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C61AD-207C-47B1-AF33-36E25C1F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FDB6E-B02A-4E60-8E8E-970D956A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7FB8D-11DF-4F18-AF51-4BAF9B84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9F455-0331-4F89-B11C-22DD202D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FD55C-518D-45C2-8B31-8B6B1406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4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EAE50-AC23-459B-B12C-576D8432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9417A7-706E-4FFB-8616-449E2C21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5F321-06B6-4A82-AAA3-A60A1A2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B9B6D-32C9-43F7-97C8-C6365B26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43401-87E4-4F7B-87D3-E2D6FE78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5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C3ECF-D4A2-4DD8-8784-AA424DDA0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3B16DC-3982-43BA-8503-2F6B9EC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421D1-6C53-4E14-9BF8-801CB63D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FC82C-DCA6-43EC-BDAA-038E548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115E2-576C-4FA8-A0A7-36ECD74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4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BDB76-CD1B-46B1-8EC9-123130BF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E8ADD-24F3-4708-A83E-91271A29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046E4-7019-4C55-B4DC-45B52093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FEDAA-01BC-49D7-B030-E6A6FF8C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81694-7E38-4BC5-8CC6-1545270F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0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9AE5-3233-429E-BC30-A9C2282D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0CC59-B3F8-44D7-B64E-85D7A830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A142-3C27-4E77-97AC-A7FED135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7760E-469F-42F5-AC33-92FAE995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AA0BF-5749-47EC-8E37-C16AE9D5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0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CD2E-A766-4CFE-9A7C-0CA48ABD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5D8D1-154B-4F92-B245-FEB26C73D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597891-05C2-40C7-BA19-969EE12FA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348D0-B462-43FD-BB87-3400D25F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7E3FC-F47C-494D-8A50-C31AA4EF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4423B-BD2D-4079-AA46-68603FE7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84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ECF5-972C-4DAE-B7EB-A42DBA13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BEC43-5C73-44FA-8B57-1091FC9A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13FAC9-564F-4C71-857F-2D407D99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41300-B4F7-4D35-A8E1-295853CAA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95D6D-4B35-471C-B37A-54F5873D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8BB00-7A1A-4B1C-92EC-8BCDE885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33CAD3-3B23-4238-BB85-FA683B46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7E79D3-2E0A-4F50-AE11-90A7E855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7314-680F-47D1-B831-21007CE9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4BA43-6697-461E-B5EB-B6300535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79BBCC-CF0C-4114-B2B4-05785BBC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90DDCE-4F9D-4B45-A679-CF7F16B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EBF25D-CAEF-4BAF-88BA-4936566B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953E87-A59E-4BD1-B9A3-D51606CB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2C45C-B67F-467D-A37D-A236BC18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8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48C9-453F-4DF3-9EA8-460096ED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06288-7317-4EB8-9C85-87AC8627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FFF9A4-E6D3-480B-9FB0-E04B8F1D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3EB3A-2FF1-4413-8676-F0C11AC5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F3F78E-8AE5-43D0-85B9-60402EE6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7EF41-56B0-49E5-8B12-0A805AA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90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5EC6B-6336-4541-9F68-68FD9FB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076F1E-2311-4ED1-BBB8-5ED2F322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C06E9F-3259-4CE1-A0C2-8485CEB9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B9D1F-500D-4665-82DA-C9BD659C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5961A7-0753-4338-8C14-C8780278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E5C55-F6FB-4210-A432-9A14A7D0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2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1C5F55-2886-4843-90CD-86D9684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558F6-D3A4-48C8-A206-516E8E93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D76D9-F959-4C0E-8510-1E54736AF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8750-A723-465C-8334-404CF903C3FA}" type="datetimeFigureOut">
              <a:rPr lang="es-ES" smtClean="0"/>
              <a:t>21/07/2022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30B1C-3D1D-4B1A-98EF-6EFFE877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7D195-9E6B-4692-A981-496F2B012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4C9D-4FAD-4B8B-8808-F96E1F5BC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2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20CFE-4051-45A7-A9FA-82C226F39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372F2-495E-4B82-9A0D-6C23436A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9601A-CF59-4974-A525-9F69D2C9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  <a14:imgEffect>
                      <a14:brightnessContrast bright="63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García Font</dc:creator>
  <cp:lastModifiedBy>Robert García Font</cp:lastModifiedBy>
  <cp:revision>1</cp:revision>
  <dcterms:created xsi:type="dcterms:W3CDTF">2022-07-21T17:32:14Z</dcterms:created>
  <dcterms:modified xsi:type="dcterms:W3CDTF">2022-07-21T17:35:23Z</dcterms:modified>
</cp:coreProperties>
</file>