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B0E5-9168-EB7A-8360-EAB8989A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B81A-E13C-B311-3886-51C6E123D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8366-52AE-2131-20FC-C43F6581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2123-A620-69C4-B641-A6D375FC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F01A-4937-D1CA-C93E-EDA00D4F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43A3-6E2C-C96E-92AB-DD890FA8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7F114-E6E1-5AF3-5CCA-E99D6205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0C4D-A7A9-51E5-3A20-BFC26E3E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AC38-6469-0353-508B-DA91F65F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7AB4-F631-A3F0-F9D0-A9CB551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59E96-8499-4E3C-3CDD-3BD0B57E2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C87B-57FB-59CD-A4E6-84EF9482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44DF-036F-DDB6-D767-BC7B803C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5049-E576-4928-2C83-FFC1822B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A111-CE80-DD07-8C66-1CD938E9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B9EB-F738-E6C5-BB20-0219F87D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834E-9E07-E7F8-BB48-3DCDF38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147-3088-9379-ABE7-F5D416D3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D70F-77CA-CD1E-DDDB-53318CAE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9AEC-4883-9349-8712-12C5D6C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7E3D-DA0A-6083-7737-148D4B0B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32FE-63BD-5F2F-EA9B-9AD774FA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B5C4-DC64-E84C-B001-B2E3078F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DA06-B5D8-0F09-3B91-2E88E70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04DE-CA62-2F2F-A644-9335FE4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FFDA-542E-98DA-A3DD-4EAE816A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AF2E-F52B-806B-0A62-2A3F1B48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6CF0-AD5E-BF5D-9B4E-3419AB46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79D3-B352-D81E-5812-73D7C6B7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82697-40C1-5908-EAF4-D66D3006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2FB9-AD9E-D6C5-96F0-EE39B409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C88F-4A89-8D10-0079-A3A0A99E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E72-18FC-75BE-78DD-10435D59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FA851-63C3-F2E7-6ACF-CD98D8C70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2D2E2-8D77-66D6-6B80-6FA52D1AE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60AF4-73BF-ADEF-3C4D-B481C9A88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B4FA9-DB32-5E8F-1AE3-CBC5118E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9CE8-322A-F539-9784-5EDF4D1D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91076-1209-4677-DD48-79143F33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5928-97B2-D467-EFD6-DB4E6D68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006E5-07CE-5AAD-B115-B9ADD637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B511D-5DC0-6CA3-B9FB-0CB5EDEF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54F4-E9B1-1705-6648-EEBAF10F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D7EC0-69B8-6F7C-DF56-388E5C7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AF3E9-59B1-743D-D43A-1E0762A6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9CE06-8564-1F1C-3897-A03DE573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3C71-C8DD-49D2-CE35-8D922F19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A6BF-1390-36C5-07DD-75F9B8DF3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53371-29A5-F714-6854-BBA1F44C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DB21-5488-712B-E395-51A0FCF6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A5A8D-9E6A-D2D9-4596-48870384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81A4-1445-0A14-B2AF-5C9F1D78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94D7-8452-957C-FA59-D33C8D4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BAE50-9141-5A69-60F1-F205476D5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60ED-79C8-684D-5BCE-4FF4990C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1179-0210-736A-864D-54AC7670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FC7C-608E-63AC-20B9-5F23CFAE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0EB1B-95B3-1587-1D14-C2C360E5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3B3C5-9733-56B0-BD26-96B76C51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C4FE-2A53-27EB-A08F-428D5136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7C2F-26A1-E15F-39A3-7A5E27AF1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4DCA-CC64-4C7A-81BF-0DB7F035A21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EB02-DDEE-3BD9-2ADE-621E57AC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84BB-839B-1687-308C-FBD64C55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96F2-61A7-4CB3-9080-741D6D78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ED5A9-167F-F89F-D762-2D565B27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2240177"/>
            <a:ext cx="594411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9">
            <a:extLst>
              <a:ext uri="{FF2B5EF4-FFF2-40B4-BE49-F238E27FC236}">
                <a16:creationId xmlns:a16="http://schemas.microsoft.com/office/drawing/2014/main" id="{1CBBAE16-A09F-EACB-AE15-06A2F844D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2239010"/>
            <a:ext cx="5943600" cy="23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8">
            <a:extLst>
              <a:ext uri="{FF2B5EF4-FFF2-40B4-BE49-F238E27FC236}">
                <a16:creationId xmlns:a16="http://schemas.microsoft.com/office/drawing/2014/main" id="{BF25ABF2-52AC-BF3C-FF29-D53B0A22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11430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C4740-35ED-89D3-D09B-F7B91266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39" y="525108"/>
            <a:ext cx="5944115" cy="237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6E87F-8429-27A9-2736-B0CEFEA3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39" y="2867975"/>
            <a:ext cx="594411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2</cp:revision>
  <dcterms:created xsi:type="dcterms:W3CDTF">2023-01-03T20:15:51Z</dcterms:created>
  <dcterms:modified xsi:type="dcterms:W3CDTF">2023-01-03T20:17:32Z</dcterms:modified>
</cp:coreProperties>
</file>