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/>
    <p:restoredTop sz="94626"/>
  </p:normalViewPr>
  <p:slideViewPr>
    <p:cSldViewPr snapToGrid="0" snapToObjects="1">
      <p:cViewPr varScale="1">
        <p:scale>
          <a:sx n="91" d="100"/>
          <a:sy n="91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603A-F310-4949-B7C5-89F880C7C472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8676-D4CE-A847-BFF3-2B8C3836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3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603A-F310-4949-B7C5-89F880C7C472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8676-D4CE-A847-BFF3-2B8C3836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603A-F310-4949-B7C5-89F880C7C472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8676-D4CE-A847-BFF3-2B8C3836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4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603A-F310-4949-B7C5-89F880C7C472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8676-D4CE-A847-BFF3-2B8C3836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603A-F310-4949-B7C5-89F880C7C472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8676-D4CE-A847-BFF3-2B8C3836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603A-F310-4949-B7C5-89F880C7C472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8676-D4CE-A847-BFF3-2B8C3836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603A-F310-4949-B7C5-89F880C7C472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8676-D4CE-A847-BFF3-2B8C3836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603A-F310-4949-B7C5-89F880C7C472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8676-D4CE-A847-BFF3-2B8C3836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603A-F310-4949-B7C5-89F880C7C472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8676-D4CE-A847-BFF3-2B8C3836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603A-F310-4949-B7C5-89F880C7C472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8676-D4CE-A847-BFF3-2B8C3836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603A-F310-4949-B7C5-89F880C7C472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8676-D4CE-A847-BFF3-2B8C3836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4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4603A-F310-4949-B7C5-89F880C7C472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8676-D4CE-A847-BFF3-2B8C38360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1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28" y="367963"/>
            <a:ext cx="5508171" cy="5498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" y="450166"/>
            <a:ext cx="5324424" cy="533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4438971" y="1999508"/>
            <a:ext cx="32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Non-ant-dispersed plant digital records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220596" y="1866897"/>
            <a:ext cx="327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Ant-dispersed plant digital records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2016-10-03T17:23:56Z</dcterms:created>
  <dcterms:modified xsi:type="dcterms:W3CDTF">2016-10-03T18:05:55Z</dcterms:modified>
</cp:coreProperties>
</file>