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744"/>
  </p:normalViewPr>
  <p:slideViewPr>
    <p:cSldViewPr snapToGrid="0" snapToObjects="1">
      <p:cViewPr>
        <p:scale>
          <a:sx n="100" d="100"/>
          <a:sy n="100" d="100"/>
        </p:scale>
        <p:origin x="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9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8743-608E-AC4F-BF28-C46408FF1D7B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A1E7-C61D-1C47-BA07-5AD19D2F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714500" y="1110343"/>
            <a:ext cx="32657" cy="424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14500" y="5355771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46250" y="1225550"/>
            <a:ext cx="4184650" cy="409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1200" y="3937000"/>
            <a:ext cx="4152900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2016-09-16T18:42:18Z</dcterms:created>
  <dcterms:modified xsi:type="dcterms:W3CDTF">2016-09-21T16:34:13Z</dcterms:modified>
</cp:coreProperties>
</file>