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F4748-2EDA-4F94-965A-F8510C775512}" v="25" dt="2021-10-06T17:03:5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Clark" userId="37467bac-7372-42aa-b3a8-a4008ba67f9c" providerId="ADAL" clId="{B30F4748-2EDA-4F94-965A-F8510C775512}"/>
    <pc:docChg chg="undo custSel modSld">
      <pc:chgData name="Robert Clark" userId="37467bac-7372-42aa-b3a8-a4008ba67f9c" providerId="ADAL" clId="{B30F4748-2EDA-4F94-965A-F8510C775512}" dt="2021-12-20T16:30:51.958" v="309" actId="20577"/>
      <pc:docMkLst>
        <pc:docMk/>
      </pc:docMkLst>
      <pc:sldChg chg="addSp delSp modSp mod">
        <pc:chgData name="Robert Clark" userId="37467bac-7372-42aa-b3a8-a4008ba67f9c" providerId="ADAL" clId="{B30F4748-2EDA-4F94-965A-F8510C775512}" dt="2021-12-20T16:30:51.958" v="309" actId="20577"/>
        <pc:sldMkLst>
          <pc:docMk/>
          <pc:sldMk cId="3040723094" sldId="256"/>
        </pc:sldMkLst>
        <pc:spChg chg="add mod">
          <ac:chgData name="Robert Clark" userId="37467bac-7372-42aa-b3a8-a4008ba67f9c" providerId="ADAL" clId="{B30F4748-2EDA-4F94-965A-F8510C775512}" dt="2021-10-06T16:51:23.609" v="20" actId="14100"/>
          <ac:spMkLst>
            <pc:docMk/>
            <pc:sldMk cId="3040723094" sldId="256"/>
            <ac:spMk id="4" creationId="{1CCCB2F6-DCFD-4EDB-BC89-B26AA3D1F63C}"/>
          </ac:spMkLst>
        </pc:spChg>
        <pc:spChg chg="add del mod">
          <ac:chgData name="Robert Clark" userId="37467bac-7372-42aa-b3a8-a4008ba67f9c" providerId="ADAL" clId="{B30F4748-2EDA-4F94-965A-F8510C775512}" dt="2021-10-06T16:51:35.950" v="26" actId="478"/>
          <ac:spMkLst>
            <pc:docMk/>
            <pc:sldMk cId="3040723094" sldId="256"/>
            <ac:spMk id="5" creationId="{93559DB3-D828-4A78-B7CC-BC567E8805E0}"/>
          </ac:spMkLst>
        </pc:spChg>
        <pc:spChg chg="add mod">
          <ac:chgData name="Robert Clark" userId="37467bac-7372-42aa-b3a8-a4008ba67f9c" providerId="ADAL" clId="{B30F4748-2EDA-4F94-965A-F8510C775512}" dt="2021-10-06T16:51:25.691" v="21" actId="1076"/>
          <ac:spMkLst>
            <pc:docMk/>
            <pc:sldMk cId="3040723094" sldId="256"/>
            <ac:spMk id="6" creationId="{DE779187-BF8B-4116-A4A9-8CBBAE71986F}"/>
          </ac:spMkLst>
        </pc:spChg>
        <pc:spChg chg="add mod">
          <ac:chgData name="Robert Clark" userId="37467bac-7372-42aa-b3a8-a4008ba67f9c" providerId="ADAL" clId="{B30F4748-2EDA-4F94-965A-F8510C775512}" dt="2021-10-06T16:51:30.064" v="23" actId="1076"/>
          <ac:spMkLst>
            <pc:docMk/>
            <pc:sldMk cId="3040723094" sldId="256"/>
            <ac:spMk id="7" creationId="{9CEA8247-1CFB-43D3-B826-F5A330F284AC}"/>
          </ac:spMkLst>
        </pc:spChg>
        <pc:spChg chg="add mod">
          <ac:chgData name="Robert Clark" userId="37467bac-7372-42aa-b3a8-a4008ba67f9c" providerId="ADAL" clId="{B30F4748-2EDA-4F94-965A-F8510C775512}" dt="2021-10-06T16:54:51.273" v="133" actId="1076"/>
          <ac:spMkLst>
            <pc:docMk/>
            <pc:sldMk cId="3040723094" sldId="256"/>
            <ac:spMk id="8" creationId="{1DEE21C4-B7FE-4C57-BA71-72673385B7F8}"/>
          </ac:spMkLst>
        </pc:spChg>
        <pc:spChg chg="add mod">
          <ac:chgData name="Robert Clark" userId="37467bac-7372-42aa-b3a8-a4008ba67f9c" providerId="ADAL" clId="{B30F4748-2EDA-4F94-965A-F8510C775512}" dt="2021-10-06T16:51:34.243" v="25" actId="1076"/>
          <ac:spMkLst>
            <pc:docMk/>
            <pc:sldMk cId="3040723094" sldId="256"/>
            <ac:spMk id="9" creationId="{2FDC0098-EFA5-4379-9817-C633EFB9DBF2}"/>
          </ac:spMkLst>
        </pc:spChg>
        <pc:spChg chg="add mod">
          <ac:chgData name="Robert Clark" userId="37467bac-7372-42aa-b3a8-a4008ba67f9c" providerId="ADAL" clId="{B30F4748-2EDA-4F94-965A-F8510C775512}" dt="2021-10-06T16:51:34.243" v="25" actId="1076"/>
          <ac:spMkLst>
            <pc:docMk/>
            <pc:sldMk cId="3040723094" sldId="256"/>
            <ac:spMk id="10" creationId="{403B7F1E-C9F8-4D99-A3A7-7D47753A77BD}"/>
          </ac:spMkLst>
        </pc:spChg>
        <pc:spChg chg="add mod">
          <ac:chgData name="Robert Clark" userId="37467bac-7372-42aa-b3a8-a4008ba67f9c" providerId="ADAL" clId="{B30F4748-2EDA-4F94-965A-F8510C775512}" dt="2021-10-06T16:51:43.229" v="28" actId="1076"/>
          <ac:spMkLst>
            <pc:docMk/>
            <pc:sldMk cId="3040723094" sldId="256"/>
            <ac:spMk id="11" creationId="{A74BDAE2-8520-40FB-B024-FED7666A36A7}"/>
          </ac:spMkLst>
        </pc:spChg>
        <pc:spChg chg="add mod">
          <ac:chgData name="Robert Clark" userId="37467bac-7372-42aa-b3a8-a4008ba67f9c" providerId="ADAL" clId="{B30F4748-2EDA-4F94-965A-F8510C775512}" dt="2021-10-06T16:51:55.961" v="32" actId="1076"/>
          <ac:spMkLst>
            <pc:docMk/>
            <pc:sldMk cId="3040723094" sldId="256"/>
            <ac:spMk id="12" creationId="{9DF232FA-5982-4C28-BFA7-6B1195BB331B}"/>
          </ac:spMkLst>
        </pc:spChg>
        <pc:spChg chg="add mod">
          <ac:chgData name="Robert Clark" userId="37467bac-7372-42aa-b3a8-a4008ba67f9c" providerId="ADAL" clId="{B30F4748-2EDA-4F94-965A-F8510C775512}" dt="2021-10-06T16:51:59.816" v="34" actId="1076"/>
          <ac:spMkLst>
            <pc:docMk/>
            <pc:sldMk cId="3040723094" sldId="256"/>
            <ac:spMk id="13" creationId="{7F5686FB-6522-40C9-88A6-BEFA081263B5}"/>
          </ac:spMkLst>
        </pc:spChg>
        <pc:spChg chg="add mod">
          <ac:chgData name="Robert Clark" userId="37467bac-7372-42aa-b3a8-a4008ba67f9c" providerId="ADAL" clId="{B30F4748-2EDA-4F94-965A-F8510C775512}" dt="2021-10-06T16:52:03.384" v="36" actId="1076"/>
          <ac:spMkLst>
            <pc:docMk/>
            <pc:sldMk cId="3040723094" sldId="256"/>
            <ac:spMk id="14" creationId="{3D7C0B99-9BBE-4F38-A80E-C2AF0824BDCF}"/>
          </ac:spMkLst>
        </pc:spChg>
        <pc:spChg chg="add mod">
          <ac:chgData name="Robert Clark" userId="37467bac-7372-42aa-b3a8-a4008ba67f9c" providerId="ADAL" clId="{B30F4748-2EDA-4F94-965A-F8510C775512}" dt="2021-10-06T16:52:14.117" v="38" actId="1076"/>
          <ac:spMkLst>
            <pc:docMk/>
            <pc:sldMk cId="3040723094" sldId="256"/>
            <ac:spMk id="15" creationId="{F73C08FE-F33F-4828-B922-A3720FD79464}"/>
          </ac:spMkLst>
        </pc:spChg>
        <pc:spChg chg="add mod">
          <ac:chgData name="Robert Clark" userId="37467bac-7372-42aa-b3a8-a4008ba67f9c" providerId="ADAL" clId="{B30F4748-2EDA-4F94-965A-F8510C775512}" dt="2021-10-06T16:52:14.117" v="38" actId="1076"/>
          <ac:spMkLst>
            <pc:docMk/>
            <pc:sldMk cId="3040723094" sldId="256"/>
            <ac:spMk id="16" creationId="{393D3903-99BA-4F45-80D1-916E84EA3844}"/>
          </ac:spMkLst>
        </pc:spChg>
        <pc:spChg chg="add mod">
          <ac:chgData name="Robert Clark" userId="37467bac-7372-42aa-b3a8-a4008ba67f9c" providerId="ADAL" clId="{B30F4748-2EDA-4F94-965A-F8510C775512}" dt="2021-10-06T16:52:39.977" v="48" actId="1076"/>
          <ac:spMkLst>
            <pc:docMk/>
            <pc:sldMk cId="3040723094" sldId="256"/>
            <ac:spMk id="17" creationId="{1D4AF048-4FE4-4DA2-A9FD-71289EAB43DF}"/>
          </ac:spMkLst>
        </pc:spChg>
        <pc:spChg chg="add mod">
          <ac:chgData name="Robert Clark" userId="37467bac-7372-42aa-b3a8-a4008ba67f9c" providerId="ADAL" clId="{B30F4748-2EDA-4F94-965A-F8510C775512}" dt="2021-12-03T16:29:15.144" v="219" actId="20577"/>
          <ac:spMkLst>
            <pc:docMk/>
            <pc:sldMk cId="3040723094" sldId="256"/>
            <ac:spMk id="18" creationId="{9954D921-820D-4D9E-9410-67480A26CDE3}"/>
          </ac:spMkLst>
        </pc:spChg>
        <pc:spChg chg="add mod">
          <ac:chgData name="Robert Clark" userId="37467bac-7372-42aa-b3a8-a4008ba67f9c" providerId="ADAL" clId="{B30F4748-2EDA-4F94-965A-F8510C775512}" dt="2021-12-20T16:30:51.958" v="309" actId="20577"/>
          <ac:spMkLst>
            <pc:docMk/>
            <pc:sldMk cId="3040723094" sldId="256"/>
            <ac:spMk id="19" creationId="{6BFBAB35-9EF8-4724-A3FE-96B5BC7DB3F1}"/>
          </ac:spMkLst>
        </pc:spChg>
        <pc:spChg chg="add mod">
          <ac:chgData name="Robert Clark" userId="37467bac-7372-42aa-b3a8-a4008ba67f9c" providerId="ADAL" clId="{B30F4748-2EDA-4F94-965A-F8510C775512}" dt="2021-12-03T16:29:10.829" v="213" actId="20577"/>
          <ac:spMkLst>
            <pc:docMk/>
            <pc:sldMk cId="3040723094" sldId="256"/>
            <ac:spMk id="20" creationId="{EE7792EE-D964-475C-A0A0-91C036E06F29}"/>
          </ac:spMkLst>
        </pc:spChg>
        <pc:spChg chg="add mod">
          <ac:chgData name="Robert Clark" userId="37467bac-7372-42aa-b3a8-a4008ba67f9c" providerId="ADAL" clId="{B30F4748-2EDA-4F94-965A-F8510C775512}" dt="2021-10-06T16:53:32.481" v="72" actId="1076"/>
          <ac:spMkLst>
            <pc:docMk/>
            <pc:sldMk cId="3040723094" sldId="256"/>
            <ac:spMk id="21" creationId="{ED61ED65-8055-4849-9436-DA5BC6E524E2}"/>
          </ac:spMkLst>
        </pc:spChg>
        <pc:spChg chg="add mod">
          <ac:chgData name="Robert Clark" userId="37467bac-7372-42aa-b3a8-a4008ba67f9c" providerId="ADAL" clId="{B30F4748-2EDA-4F94-965A-F8510C775512}" dt="2021-10-06T17:03:37.365" v="177" actId="1076"/>
          <ac:spMkLst>
            <pc:docMk/>
            <pc:sldMk cId="3040723094" sldId="256"/>
            <ac:spMk id="22" creationId="{DE44AD7C-500E-415E-BBBF-C7EB5F39839B}"/>
          </ac:spMkLst>
        </pc:spChg>
        <pc:spChg chg="add del mod">
          <ac:chgData name="Robert Clark" userId="37467bac-7372-42aa-b3a8-a4008ba67f9c" providerId="ADAL" clId="{B30F4748-2EDA-4F94-965A-F8510C775512}" dt="2021-12-20T16:30:51.095" v="308" actId="478"/>
          <ac:spMkLst>
            <pc:docMk/>
            <pc:sldMk cId="3040723094" sldId="256"/>
            <ac:spMk id="23" creationId="{6DFA9153-64B0-4956-A96C-D9D8611A8BAC}"/>
          </ac:spMkLst>
        </pc:spChg>
        <pc:spChg chg="add mod">
          <ac:chgData name="Robert Clark" userId="37467bac-7372-42aa-b3a8-a4008ba67f9c" providerId="ADAL" clId="{B30F4748-2EDA-4F94-965A-F8510C775512}" dt="2021-10-06T17:11:46.181" v="206" actId="20577"/>
          <ac:spMkLst>
            <pc:docMk/>
            <pc:sldMk cId="3040723094" sldId="256"/>
            <ac:spMk id="25" creationId="{00CAEAE5-1BE9-4722-B37C-245987C25E36}"/>
          </ac:spMkLst>
        </pc:spChg>
        <pc:spChg chg="add mod">
          <ac:chgData name="Robert Clark" userId="37467bac-7372-42aa-b3a8-a4008ba67f9c" providerId="ADAL" clId="{B30F4748-2EDA-4F94-965A-F8510C775512}" dt="2021-10-06T17:11:48.421" v="208" actId="20577"/>
          <ac:spMkLst>
            <pc:docMk/>
            <pc:sldMk cId="3040723094" sldId="256"/>
            <ac:spMk id="26" creationId="{A3BEF8C8-8906-4CA7-B6D4-F5C7E2094884}"/>
          </ac:spMkLst>
        </pc:spChg>
        <pc:spChg chg="add mod">
          <ac:chgData name="Robert Clark" userId="37467bac-7372-42aa-b3a8-a4008ba67f9c" providerId="ADAL" clId="{B30F4748-2EDA-4F94-965A-F8510C775512}" dt="2021-10-06T17:11:50.739" v="210" actId="20577"/>
          <ac:spMkLst>
            <pc:docMk/>
            <pc:sldMk cId="3040723094" sldId="256"/>
            <ac:spMk id="27" creationId="{56DBC986-EEF7-48C0-9C56-3D131D5B0B72}"/>
          </ac:spMkLst>
        </pc:spChg>
        <pc:spChg chg="add mod">
          <ac:chgData name="Robert Clark" userId="37467bac-7372-42aa-b3a8-a4008ba67f9c" providerId="ADAL" clId="{B30F4748-2EDA-4F94-965A-F8510C775512}" dt="2021-10-06T17:11:37.140" v="198" actId="20577"/>
          <ac:spMkLst>
            <pc:docMk/>
            <pc:sldMk cId="3040723094" sldId="256"/>
            <ac:spMk id="28" creationId="{76B364C3-13D9-41E8-AEA5-F89C8F57A0CE}"/>
          </ac:spMkLst>
        </pc:spChg>
        <pc:spChg chg="add mod">
          <ac:chgData name="Robert Clark" userId="37467bac-7372-42aa-b3a8-a4008ba67f9c" providerId="ADAL" clId="{B30F4748-2EDA-4F94-965A-F8510C775512}" dt="2021-10-06T17:11:40.546" v="200" actId="20577"/>
          <ac:spMkLst>
            <pc:docMk/>
            <pc:sldMk cId="3040723094" sldId="256"/>
            <ac:spMk id="29" creationId="{200B7805-9F8E-4C66-AF20-1EB70EFB0A52}"/>
          </ac:spMkLst>
        </pc:spChg>
        <pc:spChg chg="add mod">
          <ac:chgData name="Robert Clark" userId="37467bac-7372-42aa-b3a8-a4008ba67f9c" providerId="ADAL" clId="{B30F4748-2EDA-4F94-965A-F8510C775512}" dt="2021-10-06T17:11:43.103" v="202" actId="20577"/>
          <ac:spMkLst>
            <pc:docMk/>
            <pc:sldMk cId="3040723094" sldId="256"/>
            <ac:spMk id="30" creationId="{6A9B224D-4626-4B3C-9F02-17D446C41E98}"/>
          </ac:spMkLst>
        </pc:spChg>
        <pc:spChg chg="add mod">
          <ac:chgData name="Robert Clark" userId="37467bac-7372-42aa-b3a8-a4008ba67f9c" providerId="ADAL" clId="{B30F4748-2EDA-4F94-965A-F8510C775512}" dt="2021-10-06T17:04:28.006" v="196" actId="1076"/>
          <ac:spMkLst>
            <pc:docMk/>
            <pc:sldMk cId="3040723094" sldId="256"/>
            <ac:spMk id="35" creationId="{3E3BBA4A-2866-44F5-A24C-0F85FFFDE1CE}"/>
          </ac:spMkLst>
        </pc:spChg>
        <pc:spChg chg="add mod">
          <ac:chgData name="Robert Clark" userId="37467bac-7372-42aa-b3a8-a4008ba67f9c" providerId="ADAL" clId="{B30F4748-2EDA-4F94-965A-F8510C775512}" dt="2021-10-06T17:03:41.670" v="179" actId="1076"/>
          <ac:spMkLst>
            <pc:docMk/>
            <pc:sldMk cId="3040723094" sldId="256"/>
            <ac:spMk id="37" creationId="{517E149F-757B-42A8-96D4-D0C6A6D67E55}"/>
          </ac:spMkLst>
        </pc:spChg>
        <pc:spChg chg="add del mod">
          <ac:chgData name="Robert Clark" userId="37467bac-7372-42aa-b3a8-a4008ba67f9c" providerId="ADAL" clId="{B30F4748-2EDA-4F94-965A-F8510C775512}" dt="2021-10-06T17:03:52.691" v="185" actId="478"/>
          <ac:spMkLst>
            <pc:docMk/>
            <pc:sldMk cId="3040723094" sldId="256"/>
            <ac:spMk id="38" creationId="{F98C9D7A-81BE-4C5A-95A3-AE03AA78CDD2}"/>
          </ac:spMkLst>
        </pc:spChg>
        <pc:spChg chg="add del mod">
          <ac:chgData name="Robert Clark" userId="37467bac-7372-42aa-b3a8-a4008ba67f9c" providerId="ADAL" clId="{B30F4748-2EDA-4F94-965A-F8510C775512}" dt="2021-10-06T17:04:21.956" v="195" actId="478"/>
          <ac:spMkLst>
            <pc:docMk/>
            <pc:sldMk cId="3040723094" sldId="256"/>
            <ac:spMk id="39" creationId="{35F3D86B-1397-4E2A-87AF-F7486E99DE0A}"/>
          </ac:spMkLst>
        </pc:spChg>
        <pc:cxnChg chg="add del mod">
          <ac:chgData name="Robert Clark" userId="37467bac-7372-42aa-b3a8-a4008ba67f9c" providerId="ADAL" clId="{B30F4748-2EDA-4F94-965A-F8510C775512}" dt="2021-10-06T17:03:31.512" v="174" actId="478"/>
          <ac:cxnSpMkLst>
            <pc:docMk/>
            <pc:sldMk cId="3040723094" sldId="256"/>
            <ac:cxnSpMk id="31" creationId="{92C6E6EE-2B3F-452C-9864-BE0359548D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0E78-7F7E-4592-9D61-542299F81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A8C02-C621-424A-AF5A-D61BC990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F978-2EA5-4F22-B647-2BF150EE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1EDB-D6D9-4070-976D-9BB177FC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0EE7-7B93-4FBE-83EA-B17EBE76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9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CE10-18F9-4478-AFB3-149315BD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8C27-EB95-46A5-BA7C-07912E50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42354-6A43-4D52-8B1D-9425883E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5DAA-F084-4B21-A8EF-E7EBE3F6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ADEFB-E9CA-46FC-B6A7-877FDA82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61166-A1E2-4DE8-BDC3-F6B38F5BE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4B91-9E9E-4EA7-9E74-AF11D7C2B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F511-A7E6-4D5C-ADBE-56BB1B60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823A-C72B-4042-A5E7-3F007634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6714-7545-4C9C-A38D-09E4248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07D9-D4BE-4627-9FD6-2B074EC3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484C-58D1-43D3-A1CB-CCCA4B7A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41F2-A185-4327-9175-48C33D83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36-CD64-4C6D-AB09-6F70EE48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951B-0C70-47AC-8EF1-A653BDF0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1F5D-1C30-478F-9B21-2062F4F9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4A00-043E-4DA0-BCCA-B3106AC6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A154-0311-4309-A9BB-A28FFC38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98A1-7BE4-4670-8599-D472E610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0D52-C602-4E63-A9D3-D99CEBE7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3E4C-0B91-4E2B-9966-9261DC09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1184-1FDC-49A8-91A0-2EFC32853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C2691-7739-45FC-A9A1-1B7E4FDB1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5899E-A9D0-4B78-AA9B-60C61A41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38767-0A65-40EF-AEC5-4A329D53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D990-86AF-4047-956E-207E50AF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C7BB-25BA-4840-9133-DC231A7E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04059-44FA-4D6F-83A7-E4497842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3DBC0-CF62-4D11-B192-DD4461A66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D8EF4-65C5-4F05-8EE8-AA7238729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AC2F7-4F94-43C9-9319-8BA536843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0F4F3-6023-4262-AA2F-EE9FBC1C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D4A7E-5370-44B7-B81E-736544D9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6C2D2-0239-4513-B6C6-E947AB9D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C068-5E24-4D08-BC78-7A21467B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A03EF-AB06-44B3-8BF1-1A114F86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89966-645C-4917-8589-59D10854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6D115-61DE-4AF1-A91C-8B14348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3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C45F5-0178-42F7-B5DE-845F657D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5E61B-8226-4658-8217-D1AF7270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8D442-4800-49A0-9F24-88F7BECA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8DB5-1B2D-4F0F-8147-D7B002C0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ED70-1C1B-4894-A9B7-4C1BB318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88B06-3D6B-422B-A4F4-81BA02D4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7B55B-EA9C-43D9-B3FE-882955B6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3B79-9D18-4B92-883A-8E52FF4D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4B984-970E-4491-A4C1-4464A4BE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4131-367B-4C5F-BD19-89BE9B7B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FFD18-B53F-4E8A-BB30-5957D7A8B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70BE2-3B6D-4A0A-8DBB-3BC36E14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D7BB-1ACA-4563-A910-8E24534F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940C-6F84-462D-BDF3-0F0BA7F0E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F9F89-C2A3-4A35-940C-E1225D41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42D9-BCAA-4538-815E-CCF50A54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E44A1-73D4-42C6-AAD1-BD01ECB9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BB953-6641-4BF0-900A-8DFE43941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620E-8A39-4B8B-BFB9-670E687B5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940C-6F84-462D-BDF3-0F0BA7F0E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38421-FFA3-4AA9-A3A4-D243BE1C2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05CC-D210-4B8E-ACAB-5AD7CD142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0803-ED91-4208-A1DD-000F5F36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9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CCB2F6-DCFD-4EDB-BC89-B26AA3D1F63C}"/>
              </a:ext>
            </a:extLst>
          </p:cNvPr>
          <p:cNvSpPr/>
          <p:nvPr/>
        </p:nvSpPr>
        <p:spPr>
          <a:xfrm>
            <a:off x="1935332" y="807868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79187-BF8B-4116-A4A9-8CBBAE71986F}"/>
              </a:ext>
            </a:extLst>
          </p:cNvPr>
          <p:cNvSpPr txBox="1"/>
          <p:nvPr/>
        </p:nvSpPr>
        <p:spPr>
          <a:xfrm>
            <a:off x="1935332" y="1050411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A8247-1CFB-43D3-B826-F5A330F284AC}"/>
              </a:ext>
            </a:extLst>
          </p:cNvPr>
          <p:cNvSpPr/>
          <p:nvPr/>
        </p:nvSpPr>
        <p:spPr>
          <a:xfrm>
            <a:off x="2876365" y="1662286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E21C4-B7FE-4C57-BA71-72673385B7F8}"/>
              </a:ext>
            </a:extLst>
          </p:cNvPr>
          <p:cNvSpPr txBox="1"/>
          <p:nvPr/>
        </p:nvSpPr>
        <p:spPr>
          <a:xfrm>
            <a:off x="2937323" y="1898093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DC0098-EFA5-4379-9817-C633EFB9DBF2}"/>
              </a:ext>
            </a:extLst>
          </p:cNvPr>
          <p:cNvSpPr/>
          <p:nvPr/>
        </p:nvSpPr>
        <p:spPr>
          <a:xfrm>
            <a:off x="3817398" y="2516703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B7F1E-C9F8-4D99-A3A7-7D47753A77BD}"/>
              </a:ext>
            </a:extLst>
          </p:cNvPr>
          <p:cNvSpPr txBox="1"/>
          <p:nvPr/>
        </p:nvSpPr>
        <p:spPr>
          <a:xfrm>
            <a:off x="3817398" y="2759246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4BDAE2-8520-40FB-B024-FED7666A36A7}"/>
              </a:ext>
            </a:extLst>
          </p:cNvPr>
          <p:cNvSpPr/>
          <p:nvPr/>
        </p:nvSpPr>
        <p:spPr>
          <a:xfrm>
            <a:off x="3817397" y="1662283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232FA-5982-4C28-BFA7-6B1195BB331B}"/>
              </a:ext>
            </a:extLst>
          </p:cNvPr>
          <p:cNvSpPr/>
          <p:nvPr/>
        </p:nvSpPr>
        <p:spPr>
          <a:xfrm>
            <a:off x="2876364" y="807865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686FB-6522-40C9-88A6-BEFA081263B5}"/>
              </a:ext>
            </a:extLst>
          </p:cNvPr>
          <p:cNvSpPr/>
          <p:nvPr/>
        </p:nvSpPr>
        <p:spPr>
          <a:xfrm>
            <a:off x="3817396" y="807860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C0B99-9BBE-4F38-A80E-C2AF0824BDCF}"/>
              </a:ext>
            </a:extLst>
          </p:cNvPr>
          <p:cNvSpPr/>
          <p:nvPr/>
        </p:nvSpPr>
        <p:spPr>
          <a:xfrm>
            <a:off x="1935330" y="1655556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C08FE-F33F-4828-B922-A3720FD79464}"/>
              </a:ext>
            </a:extLst>
          </p:cNvPr>
          <p:cNvSpPr/>
          <p:nvPr/>
        </p:nvSpPr>
        <p:spPr>
          <a:xfrm>
            <a:off x="1935331" y="2516708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D3903-99BA-4F45-80D1-916E84EA3844}"/>
              </a:ext>
            </a:extLst>
          </p:cNvPr>
          <p:cNvSpPr/>
          <p:nvPr/>
        </p:nvSpPr>
        <p:spPr>
          <a:xfrm>
            <a:off x="2876363" y="2516703"/>
            <a:ext cx="941033" cy="854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AF048-4FE4-4DA2-A9FD-71289EAB43DF}"/>
              </a:ext>
            </a:extLst>
          </p:cNvPr>
          <p:cNvSpPr txBox="1"/>
          <p:nvPr/>
        </p:nvSpPr>
        <p:spPr>
          <a:xfrm>
            <a:off x="2876364" y="2765974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4D921-820D-4D9E-9410-67480A26CDE3}"/>
              </a:ext>
            </a:extLst>
          </p:cNvPr>
          <p:cNvSpPr txBox="1"/>
          <p:nvPr/>
        </p:nvSpPr>
        <p:spPr>
          <a:xfrm>
            <a:off x="2155516" y="276597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BAB35-9EF8-4724-A3FE-96B5BC7DB3F1}"/>
              </a:ext>
            </a:extLst>
          </p:cNvPr>
          <p:cNvSpPr txBox="1"/>
          <p:nvPr/>
        </p:nvSpPr>
        <p:spPr>
          <a:xfrm>
            <a:off x="4021583" y="191155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7792EE-D964-475C-A0A0-91C036E06F29}"/>
              </a:ext>
            </a:extLst>
          </p:cNvPr>
          <p:cNvSpPr txBox="1"/>
          <p:nvPr/>
        </p:nvSpPr>
        <p:spPr>
          <a:xfrm>
            <a:off x="3080551" y="106258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1ED65-8055-4849-9436-DA5BC6E524E2}"/>
              </a:ext>
            </a:extLst>
          </p:cNvPr>
          <p:cNvSpPr txBox="1"/>
          <p:nvPr/>
        </p:nvSpPr>
        <p:spPr>
          <a:xfrm>
            <a:off x="1935328" y="1898093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44AD7C-500E-415E-BBBF-C7EB5F39839B}"/>
              </a:ext>
            </a:extLst>
          </p:cNvPr>
          <p:cNvSpPr txBox="1"/>
          <p:nvPr/>
        </p:nvSpPr>
        <p:spPr>
          <a:xfrm>
            <a:off x="3842371" y="105040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AEAE5-1BE9-4722-B37C-245987C25E36}"/>
              </a:ext>
            </a:extLst>
          </p:cNvPr>
          <p:cNvSpPr txBox="1"/>
          <p:nvPr/>
        </p:nvSpPr>
        <p:spPr>
          <a:xfrm>
            <a:off x="2123515" y="445258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BEF8C8-8906-4CA7-B6D4-F5C7E2094884}"/>
              </a:ext>
            </a:extLst>
          </p:cNvPr>
          <p:cNvSpPr txBox="1"/>
          <p:nvPr/>
        </p:nvSpPr>
        <p:spPr>
          <a:xfrm>
            <a:off x="3064546" y="445258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DBC986-EEF7-48C0-9C56-3D131D5B0B72}"/>
              </a:ext>
            </a:extLst>
          </p:cNvPr>
          <p:cNvSpPr txBox="1"/>
          <p:nvPr/>
        </p:nvSpPr>
        <p:spPr>
          <a:xfrm>
            <a:off x="3989578" y="431798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364C3-13D9-41E8-AEA5-F89C8F57A0CE}"/>
              </a:ext>
            </a:extLst>
          </p:cNvPr>
          <p:cNvSpPr txBox="1"/>
          <p:nvPr/>
        </p:nvSpPr>
        <p:spPr>
          <a:xfrm>
            <a:off x="1294459" y="1053775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0B7805-9F8E-4C66-AF20-1EB70EFB0A52}"/>
              </a:ext>
            </a:extLst>
          </p:cNvPr>
          <p:cNvSpPr txBox="1"/>
          <p:nvPr/>
        </p:nvSpPr>
        <p:spPr>
          <a:xfrm>
            <a:off x="1301760" y="1901457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9B224D-4626-4B3C-9F02-17D446C41E98}"/>
              </a:ext>
            </a:extLst>
          </p:cNvPr>
          <p:cNvSpPr txBox="1"/>
          <p:nvPr/>
        </p:nvSpPr>
        <p:spPr>
          <a:xfrm>
            <a:off x="1339634" y="2765974"/>
            <a:ext cx="73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BBA4A-2866-44F5-A24C-0F85FFFDE1CE}"/>
              </a:ext>
            </a:extLst>
          </p:cNvPr>
          <p:cNvSpPr txBox="1"/>
          <p:nvPr/>
        </p:nvSpPr>
        <p:spPr>
          <a:xfrm>
            <a:off x="5036238" y="1096511"/>
            <a:ext cx="941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North</a:t>
            </a:r>
          </a:p>
        </p:txBody>
      </p:sp>
      <p:sp>
        <p:nvSpPr>
          <p:cNvPr id="37" name="Flowchart: Merge 36">
            <a:extLst>
              <a:ext uri="{FF2B5EF4-FFF2-40B4-BE49-F238E27FC236}">
                <a16:creationId xmlns:a16="http://schemas.microsoft.com/office/drawing/2014/main" id="{517E149F-757B-42A8-96D4-D0C6A6D67E55}"/>
              </a:ext>
            </a:extLst>
          </p:cNvPr>
          <p:cNvSpPr/>
          <p:nvPr/>
        </p:nvSpPr>
        <p:spPr>
          <a:xfrm rot="12034045">
            <a:off x="5243824" y="1490447"/>
            <a:ext cx="168149" cy="50016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2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Clark</dc:creator>
  <cp:lastModifiedBy>Robert Clark</cp:lastModifiedBy>
  <cp:revision>1</cp:revision>
  <dcterms:created xsi:type="dcterms:W3CDTF">2021-10-06T16:49:32Z</dcterms:created>
  <dcterms:modified xsi:type="dcterms:W3CDTF">2021-12-20T16:31:18Z</dcterms:modified>
</cp:coreProperties>
</file>