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F17A5-D595-4A07-995C-20E1E79C68D4}" v="71" dt="2019-08-21T21:50:37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Robert Emerson" userId="37467bac-7372-42aa-b3a8-a4008ba67f9c" providerId="ADAL" clId="{B05F17A5-D595-4A07-995C-20E1E79C68D4}"/>
    <pc:docChg chg="undo custSel modSld">
      <pc:chgData name="Clark, Robert Emerson" userId="37467bac-7372-42aa-b3a8-a4008ba67f9c" providerId="ADAL" clId="{B05F17A5-D595-4A07-995C-20E1E79C68D4}" dt="2019-08-21T22:57:38.416" v="743" actId="1076"/>
      <pc:docMkLst>
        <pc:docMk/>
      </pc:docMkLst>
      <pc:sldChg chg="addSp delSp modSp">
        <pc:chgData name="Clark, Robert Emerson" userId="37467bac-7372-42aa-b3a8-a4008ba67f9c" providerId="ADAL" clId="{B05F17A5-D595-4A07-995C-20E1E79C68D4}" dt="2019-08-21T22:57:38.416" v="743" actId="1076"/>
        <pc:sldMkLst>
          <pc:docMk/>
          <pc:sldMk cId="982205815" sldId="256"/>
        </pc:sldMkLst>
        <pc:spChg chg="add del mod">
          <ac:chgData name="Clark, Robert Emerson" userId="37467bac-7372-42aa-b3a8-a4008ba67f9c" providerId="ADAL" clId="{B05F17A5-D595-4A07-995C-20E1E79C68D4}" dt="2019-08-21T17:23:46.509" v="207" actId="1076"/>
          <ac:spMkLst>
            <pc:docMk/>
            <pc:sldMk cId="982205815" sldId="256"/>
            <ac:spMk id="4" creationId="{66C83C2D-34DF-44DE-8CDE-41CCEF6BBE08}"/>
          </ac:spMkLst>
        </pc:spChg>
        <pc:spChg chg="add mod">
          <ac:chgData name="Clark, Robert Emerson" userId="37467bac-7372-42aa-b3a8-a4008ba67f9c" providerId="ADAL" clId="{B05F17A5-D595-4A07-995C-20E1E79C68D4}" dt="2019-08-21T17:21:14.888" v="40" actId="14100"/>
          <ac:spMkLst>
            <pc:docMk/>
            <pc:sldMk cId="982205815" sldId="256"/>
            <ac:spMk id="11" creationId="{D19B3FB8-4261-4E5B-8CC4-A822A09DE919}"/>
          </ac:spMkLst>
        </pc:spChg>
        <pc:spChg chg="add mod">
          <ac:chgData name="Clark, Robert Emerson" userId="37467bac-7372-42aa-b3a8-a4008ba67f9c" providerId="ADAL" clId="{B05F17A5-D595-4A07-995C-20E1E79C68D4}" dt="2019-08-21T17:35:54.752" v="653" actId="1076"/>
          <ac:spMkLst>
            <pc:docMk/>
            <pc:sldMk cId="982205815" sldId="256"/>
            <ac:spMk id="15" creationId="{A11767CA-1A2D-4FB5-B55B-ACC259F82F18}"/>
          </ac:spMkLst>
        </pc:spChg>
        <pc:spChg chg="add del">
          <ac:chgData name="Clark, Robert Emerson" userId="37467bac-7372-42aa-b3a8-a4008ba67f9c" providerId="ADAL" clId="{B05F17A5-D595-4A07-995C-20E1E79C68D4}" dt="2019-08-21T17:22:12.147" v="76"/>
          <ac:spMkLst>
            <pc:docMk/>
            <pc:sldMk cId="982205815" sldId="256"/>
            <ac:spMk id="19" creationId="{887A84B4-E3DF-4092-AD55-FEC3DD607401}"/>
          </ac:spMkLst>
        </pc:spChg>
        <pc:spChg chg="add del">
          <ac:chgData name="Clark, Robert Emerson" userId="37467bac-7372-42aa-b3a8-a4008ba67f9c" providerId="ADAL" clId="{B05F17A5-D595-4A07-995C-20E1E79C68D4}" dt="2019-08-21T17:22:19.219" v="86"/>
          <ac:spMkLst>
            <pc:docMk/>
            <pc:sldMk cId="982205815" sldId="256"/>
            <ac:spMk id="20" creationId="{6749F32F-AE23-4275-8FA0-034682138781}"/>
          </ac:spMkLst>
        </pc:spChg>
        <pc:spChg chg="add mod">
          <ac:chgData name="Clark, Robert Emerson" userId="37467bac-7372-42aa-b3a8-a4008ba67f9c" providerId="ADAL" clId="{B05F17A5-D595-4A07-995C-20E1E79C68D4}" dt="2019-08-21T17:35:52.353" v="652" actId="1076"/>
          <ac:spMkLst>
            <pc:docMk/>
            <pc:sldMk cId="982205815" sldId="256"/>
            <ac:spMk id="21" creationId="{09F42FD1-211C-49E8-A2D9-DB1DE455CAEA}"/>
          </ac:spMkLst>
        </pc:spChg>
        <pc:spChg chg="add mod">
          <ac:chgData name="Clark, Robert Emerson" userId="37467bac-7372-42aa-b3a8-a4008ba67f9c" providerId="ADAL" clId="{B05F17A5-D595-4A07-995C-20E1E79C68D4}" dt="2019-08-21T17:35:52.353" v="652" actId="1076"/>
          <ac:spMkLst>
            <pc:docMk/>
            <pc:sldMk cId="982205815" sldId="256"/>
            <ac:spMk id="22" creationId="{814C82D7-3197-414D-A240-3279FFF1763B}"/>
          </ac:spMkLst>
        </pc:spChg>
        <pc:spChg chg="add mod">
          <ac:chgData name="Clark, Robert Emerson" userId="37467bac-7372-42aa-b3a8-a4008ba67f9c" providerId="ADAL" clId="{B05F17A5-D595-4A07-995C-20E1E79C68D4}" dt="2019-08-21T17:35:52.353" v="652" actId="1076"/>
          <ac:spMkLst>
            <pc:docMk/>
            <pc:sldMk cId="982205815" sldId="256"/>
            <ac:spMk id="23" creationId="{31ABA794-069D-41B0-A771-96D56C3406E9}"/>
          </ac:spMkLst>
        </pc:spChg>
        <pc:spChg chg="add mod">
          <ac:chgData name="Clark, Robert Emerson" userId="37467bac-7372-42aa-b3a8-a4008ba67f9c" providerId="ADAL" clId="{B05F17A5-D595-4A07-995C-20E1E79C68D4}" dt="2019-08-21T17:35:52.353" v="652" actId="1076"/>
          <ac:spMkLst>
            <pc:docMk/>
            <pc:sldMk cId="982205815" sldId="256"/>
            <ac:spMk id="24" creationId="{32C8FDE4-D66C-40F7-A31E-97CA92D62ACF}"/>
          </ac:spMkLst>
        </pc:spChg>
        <pc:spChg chg="add mod">
          <ac:chgData name="Clark, Robert Emerson" userId="37467bac-7372-42aa-b3a8-a4008ba67f9c" providerId="ADAL" clId="{B05F17A5-D595-4A07-995C-20E1E79C68D4}" dt="2019-08-21T17:33:45.450" v="549" actId="1076"/>
          <ac:spMkLst>
            <pc:docMk/>
            <pc:sldMk cId="982205815" sldId="256"/>
            <ac:spMk id="25" creationId="{64BBAEC4-B04D-4FCE-A47E-B3733F7F5821}"/>
          </ac:spMkLst>
        </pc:spChg>
        <pc:spChg chg="add mod">
          <ac:chgData name="Clark, Robert Emerson" userId="37467bac-7372-42aa-b3a8-a4008ba67f9c" providerId="ADAL" clId="{B05F17A5-D595-4A07-995C-20E1E79C68D4}" dt="2019-08-21T22:57:10.056" v="737" actId="1076"/>
          <ac:spMkLst>
            <pc:docMk/>
            <pc:sldMk cId="982205815" sldId="256"/>
            <ac:spMk id="26" creationId="{E1BD2AFD-E93F-4F41-9F7C-345BEA14AD50}"/>
          </ac:spMkLst>
        </pc:spChg>
        <pc:spChg chg="add mod">
          <ac:chgData name="Clark, Robert Emerson" userId="37467bac-7372-42aa-b3a8-a4008ba67f9c" providerId="ADAL" clId="{B05F17A5-D595-4A07-995C-20E1E79C68D4}" dt="2019-08-21T22:57:11.072" v="738" actId="1076"/>
          <ac:spMkLst>
            <pc:docMk/>
            <pc:sldMk cId="982205815" sldId="256"/>
            <ac:spMk id="27" creationId="{D6D0DD89-7B8D-4864-A96A-735621F4E515}"/>
          </ac:spMkLst>
        </pc:spChg>
        <pc:spChg chg="add mod">
          <ac:chgData name="Clark, Robert Emerson" userId="37467bac-7372-42aa-b3a8-a4008ba67f9c" providerId="ADAL" clId="{B05F17A5-D595-4A07-995C-20E1E79C68D4}" dt="2019-08-21T17:29:47.115" v="488" actId="20577"/>
          <ac:spMkLst>
            <pc:docMk/>
            <pc:sldMk cId="982205815" sldId="256"/>
            <ac:spMk id="43" creationId="{93D2E9FE-425E-4E4D-BA36-EA7039DE3577}"/>
          </ac:spMkLst>
        </pc:spChg>
        <pc:spChg chg="add mod">
          <ac:chgData name="Clark, Robert Emerson" userId="37467bac-7372-42aa-b3a8-a4008ba67f9c" providerId="ADAL" clId="{B05F17A5-D595-4A07-995C-20E1E79C68D4}" dt="2019-08-21T17:30:02.211" v="495" actId="1076"/>
          <ac:spMkLst>
            <pc:docMk/>
            <pc:sldMk cId="982205815" sldId="256"/>
            <ac:spMk id="44" creationId="{5399B4CE-65B0-4A73-A08F-1E089A02BC66}"/>
          </ac:spMkLst>
        </pc:spChg>
        <pc:spChg chg="add mod">
          <ac:chgData name="Clark, Robert Emerson" userId="37467bac-7372-42aa-b3a8-a4008ba67f9c" providerId="ADAL" clId="{B05F17A5-D595-4A07-995C-20E1E79C68D4}" dt="2019-08-21T17:31:01.506" v="514" actId="1076"/>
          <ac:spMkLst>
            <pc:docMk/>
            <pc:sldMk cId="982205815" sldId="256"/>
            <ac:spMk id="53" creationId="{A27EC8FD-FA51-4895-8FC3-680C8AF6A77A}"/>
          </ac:spMkLst>
        </pc:spChg>
        <pc:spChg chg="add mod">
          <ac:chgData name="Clark, Robert Emerson" userId="37467bac-7372-42aa-b3a8-a4008ba67f9c" providerId="ADAL" clId="{B05F17A5-D595-4A07-995C-20E1E79C68D4}" dt="2019-08-21T17:29:53.491" v="490" actId="1076"/>
          <ac:spMkLst>
            <pc:docMk/>
            <pc:sldMk cId="982205815" sldId="256"/>
            <ac:spMk id="54" creationId="{49F6025C-8140-4091-98D6-DBCCA37B1183}"/>
          </ac:spMkLst>
        </pc:spChg>
        <pc:spChg chg="add del mod">
          <ac:chgData name="Clark, Robert Emerson" userId="37467bac-7372-42aa-b3a8-a4008ba67f9c" providerId="ADAL" clId="{B05F17A5-D595-4A07-995C-20E1E79C68D4}" dt="2019-08-21T17:36:14.265" v="659" actId="478"/>
          <ac:spMkLst>
            <pc:docMk/>
            <pc:sldMk cId="982205815" sldId="256"/>
            <ac:spMk id="56" creationId="{84014C07-3158-42DA-A854-5B976829767F}"/>
          </ac:spMkLst>
        </pc:spChg>
        <pc:spChg chg="add mod">
          <ac:chgData name="Clark, Robert Emerson" userId="37467bac-7372-42aa-b3a8-a4008ba67f9c" providerId="ADAL" clId="{B05F17A5-D595-4A07-995C-20E1E79C68D4}" dt="2019-08-21T17:30:21.051" v="513" actId="20577"/>
          <ac:spMkLst>
            <pc:docMk/>
            <pc:sldMk cId="982205815" sldId="256"/>
            <ac:spMk id="57" creationId="{1843D5E7-B376-47B1-B346-A31D18458AF9}"/>
          </ac:spMkLst>
        </pc:spChg>
        <pc:spChg chg="add mod">
          <ac:chgData name="Clark, Robert Emerson" userId="37467bac-7372-42aa-b3a8-a4008ba67f9c" providerId="ADAL" clId="{B05F17A5-D595-4A07-995C-20E1E79C68D4}" dt="2019-08-21T17:33:33.425" v="545" actId="1076"/>
          <ac:spMkLst>
            <pc:docMk/>
            <pc:sldMk cId="982205815" sldId="256"/>
            <ac:spMk id="67" creationId="{2819B921-41F4-4521-98B4-F040E91474F9}"/>
          </ac:spMkLst>
        </pc:spChg>
        <pc:spChg chg="add del">
          <ac:chgData name="Clark, Robert Emerson" userId="37467bac-7372-42aa-b3a8-a4008ba67f9c" providerId="ADAL" clId="{B05F17A5-D595-4A07-995C-20E1E79C68D4}" dt="2019-08-21T17:34:16.356" v="567"/>
          <ac:spMkLst>
            <pc:docMk/>
            <pc:sldMk cId="982205815" sldId="256"/>
            <ac:spMk id="70" creationId="{7607C348-E300-4CB3-8287-DCD215DD9B10}"/>
          </ac:spMkLst>
        </pc:spChg>
        <pc:spChg chg="add mod">
          <ac:chgData name="Clark, Robert Emerson" userId="37467bac-7372-42aa-b3a8-a4008ba67f9c" providerId="ADAL" clId="{B05F17A5-D595-4A07-995C-20E1E79C68D4}" dt="2019-08-21T17:34:36.577" v="591" actId="1076"/>
          <ac:spMkLst>
            <pc:docMk/>
            <pc:sldMk cId="982205815" sldId="256"/>
            <ac:spMk id="71" creationId="{F88C924F-E642-4F18-884E-C41B47D2129B}"/>
          </ac:spMkLst>
        </pc:spChg>
        <pc:spChg chg="add mod">
          <ac:chgData name="Clark, Robert Emerson" userId="37467bac-7372-42aa-b3a8-a4008ba67f9c" providerId="ADAL" clId="{B05F17A5-D595-4A07-995C-20E1E79C68D4}" dt="2019-08-21T17:35:13.913" v="622" actId="1076"/>
          <ac:spMkLst>
            <pc:docMk/>
            <pc:sldMk cId="982205815" sldId="256"/>
            <ac:spMk id="72" creationId="{499AEFAB-40F7-4185-B43B-F9053635A060}"/>
          </ac:spMkLst>
        </pc:spChg>
        <pc:spChg chg="add mod">
          <ac:chgData name="Clark, Robert Emerson" userId="37467bac-7372-42aa-b3a8-a4008ba67f9c" providerId="ADAL" clId="{B05F17A5-D595-4A07-995C-20E1E79C68D4}" dt="2019-08-21T17:37:01.294" v="705" actId="114"/>
          <ac:spMkLst>
            <pc:docMk/>
            <pc:sldMk cId="982205815" sldId="256"/>
            <ac:spMk id="73" creationId="{80A4F589-4203-43E0-BB85-A034D639F9DA}"/>
          </ac:spMkLst>
        </pc:spChg>
        <pc:spChg chg="add mod">
          <ac:chgData name="Clark, Robert Emerson" userId="37467bac-7372-42aa-b3a8-a4008ba67f9c" providerId="ADAL" clId="{B05F17A5-D595-4A07-995C-20E1E79C68D4}" dt="2019-08-21T17:37:03.497" v="706" actId="114"/>
          <ac:spMkLst>
            <pc:docMk/>
            <pc:sldMk cId="982205815" sldId="256"/>
            <ac:spMk id="74" creationId="{E95375B6-DDE8-43FF-B942-03D59A8206A4}"/>
          </ac:spMkLst>
        </pc:spChg>
        <pc:spChg chg="add mod">
          <ac:chgData name="Clark, Robert Emerson" userId="37467bac-7372-42aa-b3a8-a4008ba67f9c" providerId="ADAL" clId="{B05F17A5-D595-4A07-995C-20E1E79C68D4}" dt="2019-08-21T17:36:58.944" v="704" actId="114"/>
          <ac:spMkLst>
            <pc:docMk/>
            <pc:sldMk cId="982205815" sldId="256"/>
            <ac:spMk id="76" creationId="{7CEB422A-2AEB-4F48-B14C-B1FDC50E6A3B}"/>
          </ac:spMkLst>
        </pc:spChg>
        <pc:spChg chg="add mod">
          <ac:chgData name="Clark, Robert Emerson" userId="37467bac-7372-42aa-b3a8-a4008ba67f9c" providerId="ADAL" clId="{B05F17A5-D595-4A07-995C-20E1E79C68D4}" dt="2019-08-21T17:37:14.680" v="727" actId="20577"/>
          <ac:spMkLst>
            <pc:docMk/>
            <pc:sldMk cId="982205815" sldId="256"/>
            <ac:spMk id="77" creationId="{CB09D7FF-E209-4AFD-AE00-04CDE4248B6E}"/>
          </ac:spMkLst>
        </pc:spChg>
        <pc:spChg chg="add mod">
          <ac:chgData name="Clark, Robert Emerson" userId="37467bac-7372-42aa-b3a8-a4008ba67f9c" providerId="ADAL" clId="{B05F17A5-D595-4A07-995C-20E1E79C68D4}" dt="2019-08-21T21:50:36.693" v="729" actId="1076"/>
          <ac:spMkLst>
            <pc:docMk/>
            <pc:sldMk cId="982205815" sldId="256"/>
            <ac:spMk id="78" creationId="{139643CD-5261-453C-99F2-4DDC478CA9C8}"/>
          </ac:spMkLst>
        </pc:spChg>
        <pc:spChg chg="add mod">
          <ac:chgData name="Clark, Robert Emerson" userId="37467bac-7372-42aa-b3a8-a4008ba67f9c" providerId="ADAL" clId="{B05F17A5-D595-4A07-995C-20E1E79C68D4}" dt="2019-08-21T22:57:08.720" v="736" actId="1076"/>
          <ac:spMkLst>
            <pc:docMk/>
            <pc:sldMk cId="982205815" sldId="256"/>
            <ac:spMk id="79" creationId="{90297804-C7EA-41BC-B77F-1BC20A146988}"/>
          </ac:spMkLst>
        </pc:spChg>
        <pc:cxnChg chg="add del mod">
          <ac:chgData name="Clark, Robert Emerson" userId="37467bac-7372-42aa-b3a8-a4008ba67f9c" providerId="ADAL" clId="{B05F17A5-D595-4A07-995C-20E1E79C68D4}" dt="2019-08-21T17:21:48.095" v="65" actId="478"/>
          <ac:cxnSpMkLst>
            <pc:docMk/>
            <pc:sldMk cId="982205815" sldId="256"/>
            <ac:cxnSpMk id="5" creationId="{2A11ED52-826B-459B-A0FA-49A36BC04DFB}"/>
          </ac:cxnSpMkLst>
        </pc:cxnChg>
        <pc:cxnChg chg="add del">
          <ac:chgData name="Clark, Robert Emerson" userId="37467bac-7372-42aa-b3a8-a4008ba67f9c" providerId="ADAL" clId="{B05F17A5-D595-4A07-995C-20E1E79C68D4}" dt="2019-08-21T17:20:10.895" v="7" actId="478"/>
          <ac:cxnSpMkLst>
            <pc:docMk/>
            <pc:sldMk cId="982205815" sldId="256"/>
            <ac:cxnSpMk id="6" creationId="{E29C8818-977B-442D-B455-6B0EEB5BE5D3}"/>
          </ac:cxnSpMkLst>
        </pc:cxnChg>
        <pc:cxnChg chg="add del mod">
          <ac:chgData name="Clark, Robert Emerson" userId="37467bac-7372-42aa-b3a8-a4008ba67f9c" providerId="ADAL" clId="{B05F17A5-D595-4A07-995C-20E1E79C68D4}" dt="2019-08-21T17:21:46.718" v="63" actId="478"/>
          <ac:cxnSpMkLst>
            <pc:docMk/>
            <pc:sldMk cId="982205815" sldId="256"/>
            <ac:cxnSpMk id="8" creationId="{5ED430C6-CEEC-47C4-B07B-1668D3A6D90A}"/>
          </ac:cxnSpMkLst>
        </pc:cxnChg>
        <pc:cxnChg chg="add mod">
          <ac:chgData name="Clark, Robert Emerson" userId="37467bac-7372-42aa-b3a8-a4008ba67f9c" providerId="ADAL" clId="{B05F17A5-D595-4A07-995C-20E1E79C68D4}" dt="2019-08-21T17:33:20.321" v="538" actId="1076"/>
          <ac:cxnSpMkLst>
            <pc:docMk/>
            <pc:sldMk cId="982205815" sldId="256"/>
            <ac:cxnSpMk id="9" creationId="{3A6D4CB0-CDD3-448C-AB66-C4D1334EDB46}"/>
          </ac:cxnSpMkLst>
        </pc:cxnChg>
        <pc:cxnChg chg="add del mod">
          <ac:chgData name="Clark, Robert Emerson" userId="37467bac-7372-42aa-b3a8-a4008ba67f9c" providerId="ADAL" clId="{B05F17A5-D595-4A07-995C-20E1E79C68D4}" dt="2019-08-21T17:21:47.502" v="64" actId="478"/>
          <ac:cxnSpMkLst>
            <pc:docMk/>
            <pc:sldMk cId="982205815" sldId="256"/>
            <ac:cxnSpMk id="10" creationId="{0AD0834E-564A-475A-B45E-EC256AF3D550}"/>
          </ac:cxnSpMkLst>
        </pc:cxnChg>
        <pc:cxnChg chg="add mod">
          <ac:chgData name="Clark, Robert Emerson" userId="37467bac-7372-42aa-b3a8-a4008ba67f9c" providerId="ADAL" clId="{B05F17A5-D595-4A07-995C-20E1E79C68D4}" dt="2019-08-21T17:33:21.849" v="539" actId="1076"/>
          <ac:cxnSpMkLst>
            <pc:docMk/>
            <pc:sldMk cId="982205815" sldId="256"/>
            <ac:cxnSpMk id="16" creationId="{A67FDB66-C479-487D-81B5-1C66D23C18C6}"/>
          </ac:cxnSpMkLst>
        </pc:cxnChg>
        <pc:cxnChg chg="add mod">
          <ac:chgData name="Clark, Robert Emerson" userId="37467bac-7372-42aa-b3a8-a4008ba67f9c" providerId="ADAL" clId="{B05F17A5-D595-4A07-995C-20E1E79C68D4}" dt="2019-08-21T17:33:23.842" v="542" actId="1076"/>
          <ac:cxnSpMkLst>
            <pc:docMk/>
            <pc:sldMk cId="982205815" sldId="256"/>
            <ac:cxnSpMk id="17" creationId="{322DDCD5-002B-4B93-87E7-33D4CF5FF308}"/>
          </ac:cxnSpMkLst>
        </pc:cxnChg>
        <pc:cxnChg chg="add mod">
          <ac:chgData name="Clark, Robert Emerson" userId="37467bac-7372-42aa-b3a8-a4008ba67f9c" providerId="ADAL" clId="{B05F17A5-D595-4A07-995C-20E1E79C68D4}" dt="2019-08-21T17:33:18.929" v="537" actId="1076"/>
          <ac:cxnSpMkLst>
            <pc:docMk/>
            <pc:sldMk cId="982205815" sldId="256"/>
            <ac:cxnSpMk id="18" creationId="{F4D85E2C-7837-4A3D-B3CB-4A31D2056355}"/>
          </ac:cxnSpMkLst>
        </pc:cxnChg>
        <pc:cxnChg chg="add mod">
          <ac:chgData name="Clark, Robert Emerson" userId="37467bac-7372-42aa-b3a8-a4008ba67f9c" providerId="ADAL" clId="{B05F17A5-D595-4A07-995C-20E1E79C68D4}" dt="2019-08-21T22:57:38.416" v="743" actId="1076"/>
          <ac:cxnSpMkLst>
            <pc:docMk/>
            <pc:sldMk cId="982205815" sldId="256"/>
            <ac:cxnSpMk id="28" creationId="{7B43FA31-5807-489C-BC85-92FE200B5469}"/>
          </ac:cxnSpMkLst>
        </pc:cxnChg>
        <pc:cxnChg chg="add del mod">
          <ac:chgData name="Clark, Robert Emerson" userId="37467bac-7372-42aa-b3a8-a4008ba67f9c" providerId="ADAL" clId="{B05F17A5-D595-4A07-995C-20E1E79C68D4}" dt="2019-08-21T17:33:37.721" v="547" actId="478"/>
          <ac:cxnSpMkLst>
            <pc:docMk/>
            <pc:sldMk cId="982205815" sldId="256"/>
            <ac:cxnSpMk id="30" creationId="{3FA6F36B-CF58-4840-AA68-9CFBF7EDE1CA}"/>
          </ac:cxnSpMkLst>
        </pc:cxnChg>
        <pc:cxnChg chg="add mod">
          <ac:chgData name="Clark, Robert Emerson" userId="37467bac-7372-42aa-b3a8-a4008ba67f9c" providerId="ADAL" clId="{B05F17A5-D595-4A07-995C-20E1E79C68D4}" dt="2019-08-21T22:57:26.040" v="742" actId="1076"/>
          <ac:cxnSpMkLst>
            <pc:docMk/>
            <pc:sldMk cId="982205815" sldId="256"/>
            <ac:cxnSpMk id="32" creationId="{E96B0FFD-8F35-4345-A75E-8DFB0443083E}"/>
          </ac:cxnSpMkLst>
        </pc:cxnChg>
        <pc:cxnChg chg="add del mod">
          <ac:chgData name="Clark, Robert Emerson" userId="37467bac-7372-42aa-b3a8-a4008ba67f9c" providerId="ADAL" clId="{B05F17A5-D595-4A07-995C-20E1E79C68D4}" dt="2019-08-21T17:31:58.538" v="523" actId="478"/>
          <ac:cxnSpMkLst>
            <pc:docMk/>
            <pc:sldMk cId="982205815" sldId="256"/>
            <ac:cxnSpMk id="34" creationId="{F9D77252-66CF-4791-AD58-D9E476FB93C6}"/>
          </ac:cxnSpMkLst>
        </pc:cxnChg>
        <pc:cxnChg chg="add del">
          <ac:chgData name="Clark, Robert Emerson" userId="37467bac-7372-42aa-b3a8-a4008ba67f9c" providerId="ADAL" clId="{B05F17A5-D595-4A07-995C-20E1E79C68D4}" dt="2019-08-21T17:26:50.588" v="377"/>
          <ac:cxnSpMkLst>
            <pc:docMk/>
            <pc:sldMk cId="982205815" sldId="256"/>
            <ac:cxnSpMk id="37" creationId="{0515063E-B1BA-4082-90B2-AFB9E8C6C6CE}"/>
          </ac:cxnSpMkLst>
        </pc:cxnChg>
        <pc:cxnChg chg="add mod">
          <ac:chgData name="Clark, Robert Emerson" userId="37467bac-7372-42aa-b3a8-a4008ba67f9c" providerId="ADAL" clId="{B05F17A5-D595-4A07-995C-20E1E79C68D4}" dt="2019-08-21T17:33:04.721" v="533" actId="1076"/>
          <ac:cxnSpMkLst>
            <pc:docMk/>
            <pc:sldMk cId="982205815" sldId="256"/>
            <ac:cxnSpMk id="38" creationId="{FDE8DDE7-7CF6-4318-94F0-5B290727BE2E}"/>
          </ac:cxnSpMkLst>
        </pc:cxnChg>
        <pc:cxnChg chg="add mod">
          <ac:chgData name="Clark, Robert Emerson" userId="37467bac-7372-42aa-b3a8-a4008ba67f9c" providerId="ADAL" clId="{B05F17A5-D595-4A07-995C-20E1E79C68D4}" dt="2019-08-21T17:31:05.610" v="515" actId="1076"/>
          <ac:cxnSpMkLst>
            <pc:docMk/>
            <pc:sldMk cId="982205815" sldId="256"/>
            <ac:cxnSpMk id="45" creationId="{47464947-7410-474D-9170-F4214952CCC8}"/>
          </ac:cxnSpMkLst>
        </pc:cxnChg>
        <pc:cxnChg chg="add mod">
          <ac:chgData name="Clark, Robert Emerson" userId="37467bac-7372-42aa-b3a8-a4008ba67f9c" providerId="ADAL" clId="{B05F17A5-D595-4A07-995C-20E1E79C68D4}" dt="2019-08-21T17:29:59.027" v="493" actId="1076"/>
          <ac:cxnSpMkLst>
            <pc:docMk/>
            <pc:sldMk cId="982205815" sldId="256"/>
            <ac:cxnSpMk id="55" creationId="{0144D4B1-A922-4849-8BA0-9AAE3DC5210F}"/>
          </ac:cxnSpMkLst>
        </pc:cxnChg>
        <pc:cxnChg chg="add mod">
          <ac:chgData name="Clark, Robert Emerson" userId="37467bac-7372-42aa-b3a8-a4008ba67f9c" providerId="ADAL" clId="{B05F17A5-D595-4A07-995C-20E1E79C68D4}" dt="2019-08-21T22:57:20.841" v="741" actId="14100"/>
          <ac:cxnSpMkLst>
            <pc:docMk/>
            <pc:sldMk cId="982205815" sldId="256"/>
            <ac:cxnSpMk id="61" creationId="{BB19BAD5-F7E2-4994-B27A-EBF344E7B0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65AA-9305-4BE8-87B2-A77F5F30C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9FE6-43AF-4DAF-A0AE-426FB378D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C56F-F215-44C3-9E28-04B43D00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60F6-8ECF-4420-98BC-C61899A3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0A82-DF23-40DE-B0C1-0607B9C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833-5FBF-4C06-A5B0-0427B857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1A0DE-CDA0-4341-8CE4-8DF1F30E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FDFF-DDE6-4470-A74F-9572B976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837C-1B04-4032-B2FF-02BB408B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E699-5C7C-4170-9204-D804FB26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7C9DC-6533-4950-A658-F8F22AE7C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A0A55-49EA-4682-8D45-BBA225CBA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0A8F-5CEE-45FA-8513-885E9FF2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6D79-AEF2-417C-A866-E0DC42E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9CB8-781B-4DF0-8846-2F39B12B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C20E-83E4-4CB3-99AF-8FBA11FB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E38D-26CF-4631-B59F-21DA225E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405A-F8E1-438F-84C1-284C60A7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16B8-299D-4EE0-ADB4-C0C00724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5AE7-8C90-423D-80D2-50883EA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A186-A062-4A08-930A-0191EA6E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4C24-F14C-47F1-BCA0-22272243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E19D-36AC-47C7-91B1-4708D65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5F5-C2DB-4D29-82C4-9CA093C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B17E-63B3-4D70-BE40-AE3C5B4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25C-7094-44DB-9E3F-55405D63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029-D392-42D6-86D6-EAAEE55C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10784-76B2-499C-8686-7F96D8A1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287D-7E89-49C5-825E-315814F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BB71-4FCF-4410-BAF0-EA955544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E48D-7D8D-4914-8C73-B78E750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8610-4DD1-4F00-A50D-656FF49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2EA0-D547-4025-81A0-462CEB4F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293DC-FB15-4F90-8856-96529339A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7FCC5-D860-45E8-804F-C072B29B7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FCB74-CD4C-4D69-8A13-97D0FE421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6D11C-452B-49CE-81B4-EDC9FF0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40A13-A5A8-44C2-B6D2-6CB92A94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D7975-C720-4053-91A5-66ADAFC7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9F43-B4B1-46BB-97B1-6FFFB50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5E351-6378-41CD-813D-585892D1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E0F84-2B19-4C85-AAAD-727A99F3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CC50C-2E40-41A6-862E-47E97C7D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1F5DF-842B-42C3-A07E-905D96FC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1683-E443-4779-9B78-071DBDD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BC22-B985-48C6-B37D-733D8453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12A0-8FAF-4D66-848B-367F007A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F3D4-399E-46CD-9B70-0AC99390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B8EF-2B39-4458-A49A-475924C9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3EDC8-AE05-468F-BB92-E37F0BDA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587B6-9575-41BD-A439-477CF7FF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D9BA-98A3-4D47-A7E4-1C98F4B0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440E-3FC5-4B35-8224-22A5332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D167-6C23-48D2-A5AF-8F0F12EB1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961B7-0FFB-4205-A71F-E022A3DD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A3F0-42BD-4A7F-A735-0AFB1BC7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CA0E6-0DED-4FDD-A0E4-A80A9E02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8BC0-6CCE-495F-A14D-3170FF7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2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79AB-A574-4BFB-ACF7-96D74741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A16C1-C273-4ACB-9B8E-0FDA0AEB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32E-16C8-4EE7-9980-0F281FEFC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0D9C-37C2-4FC9-8A87-2ED06B71E1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35F6-7C96-4539-8C38-DB3652660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0631-9D32-4362-8C11-181A2B2C6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DE2A-F9B1-44A3-BBB7-3CD7C47A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83C2D-34DF-44DE-8CDE-41CCEF6BBE08}"/>
              </a:ext>
            </a:extLst>
          </p:cNvPr>
          <p:cNvSpPr txBox="1"/>
          <p:nvPr/>
        </p:nvSpPr>
        <p:spPr>
          <a:xfrm>
            <a:off x="388652" y="717035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Thermal cycler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D4CB0-CDD3-448C-AB66-C4D1334EDB46}"/>
              </a:ext>
            </a:extLst>
          </p:cNvPr>
          <p:cNvCxnSpPr>
            <a:cxnSpLocks/>
          </p:cNvCxnSpPr>
          <p:nvPr/>
        </p:nvCxnSpPr>
        <p:spPr>
          <a:xfrm>
            <a:off x="2116384" y="2586725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B3FB8-4261-4E5B-8CC4-A822A09DE919}"/>
              </a:ext>
            </a:extLst>
          </p:cNvPr>
          <p:cNvSpPr/>
          <p:nvPr/>
        </p:nvSpPr>
        <p:spPr>
          <a:xfrm>
            <a:off x="336434" y="1287941"/>
            <a:ext cx="1745459" cy="175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767CA-1A2D-4FB5-B55B-ACC259F82F18}"/>
              </a:ext>
            </a:extLst>
          </p:cNvPr>
          <p:cNvSpPr txBox="1"/>
          <p:nvPr/>
        </p:nvSpPr>
        <p:spPr>
          <a:xfrm>
            <a:off x="2911283" y="703856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FDB66-C479-487D-81B5-1C66D23C18C6}"/>
              </a:ext>
            </a:extLst>
          </p:cNvPr>
          <p:cNvCxnSpPr>
            <a:cxnSpLocks/>
          </p:cNvCxnSpPr>
          <p:nvPr/>
        </p:nvCxnSpPr>
        <p:spPr>
          <a:xfrm>
            <a:off x="2107272" y="1990732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DDCD5-002B-4B93-87E7-33D4CF5FF308}"/>
              </a:ext>
            </a:extLst>
          </p:cNvPr>
          <p:cNvCxnSpPr>
            <a:cxnSpLocks/>
          </p:cNvCxnSpPr>
          <p:nvPr/>
        </p:nvCxnSpPr>
        <p:spPr>
          <a:xfrm>
            <a:off x="2116384" y="1418884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D85E2C-7837-4A3D-B3CB-4A31D2056355}"/>
              </a:ext>
            </a:extLst>
          </p:cNvPr>
          <p:cNvCxnSpPr>
            <a:cxnSpLocks/>
          </p:cNvCxnSpPr>
          <p:nvPr/>
        </p:nvCxnSpPr>
        <p:spPr>
          <a:xfrm>
            <a:off x="2116384" y="2949443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42FD1-211C-49E8-A2D9-DB1DE455CAEA}"/>
              </a:ext>
            </a:extLst>
          </p:cNvPr>
          <p:cNvSpPr/>
          <p:nvPr/>
        </p:nvSpPr>
        <p:spPr>
          <a:xfrm>
            <a:off x="2956659" y="1214076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gene of interest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C82D7-3197-414D-A240-3279FFF1763B}"/>
              </a:ext>
            </a:extLst>
          </p:cNvPr>
          <p:cNvSpPr/>
          <p:nvPr/>
        </p:nvSpPr>
        <p:spPr>
          <a:xfrm>
            <a:off x="2873303" y="1711902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endogenous gene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BA794-069D-41B0-A771-96D56C3406E9}"/>
              </a:ext>
            </a:extLst>
          </p:cNvPr>
          <p:cNvSpPr/>
          <p:nvPr/>
        </p:nvSpPr>
        <p:spPr>
          <a:xfrm>
            <a:off x="2873303" y="2754697"/>
            <a:ext cx="160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endogenous gene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8FDE4-D66C-40F7-A31E-97CA92D62ACF}"/>
              </a:ext>
            </a:extLst>
          </p:cNvPr>
          <p:cNvSpPr/>
          <p:nvPr/>
        </p:nvSpPr>
        <p:spPr>
          <a:xfrm>
            <a:off x="2956659" y="2294621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gene of interest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BBAEC4-B04D-4FCE-A47E-B3733F7F5821}"/>
              </a:ext>
            </a:extLst>
          </p:cNvPr>
          <p:cNvSpPr txBox="1"/>
          <p:nvPr/>
        </p:nvSpPr>
        <p:spPr>
          <a:xfrm>
            <a:off x="6107010" y="714089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D2AFD-E93F-4F41-9F7C-345BEA14AD50}"/>
              </a:ext>
            </a:extLst>
          </p:cNvPr>
          <p:cNvSpPr/>
          <p:nvPr/>
        </p:nvSpPr>
        <p:spPr>
          <a:xfrm>
            <a:off x="5443610" y="1402225"/>
            <a:ext cx="394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MANOVA(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DeltaCT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 a, gene b, gene c ~ treatment)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D0DD89-7B8D-4864-A96A-735621F4E515}"/>
              </a:ext>
            </a:extLst>
          </p:cNvPr>
          <p:cNvSpPr/>
          <p:nvPr/>
        </p:nvSpPr>
        <p:spPr>
          <a:xfrm>
            <a:off x="5629657" y="2050705"/>
            <a:ext cx="3057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GLM(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DeltaCT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treatment a * treatment b)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43FA31-5807-489C-BC85-92FE200B5469}"/>
              </a:ext>
            </a:extLst>
          </p:cNvPr>
          <p:cNvCxnSpPr>
            <a:cxnSpLocks/>
          </p:cNvCxnSpPr>
          <p:nvPr/>
        </p:nvCxnSpPr>
        <p:spPr>
          <a:xfrm>
            <a:off x="4691587" y="1990732"/>
            <a:ext cx="620486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6B0FFD-8F35-4345-A75E-8DFB0443083E}"/>
              </a:ext>
            </a:extLst>
          </p:cNvPr>
          <p:cNvCxnSpPr>
            <a:cxnSpLocks/>
          </p:cNvCxnSpPr>
          <p:nvPr/>
        </p:nvCxnSpPr>
        <p:spPr>
          <a:xfrm flipV="1">
            <a:off x="7269479" y="2877686"/>
            <a:ext cx="1" cy="662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E8DDE7-7CF6-4318-94F0-5B290727BE2E}"/>
              </a:ext>
            </a:extLst>
          </p:cNvPr>
          <p:cNvCxnSpPr>
            <a:cxnSpLocks/>
          </p:cNvCxnSpPr>
          <p:nvPr/>
        </p:nvCxnSpPr>
        <p:spPr>
          <a:xfrm>
            <a:off x="1237103" y="3505355"/>
            <a:ext cx="0" cy="5125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D2E9FE-425E-4E4D-BA36-EA7039DE3577}"/>
              </a:ext>
            </a:extLst>
          </p:cNvPr>
          <p:cNvSpPr txBox="1"/>
          <p:nvPr/>
        </p:nvSpPr>
        <p:spPr>
          <a:xfrm>
            <a:off x="388652" y="4106516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9B4CE-65B0-4A73-A08F-1E089A02BC66}"/>
              </a:ext>
            </a:extLst>
          </p:cNvPr>
          <p:cNvSpPr/>
          <p:nvPr/>
        </p:nvSpPr>
        <p:spPr>
          <a:xfrm>
            <a:off x="2806846" y="4561893"/>
            <a:ext cx="1745459" cy="175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464947-7410-474D-9170-F4214952CCC8}"/>
              </a:ext>
            </a:extLst>
          </p:cNvPr>
          <p:cNvCxnSpPr>
            <a:cxnSpLocks/>
          </p:cNvCxnSpPr>
          <p:nvPr/>
        </p:nvCxnSpPr>
        <p:spPr>
          <a:xfrm>
            <a:off x="4639369" y="5440562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7EC8FD-FA51-4895-8FC3-680C8AF6A77A}"/>
              </a:ext>
            </a:extLst>
          </p:cNvPr>
          <p:cNvSpPr txBox="1"/>
          <p:nvPr/>
        </p:nvSpPr>
        <p:spPr>
          <a:xfrm>
            <a:off x="2869560" y="4101818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Parameter estimation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6025C-8140-4091-98D6-DBCCA37B1183}"/>
              </a:ext>
            </a:extLst>
          </p:cNvPr>
          <p:cNvSpPr/>
          <p:nvPr/>
        </p:nvSpPr>
        <p:spPr>
          <a:xfrm>
            <a:off x="336434" y="4569393"/>
            <a:ext cx="1745459" cy="175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4D4B1-A922-4849-8BA0-9AAE3DC5210F}"/>
              </a:ext>
            </a:extLst>
          </p:cNvPr>
          <p:cNvCxnSpPr>
            <a:cxnSpLocks/>
          </p:cNvCxnSpPr>
          <p:nvPr/>
        </p:nvCxnSpPr>
        <p:spPr>
          <a:xfrm>
            <a:off x="2107272" y="5448062"/>
            <a:ext cx="6204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43D5E7-B376-47B1-B346-A31D18458AF9}"/>
              </a:ext>
            </a:extLst>
          </p:cNvPr>
          <p:cNvSpPr txBox="1"/>
          <p:nvPr/>
        </p:nvSpPr>
        <p:spPr>
          <a:xfrm>
            <a:off x="5312073" y="4126409"/>
            <a:ext cx="1641022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BAD5-F7E2-4994-B27A-EBF344E7B0DB}"/>
              </a:ext>
            </a:extLst>
          </p:cNvPr>
          <p:cNvCxnSpPr>
            <a:cxnSpLocks/>
          </p:cNvCxnSpPr>
          <p:nvPr/>
        </p:nvCxnSpPr>
        <p:spPr>
          <a:xfrm flipH="1" flipV="1">
            <a:off x="1209163" y="3505356"/>
            <a:ext cx="6060317" cy="2203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819B921-41F4-4521-98B4-F040E91474F9}"/>
              </a:ext>
            </a:extLst>
          </p:cNvPr>
          <p:cNvSpPr/>
          <p:nvPr/>
        </p:nvSpPr>
        <p:spPr>
          <a:xfrm>
            <a:off x="2762249" y="1150928"/>
            <a:ext cx="1861584" cy="2149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88C924F-E642-4F18-884E-C41B47D2129B}"/>
              </a:ext>
            </a:extLst>
          </p:cNvPr>
          <p:cNvSpPr/>
          <p:nvPr/>
        </p:nvSpPr>
        <p:spPr>
          <a:xfrm>
            <a:off x="613333" y="4987977"/>
            <a:ext cx="10054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b 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 =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r2=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9AEFAB-40F7-4185-B43B-F9053635A060}"/>
              </a:ext>
            </a:extLst>
          </p:cNvPr>
          <p:cNvSpPr/>
          <p:nvPr/>
        </p:nvSpPr>
        <p:spPr>
          <a:xfrm>
            <a:off x="3037138" y="5383906"/>
            <a:ext cx="1213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2^(treatment b 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-</a:t>
            </a:r>
          </a:p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b)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A4F589-4203-43E0-BB85-A034D639F9DA}"/>
              </a:ext>
            </a:extLst>
          </p:cNvPr>
          <p:cNvSpPr/>
          <p:nvPr/>
        </p:nvSpPr>
        <p:spPr>
          <a:xfrm>
            <a:off x="3385791" y="4849477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375B6-DDE8-43FF-B942-03D59A8206A4}"/>
              </a:ext>
            </a:extLst>
          </p:cNvPr>
          <p:cNvSpPr/>
          <p:nvPr/>
        </p:nvSpPr>
        <p:spPr>
          <a:xfrm>
            <a:off x="5583883" y="524540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bar figures</a:t>
            </a:r>
            <a:endParaRPr lang="en-US" i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EB422A-2AEB-4F48-B14C-B1FDC50E6A3B}"/>
              </a:ext>
            </a:extLst>
          </p:cNvPr>
          <p:cNvSpPr/>
          <p:nvPr/>
        </p:nvSpPr>
        <p:spPr>
          <a:xfrm>
            <a:off x="348957" y="1839063"/>
            <a:ext cx="1680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Cycle threshold </a:t>
            </a:r>
          </a:p>
          <a:p>
            <a:r>
              <a:rPr lang="en-US" i="1" dirty="0"/>
              <a:t>chart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09D7FF-E209-4AFD-AE00-04CDE4248B6E}"/>
              </a:ext>
            </a:extLst>
          </p:cNvPr>
          <p:cNvSpPr/>
          <p:nvPr/>
        </p:nvSpPr>
        <p:spPr>
          <a:xfrm>
            <a:off x="6096000" y="1123670"/>
            <a:ext cx="1317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models</a:t>
            </a:r>
            <a:endParaRPr lang="en-US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9643CD-5261-453C-99F2-4DDC478CA9C8}"/>
              </a:ext>
            </a:extLst>
          </p:cNvPr>
          <p:cNvSpPr/>
          <p:nvPr/>
        </p:nvSpPr>
        <p:spPr>
          <a:xfrm>
            <a:off x="5312073" y="4569393"/>
            <a:ext cx="1745459" cy="175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297804-C7EA-41BC-B77F-1BC20A146988}"/>
              </a:ext>
            </a:extLst>
          </p:cNvPr>
          <p:cNvSpPr/>
          <p:nvPr/>
        </p:nvSpPr>
        <p:spPr>
          <a:xfrm>
            <a:off x="5324043" y="980855"/>
            <a:ext cx="4239423" cy="188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236DC521E7E4DA7C6D298B0747867" ma:contentTypeVersion="10" ma:contentTypeDescription="Create a new document." ma:contentTypeScope="" ma:versionID="cac0d6a886a1f2d0a26fbd5dda299211">
  <xsd:schema xmlns:xsd="http://www.w3.org/2001/XMLSchema" xmlns:xs="http://www.w3.org/2001/XMLSchema" xmlns:p="http://schemas.microsoft.com/office/2006/metadata/properties" xmlns:ns3="507858e3-0332-4cc7-9fdf-76bff30c5aa3" targetNamespace="http://schemas.microsoft.com/office/2006/metadata/properties" ma:root="true" ma:fieldsID="9d9aa170cbb6f891014d2d1d4f3919d6" ns3:_="">
    <xsd:import namespace="507858e3-0332-4cc7-9fdf-76bff30c5a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858e3-0332-4cc7-9fdf-76bff30c5a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CB1A7-4AAF-4FCF-AA4A-1021B86E8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7858e3-0332-4cc7-9fdf-76bff30c5a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AFE589-83EB-47B8-A822-7436ACDCD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6775A0-5A17-4E70-AC21-7D4984EE0B73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507858e3-0332-4cc7-9fdf-76bff30c5aa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Robert Emerson</dc:creator>
  <cp:lastModifiedBy>Clark, Robert Emerson</cp:lastModifiedBy>
  <cp:revision>1</cp:revision>
  <dcterms:created xsi:type="dcterms:W3CDTF">2019-08-21T17:15:31Z</dcterms:created>
  <dcterms:modified xsi:type="dcterms:W3CDTF">2019-08-21T22:57:40Z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0x010100073236DC521E7E4DA7C6D298B0747867</vt:lpwstr>
  </property>
</Properties>
</file>