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ponotus\Desktop\DDCT-excel-template%20(version%20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aseline="0" dirty="0"/>
              <a:t>2 ^-Raw Delta CT for </a:t>
            </a:r>
            <a:r>
              <a:rPr lang="en-US" sz="3000" baseline="0" dirty="0" err="1"/>
              <a:t>Chitenase</a:t>
            </a:r>
            <a:r>
              <a:rPr lang="en-US" sz="3000" baseline="0" dirty="0"/>
              <a:t> compared to Beta Tubulin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'Plate 1'!$D$9</c:f>
              <c:strCache>
                <c:ptCount val="1"/>
                <c:pt idx="0">
                  <c:v>Transformed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'Plate 1'!$A$10:$C$15</c:f>
              <c:multiLvlStrCache>
                <c:ptCount val="6"/>
                <c:lvl>
                  <c:pt idx="0">
                    <c:v>First</c:v>
                  </c:pt>
                  <c:pt idx="1">
                    <c:v>First</c:v>
                  </c:pt>
                  <c:pt idx="2">
                    <c:v>None</c:v>
                  </c:pt>
                  <c:pt idx="3">
                    <c:v>None</c:v>
                  </c:pt>
                  <c:pt idx="4">
                    <c:v>Second</c:v>
                  </c:pt>
                  <c:pt idx="5">
                    <c:v>Second</c:v>
                  </c:pt>
                </c:lvl>
                <c:lvl>
                  <c:pt idx="0">
                    <c:v>Sham</c:v>
                  </c:pt>
                  <c:pt idx="1">
                    <c:v>Infective</c:v>
                  </c:pt>
                  <c:pt idx="2">
                    <c:v>Sham</c:v>
                  </c:pt>
                  <c:pt idx="3">
                    <c:v>Infective</c:v>
                  </c:pt>
                  <c:pt idx="4">
                    <c:v>Sham</c:v>
                  </c:pt>
                  <c:pt idx="5">
                    <c:v>Infective</c:v>
                  </c:pt>
                </c:lvl>
                <c:lvl>
                  <c:pt idx="0">
                    <c:v>Chitenase</c:v>
                  </c:pt>
                  <c:pt idx="1">
                    <c:v>Chitenase</c:v>
                  </c:pt>
                  <c:pt idx="2">
                    <c:v>Chitenase</c:v>
                  </c:pt>
                  <c:pt idx="3">
                    <c:v>Chitenase</c:v>
                  </c:pt>
                  <c:pt idx="4">
                    <c:v>Chitenase</c:v>
                  </c:pt>
                  <c:pt idx="5">
                    <c:v>Chitenase</c:v>
                  </c:pt>
                </c:lvl>
              </c:multiLvlStrCache>
            </c:multiLvlStrRef>
          </c:cat>
          <c:val>
            <c:numRef>
              <c:f>'Plate 1'!$D$10:$D$15</c:f>
              <c:numCache>
                <c:formatCode>General</c:formatCode>
                <c:ptCount val="6"/>
                <c:pt idx="0">
                  <c:v>4.869778622878123E-2</c:v>
                </c:pt>
                <c:pt idx="1">
                  <c:v>0.70270935010335978</c:v>
                </c:pt>
                <c:pt idx="2">
                  <c:v>1.6288527513142526E-2</c:v>
                </c:pt>
                <c:pt idx="3">
                  <c:v>0.64215790449471277</c:v>
                </c:pt>
                <c:pt idx="4">
                  <c:v>2.5033433674675688E-2</c:v>
                </c:pt>
                <c:pt idx="5">
                  <c:v>0.12422263666531939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2-4DC7-BF95-91B2630BEC67}"/>
            </c:ext>
          </c:extLst>
        </c:ser>
        <c:ser>
          <c:idx val="1"/>
          <c:order val="1"/>
          <c:tx>
            <c:strRef>
              <c:f>'Plate 1'!$E$9</c:f>
              <c:strCache>
                <c:ptCount val="1"/>
              </c:strCache>
            </c:strRef>
          </c:tx>
          <c:spPr>
            <a:solidFill>
              <a:schemeClr val="accent2"/>
            </a:solidFill>
            <a:ln w="76200">
              <a:noFill/>
            </a:ln>
            <a:effectLst/>
          </c:spPr>
          <c:invertIfNegative val="0"/>
          <c:cat>
            <c:multiLvlStrRef>
              <c:f>'Plate 1'!$A$10:$C$15</c:f>
              <c:multiLvlStrCache>
                <c:ptCount val="6"/>
                <c:lvl>
                  <c:pt idx="0">
                    <c:v>First</c:v>
                  </c:pt>
                  <c:pt idx="1">
                    <c:v>First</c:v>
                  </c:pt>
                  <c:pt idx="2">
                    <c:v>None</c:v>
                  </c:pt>
                  <c:pt idx="3">
                    <c:v>None</c:v>
                  </c:pt>
                  <c:pt idx="4">
                    <c:v>Second</c:v>
                  </c:pt>
                  <c:pt idx="5">
                    <c:v>Second</c:v>
                  </c:pt>
                </c:lvl>
                <c:lvl>
                  <c:pt idx="0">
                    <c:v>Sham</c:v>
                  </c:pt>
                  <c:pt idx="1">
                    <c:v>Infective</c:v>
                  </c:pt>
                  <c:pt idx="2">
                    <c:v>Sham</c:v>
                  </c:pt>
                  <c:pt idx="3">
                    <c:v>Infective</c:v>
                  </c:pt>
                  <c:pt idx="4">
                    <c:v>Sham</c:v>
                  </c:pt>
                  <c:pt idx="5">
                    <c:v>Infective</c:v>
                  </c:pt>
                </c:lvl>
                <c:lvl>
                  <c:pt idx="0">
                    <c:v>Chitenase</c:v>
                  </c:pt>
                  <c:pt idx="1">
                    <c:v>Chitenase</c:v>
                  </c:pt>
                  <c:pt idx="2">
                    <c:v>Chitenase</c:v>
                  </c:pt>
                  <c:pt idx="3">
                    <c:v>Chitenase</c:v>
                  </c:pt>
                  <c:pt idx="4">
                    <c:v>Chitenase</c:v>
                  </c:pt>
                  <c:pt idx="5">
                    <c:v>Chitenase</c:v>
                  </c:pt>
                </c:lvl>
              </c:multiLvlStrCache>
            </c:multiLvlStrRef>
          </c:cat>
          <c:val>
            <c:numRef>
              <c:f>'Plate 1'!$E$10:$E$15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39D2-4DC7-BF95-91B2630BE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100"/>
        <c:axId val="210086552"/>
        <c:axId val="448922856"/>
      </c:barChart>
      <c:catAx>
        <c:axId val="21008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922856"/>
        <c:crosses val="autoZero"/>
        <c:auto val="1"/>
        <c:lblAlgn val="ctr"/>
        <c:lblOffset val="100"/>
        <c:noMultiLvlLbl val="0"/>
      </c:catAx>
      <c:valAx>
        <c:axId val="44892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86552"/>
        <c:crosses val="autoZero"/>
        <c:crossBetween val="between"/>
      </c:valAx>
      <c:spPr>
        <a:noFill/>
        <a:ln w="41275"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D086-3D0A-42FF-B9B9-0B42ED29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E98B-1564-4CDD-BE28-492D1679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2D88-11DB-4418-811F-63FF6363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986C-66A0-4489-81FB-A197FF2D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A50E-9A5D-41F5-963A-CBB90007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22DB-7DE5-46C8-95B4-DF2E2146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9ADBC-3A2E-45D5-BE68-62DCEC39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7D0F-7D10-488F-838C-A0FFEAD1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661E-2995-4C0F-BD85-4AC97C97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9420-4772-4086-9303-880B57FC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A1573-5B54-43B1-9BA7-993651A4C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AC70A-538E-4DC9-966B-F2A6BB61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A9FA-E69B-4842-8FB8-59D9AE99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F2E3-D74C-4311-AEBA-BFF853C1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500E-AF8B-4EE0-A470-BBA124C7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14FC-151B-43CD-8902-06C5AE99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E409-A3E7-4360-BDDA-0B4F221C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BD45-E1A0-4671-8A13-DA928F55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D10F-1359-4758-87D8-AE3D39CF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D813-E52B-4C55-AB47-8CDD319F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D056-60C7-4236-9D31-6F1D3507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B6EC2-AAA1-4F5A-B31F-BE381141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FAF0-B4BD-4DC6-9149-B5B8DD4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DFBD-EB19-4807-9D29-9B4585FD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6E85-B7D8-414B-9944-8A067C37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295E-B21F-43FF-94AD-6A9503F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4EC3-8404-41A6-A1E5-A565B3669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C0EB-B449-4199-804B-397A06E3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9AAE-653B-46E9-BF9B-FF43A819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89A26-FE83-4B05-AD1D-3DD13AD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937B-BD22-4B98-A93E-CF38090A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AE68-9B5D-4B07-9DF8-0AC4865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A217-4D6B-417A-8300-0BF4DB00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E8F7D-575C-466F-9D5D-263B7275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1AD4A-E3F4-4D5E-896B-0787F12A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FF005-D122-4C36-B7DC-219D78067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6311D-94DB-4227-9752-F4329F7E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18E45-8A5B-41B5-8833-AF7772C6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15107-F76E-49E1-B439-F9F15798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19EA-3249-4494-A523-837C47F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7ED2D-DF1C-4A5E-BC6F-80B687FA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B235-FEBF-4E94-9092-4FDE4D8D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AA96-0425-4868-84F4-7A7D2CF3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9F1DA-7B89-4843-B6DB-8748623D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864C9-5339-4EAB-A687-D022655A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5E4B8-67DA-48EB-B81F-765C686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8FB3-7426-4E9C-9C37-09BD06CD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BB7C-0E31-43A0-9CB5-065F3E01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94F3C-7905-4DBB-B917-F1F36FFBD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DD38-763E-45DF-8A15-5BC5A2B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4354B-0BDF-419F-9356-426AB36B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573D-3171-4C74-968F-48DA5A2D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54B5-F4BF-4517-AE92-03A51361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A85CA-5336-4743-BB9B-8F74CAA6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B2B0-C005-48D1-BEBA-98D6CC887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318A-371F-49FE-8F3C-827F0E72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BB98-B544-49AA-B52D-FE04CDAF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03FF-CFEF-448E-BEFF-8880C209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EA091-1D73-4920-826F-38A18758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7FEB-120C-4F88-B489-A9FCE4B0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7B5B-E2C5-411F-8C5E-73710A61A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EAF1-FA90-44BC-B904-F6CBFAB0EBD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D66D-613C-4F0C-A367-8FFB4EDE3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0DE4-1890-4716-BC3B-81C6C6DA8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8FCF-209F-4D31-8082-EE9E81DAB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51DE3-5B6C-4D75-842E-0EDB6609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65" y="396601"/>
            <a:ext cx="8341469" cy="6673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4A2D0-F230-4771-885E-46F8A3211A4A}"/>
              </a:ext>
            </a:extLst>
          </p:cNvPr>
          <p:cNvSpPr txBox="1"/>
          <p:nvPr/>
        </p:nvSpPr>
        <p:spPr>
          <a:xfrm>
            <a:off x="469783" y="396601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20 iteration</a:t>
            </a:r>
          </a:p>
        </p:txBody>
      </p:sp>
    </p:spTree>
    <p:extLst>
      <p:ext uri="{BB962C8B-B14F-4D97-AF65-F5344CB8AC3E}">
        <p14:creationId xmlns:p14="http://schemas.microsoft.com/office/powerpoint/2010/main" val="12343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7F6D5-03AA-44F1-B726-1EC798C8E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316883"/>
              </p:ext>
            </p:extLst>
          </p:nvPr>
        </p:nvGraphicFramePr>
        <p:xfrm>
          <a:off x="147203" y="-66676"/>
          <a:ext cx="11897593" cy="699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1A3E58-87A0-45BA-8964-06F61073C430}"/>
              </a:ext>
            </a:extLst>
          </p:cNvPr>
          <p:cNvSpPr txBox="1"/>
          <p:nvPr/>
        </p:nvSpPr>
        <p:spPr>
          <a:xfrm>
            <a:off x="58723" y="0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18 iteration</a:t>
            </a:r>
          </a:p>
        </p:txBody>
      </p:sp>
    </p:spTree>
    <p:extLst>
      <p:ext uri="{BB962C8B-B14F-4D97-AF65-F5344CB8AC3E}">
        <p14:creationId xmlns:p14="http://schemas.microsoft.com/office/powerpoint/2010/main" val="265003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F5BD01F1-CF67-4A20-9B6F-8F5BF817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109" y="337113"/>
            <a:ext cx="9405781" cy="6183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E89064-9091-4BD8-85CA-66BAF8822478}"/>
              </a:ext>
            </a:extLst>
          </p:cNvPr>
          <p:cNvSpPr txBox="1"/>
          <p:nvPr/>
        </p:nvSpPr>
        <p:spPr>
          <a:xfrm>
            <a:off x="58723" y="0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10 iteration</a:t>
            </a:r>
          </a:p>
        </p:txBody>
      </p:sp>
    </p:spTree>
    <p:extLst>
      <p:ext uri="{BB962C8B-B14F-4D97-AF65-F5344CB8AC3E}">
        <p14:creationId xmlns:p14="http://schemas.microsoft.com/office/powerpoint/2010/main" val="42154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Robert Emerson</dc:creator>
  <cp:lastModifiedBy>Robert Clark</cp:lastModifiedBy>
  <cp:revision>4</cp:revision>
  <dcterms:created xsi:type="dcterms:W3CDTF">2018-11-21T01:10:12Z</dcterms:created>
  <dcterms:modified xsi:type="dcterms:W3CDTF">2019-06-26T15:51:08Z</dcterms:modified>
</cp:coreProperties>
</file>