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DC6B-59D2-4CBA-8054-00A140B9E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1623B-EC9C-47F6-A839-2278F659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5731-B3CC-4CFF-9A53-E174C30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0052-8F04-4A89-9490-465B6238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7EDC-0B56-4137-8AAC-B415D6EC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8FEB-4ED2-461D-AF7C-B2F7AA45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8FA2D-37C6-4BC7-9539-8D5C31DC7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F8D8-BE23-4319-AB71-48A27124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1A81-90F1-4C6F-ADA9-E6A7AAD6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36B9-197E-4251-A7E9-DEED7719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0DFD6-840F-42A2-BE32-703EDD750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A95E4-8E2A-4046-B020-0B996A5E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643C-E547-4F7A-9FBF-95AB6FA7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DCE2-4F3C-4582-853D-3281D737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FF08-0E4D-4672-8562-00669A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8E8A-786A-4087-BE9B-9BA44DF5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D06A-4BC3-4B07-86B0-A7A33CA49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1EDC-3926-4C6D-8464-648DC22A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8F59-BAFA-4826-9716-BE4C8E4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6298-27DF-434E-84AD-DC189866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1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F669-EC14-4BB7-8C69-3CC714FC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7DE8-46E3-4AC6-A7BB-E8F118229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939C-73EC-40FA-9A24-E99D1D0B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DAE-7ADE-4408-959B-36A441FE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2276-71F2-44F9-9DFE-A0002A38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9D0B-218A-4C8D-848C-B813750A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0264-F57C-441D-BEAC-28FABEC82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FD0C7-FE79-4690-A4ED-A21342D6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50D53-1F18-4C66-85A3-66D978BC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79D44-7B90-49A7-9EE6-414A3981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229B-A3B4-48DF-AB71-09929F74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8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E011-EAC1-4DFF-86FC-94834E7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847D8-79D3-44FD-9CA6-87E3ECDB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48F24-B5A7-42D1-A50E-E24BFE28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8C11E-CAE6-4BA7-A588-B184046B5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8A07A-24BB-4493-A191-F70A20066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2E7AD-E63C-4526-837A-0C1116E2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B47B3-F6C4-4FA7-AAD9-51AD9E57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9EE71-EC84-4382-99A2-0515FCC3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E1DF-4C15-4453-84BF-94F2E171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2B6D7-F35D-444A-A1B7-AF17AAE1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E385-2686-49C0-BCF5-F3596532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965F6-426C-496C-B1EC-58881C95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9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6F24E-F2D1-4452-B2E8-D83D7234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598D9-2D1F-4A95-9AED-AC2645F0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B9FB1-D875-493C-AE9F-E1DD11FD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A97F-2614-4FA6-8CFC-091758CF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BD8E-2FE6-4948-AA6F-4213B659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0D2B6-AF7F-4100-BD68-1D9AC96ED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C1303-A885-4BE2-90CE-F353739D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9370A-63D3-4D9B-858F-AD61A42E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735A3-6533-43B1-AA04-65BA9083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74FF-C9B0-42E8-B2DF-0FDFEC40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CB733-1A4B-409E-B219-F9B1C887F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E5806-9C05-4EA2-8FC6-B453ABA00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F5201-4231-4DB7-B400-F83DF81A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98F5B-739A-4261-98EE-7361AC91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58B2-B57D-458E-8C00-7FA233E9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046D3-60C6-4EAC-988E-0C6BB041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49792-B527-47C3-8803-DF3ADFFA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F8F1-E624-4390-91D9-CDDFFDFE3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D411-CBD5-4B65-B5FC-727890CA610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8773-52F4-4916-82B9-3AC297C64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4B40-6004-4DB3-A169-228B2A083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23C7-2A37-4ACC-83F9-10296B36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6FC742C-749B-4BFD-BA25-50EE14D1D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9512" y="1052512"/>
            <a:ext cx="47529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6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8D68E49-B39E-478C-A79C-BC8371EFA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9512" y="1052512"/>
            <a:ext cx="47529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5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474A45-56B4-4C6F-9971-B457A78BF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9512" y="1052512"/>
            <a:ext cx="47529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4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Robert Emerson</dc:creator>
  <cp:lastModifiedBy>Clark, Robert Emerson</cp:lastModifiedBy>
  <cp:revision>1</cp:revision>
  <dcterms:created xsi:type="dcterms:W3CDTF">2019-02-25T19:47:22Z</dcterms:created>
  <dcterms:modified xsi:type="dcterms:W3CDTF">2019-02-25T19:48:04Z</dcterms:modified>
</cp:coreProperties>
</file>