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FB0-004D-4A67-8A9A-93EDCEF1D521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03C-9AAB-47CF-9F73-750DF064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FB0-004D-4A67-8A9A-93EDCEF1D521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03C-9AAB-47CF-9F73-750DF064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FB0-004D-4A67-8A9A-93EDCEF1D521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03C-9AAB-47CF-9F73-750DF064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FB0-004D-4A67-8A9A-93EDCEF1D521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03C-9AAB-47CF-9F73-750DF064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9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FB0-004D-4A67-8A9A-93EDCEF1D521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03C-9AAB-47CF-9F73-750DF064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7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FB0-004D-4A67-8A9A-93EDCEF1D521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03C-9AAB-47CF-9F73-750DF064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6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FB0-004D-4A67-8A9A-93EDCEF1D521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03C-9AAB-47CF-9F73-750DF064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FB0-004D-4A67-8A9A-93EDCEF1D521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03C-9AAB-47CF-9F73-750DF064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FB0-004D-4A67-8A9A-93EDCEF1D521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03C-9AAB-47CF-9F73-750DF064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FB0-004D-4A67-8A9A-93EDCEF1D521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03C-9AAB-47CF-9F73-750DF064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2FB0-004D-4A67-8A9A-93EDCEF1D521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C03C-9AAB-47CF-9F73-750DF064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5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82FB0-004D-4A67-8A9A-93EDCEF1D521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C03C-9AAB-47CF-9F73-750DF064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F6FF3E-6ED9-4A22-A463-BA7FE5253364}"/>
              </a:ext>
            </a:extLst>
          </p:cNvPr>
          <p:cNvSpPr/>
          <p:nvPr/>
        </p:nvSpPr>
        <p:spPr>
          <a:xfrm>
            <a:off x="3111189" y="546410"/>
            <a:ext cx="3389972" cy="12600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FBCE27-D1B1-4F22-BD16-1A18207351BD}"/>
              </a:ext>
            </a:extLst>
          </p:cNvPr>
          <p:cNvSpPr/>
          <p:nvPr/>
        </p:nvSpPr>
        <p:spPr>
          <a:xfrm>
            <a:off x="3612994" y="1230351"/>
            <a:ext cx="509239" cy="5761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2E3D2-B943-4E9D-B2C3-6C62CD73440A}"/>
              </a:ext>
            </a:extLst>
          </p:cNvPr>
          <p:cNvSpPr/>
          <p:nvPr/>
        </p:nvSpPr>
        <p:spPr>
          <a:xfrm>
            <a:off x="5348867" y="1230351"/>
            <a:ext cx="509239" cy="5761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pic>
        <p:nvPicPr>
          <p:cNvPr id="8" name="Graphic 7" descr="Leaf">
            <a:extLst>
              <a:ext uri="{FF2B5EF4-FFF2-40B4-BE49-F238E27FC236}">
                <a16:creationId xmlns:a16="http://schemas.microsoft.com/office/drawing/2014/main" id="{0FE742C0-F7BC-45F7-8526-4F3800A6C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0083" y="635619"/>
            <a:ext cx="713678" cy="713678"/>
          </a:xfrm>
          <a:prstGeom prst="rect">
            <a:avLst/>
          </a:prstGeom>
        </p:spPr>
      </p:pic>
      <p:pic>
        <p:nvPicPr>
          <p:cNvPr id="9" name="Graphic 8" descr="Leaf">
            <a:extLst>
              <a:ext uri="{FF2B5EF4-FFF2-40B4-BE49-F238E27FC236}">
                <a16:creationId xmlns:a16="http://schemas.microsoft.com/office/drawing/2014/main" id="{9382405C-EA0E-4D3A-ADE7-78A4DF130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5956" y="635619"/>
            <a:ext cx="713678" cy="7136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ECAB5-E2AB-4A54-90BC-E332E4ED2273}"/>
              </a:ext>
            </a:extLst>
          </p:cNvPr>
          <p:cNvSpPr txBox="1"/>
          <p:nvPr/>
        </p:nvSpPr>
        <p:spPr>
          <a:xfrm>
            <a:off x="11151" y="436898"/>
            <a:ext cx="18436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/ Star time</a:t>
            </a:r>
          </a:p>
          <a:p>
            <a:endParaRPr lang="en-US" dirty="0"/>
          </a:p>
          <a:p>
            <a:r>
              <a:rPr lang="en-US" dirty="0"/>
              <a:t>Treatment</a:t>
            </a:r>
          </a:p>
          <a:p>
            <a:endParaRPr lang="en-US" dirty="0"/>
          </a:p>
          <a:p>
            <a:r>
              <a:rPr lang="en-US" dirty="0"/>
              <a:t>Observer</a:t>
            </a:r>
          </a:p>
          <a:p>
            <a:endParaRPr lang="en-US" dirty="0"/>
          </a:p>
          <a:p>
            <a:r>
              <a:rPr lang="en-US" dirty="0"/>
              <a:t>Plant species</a:t>
            </a:r>
          </a:p>
          <a:p>
            <a:endParaRPr lang="en-US" dirty="0"/>
          </a:p>
          <a:p>
            <a:r>
              <a:rPr lang="en-US" dirty="0"/>
              <a:t>Starting Aphids (adults / nymphs)</a:t>
            </a:r>
          </a:p>
          <a:p>
            <a:endParaRPr lang="en-US" dirty="0"/>
          </a:p>
          <a:p>
            <a:r>
              <a:rPr lang="en-US" dirty="0"/>
              <a:t>Time when first predator arrived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55684-AD9D-4CCB-9318-F16EDD35361A}"/>
              </a:ext>
            </a:extLst>
          </p:cNvPr>
          <p:cNvSpPr txBox="1"/>
          <p:nvPr/>
        </p:nvSpPr>
        <p:spPr>
          <a:xfrm>
            <a:off x="2258122" y="0"/>
            <a:ext cx="229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Shark Tank Data 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955DD-6CB7-4C55-98A3-444A69B04D16}"/>
              </a:ext>
            </a:extLst>
          </p:cNvPr>
          <p:cNvSpPr/>
          <p:nvPr/>
        </p:nvSpPr>
        <p:spPr>
          <a:xfrm>
            <a:off x="182725" y="8179620"/>
            <a:ext cx="3025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Final Aphids (adults / nymphs)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196845-9F37-417A-8024-9B5219A48A81}"/>
              </a:ext>
            </a:extLst>
          </p:cNvPr>
          <p:cNvSpPr/>
          <p:nvPr/>
        </p:nvSpPr>
        <p:spPr>
          <a:xfrm>
            <a:off x="13285" y="5357103"/>
            <a:ext cx="6844715" cy="9975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1 2 3 4 5 6 7 8 9 10 11 12 13 14 15 16 17 18 19 20 21 22 23 24 25 26 27 28 29 30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374796-EAD6-45C6-B844-667BCFC52FD4}"/>
              </a:ext>
            </a:extLst>
          </p:cNvPr>
          <p:cNvSpPr/>
          <p:nvPr/>
        </p:nvSpPr>
        <p:spPr>
          <a:xfrm>
            <a:off x="2321138" y="4075309"/>
            <a:ext cx="2093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Ladybug # over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72E2FA-9A01-403D-86BD-9FD8B5FC6F1B}"/>
              </a:ext>
            </a:extLst>
          </p:cNvPr>
          <p:cNvSpPr/>
          <p:nvPr/>
        </p:nvSpPr>
        <p:spPr>
          <a:xfrm>
            <a:off x="2157565" y="7396916"/>
            <a:ext cx="2648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Aphid response over 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0B8A9A-5483-4336-A830-6693A2F8411E}"/>
              </a:ext>
            </a:extLst>
          </p:cNvPr>
          <p:cNvSpPr/>
          <p:nvPr/>
        </p:nvSpPr>
        <p:spPr>
          <a:xfrm>
            <a:off x="182724" y="8689537"/>
            <a:ext cx="4310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Aphids on adjacent plants (adults / nymphs)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113341-3DD3-4BC5-9A68-499E46DA7C28}"/>
              </a:ext>
            </a:extLst>
          </p:cNvPr>
          <p:cNvCxnSpPr/>
          <p:nvPr/>
        </p:nvCxnSpPr>
        <p:spPr>
          <a:xfrm flipH="1">
            <a:off x="11151" y="4075309"/>
            <a:ext cx="6668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6E421C-DF13-49C0-ABDB-2FE57F229B49}"/>
              </a:ext>
            </a:extLst>
          </p:cNvPr>
          <p:cNvCxnSpPr/>
          <p:nvPr/>
        </p:nvCxnSpPr>
        <p:spPr>
          <a:xfrm flipH="1">
            <a:off x="69695" y="7766248"/>
            <a:ext cx="6668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9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80</Words>
  <Application>Microsoft Office PowerPoint</Application>
  <PresentationFormat>Letter Paper (8.5x11 in)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Clark, Robert Emerson</dc:creator>
  <cp:lastModifiedBy>Clark, Robert Emerson</cp:lastModifiedBy>
  <cp:revision>4</cp:revision>
  <dcterms:created xsi:type="dcterms:W3CDTF">2018-02-07T22:32:09Z</dcterms:created>
  <dcterms:modified xsi:type="dcterms:W3CDTF">2018-02-07T22:42:53Z</dcterms:modified>
</cp:coreProperties>
</file>