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4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CF19-B85C-4009-A21D-07BC3C6DA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0E59-E4E6-401E-A5C8-523EA636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D279-B569-460B-9A47-AAE0B734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8EA4-F401-4694-94AD-A4B4B2B1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7597-6576-486A-900F-6F78BA26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6615-2666-420E-9ADC-1181DF85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B0DC-6C28-4F5D-B506-D1949D0A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F9B6-B453-4295-9F5E-1E1A4484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1CA1-A90E-45DC-984F-1B0DA73E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8884-3AEF-4DFA-BEF7-C280FB3A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D6594-B76C-49DF-88D6-A96955E6A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9CAF-7F76-4386-8AE2-D3646BE1E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63FE-5C11-4AF3-BB4F-D2BD4414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6115-918B-42F1-A7B7-937C7256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21DA-4743-44AD-BD2C-61D02DE7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CA4E-092F-44B6-A359-7AD6E49C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AABF-4199-4537-9239-47E853A8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8712-F740-44A9-AE35-B67FB4F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49D2-831C-479E-9127-8E51DA72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09AD-8053-4288-A938-04D151A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8730-EEFC-42BC-9582-A0B417E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5DE2-E21C-4026-BB8A-DC6459E5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E166-B326-48C8-9EC1-E2AC944F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81F6-2AB2-4D97-9AAB-AADC66D1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A9E2-2208-420D-9E12-06FD72CB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9B7-B506-41AE-A7B0-01C1255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C6BE-13A8-45A2-9825-8CF902835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6ECD-5F1A-4E89-835F-14B4C4B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9AB09-3EBB-49CC-8F5C-F08A1D2C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660C-1A7C-4763-B858-5AFAC1B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C2093-01E2-4683-A994-34945D9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5BDD-3DD9-412D-AE64-0F9E8C3E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5F55-3C21-47F2-9942-E87A2AEF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76AA-9CAB-4215-BA14-00853C97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7FD1-1A9A-412A-A223-94F17F94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1079C-4815-42AF-899F-04C8067B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6FD4-CF6B-4A2A-B15D-7D2F2DAA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EC71F-AC81-4BC8-B8CF-85128337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4408-DB9C-4497-A7EE-57201B12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50B8-7FBD-47C2-A122-A7AA53F6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EF759-B6F7-43EF-A1A2-BBA6AD6B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EAFA-5408-4210-B384-E8E1A05C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927F-725A-4C63-80E3-43BB84A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A001-DA4E-40E3-983C-B32C230A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D97F-7907-48A9-B566-4F97E221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28C6-0569-48A1-A9AB-BC29CE86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8BB-4112-48D7-9FAB-DAF8FD09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0172-948E-4A81-8B74-558ADC80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60D2-162E-4F70-AE04-2B1C0546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5D19-0C16-40AF-ADEB-6C44DAB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3AB1-8A58-4C9D-86B2-D75FCDB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931D-CD28-488A-9A42-06A9ADAD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54F7-6186-40B7-A252-98923D75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11C2A-81EB-4A14-91EA-CD04BA1C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339C-F32C-440F-ABF7-8C37FB96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9C9D-46B2-4939-B144-CD755142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888B-3878-4F62-9F5B-B0D8E9EC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423C-50E7-43E8-AFE8-12B43BC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D9ACA-F434-4FFC-8077-1749ADF7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656A-67AB-4590-A04E-99216226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A956-A24B-447C-ACA3-B2E53FDC3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ACEF-A441-4D72-A7BD-DDC15A4FDCF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11B9-543A-48AF-8EC0-A0B86A29A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8B06-58D5-49DC-BBD9-B5E975869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1537-53BF-404F-8E3F-6CFF9F43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3204-1C8D-4A8C-B361-BEBEDACE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 fontScale="90000"/>
          </a:bodyPr>
          <a:lstStyle/>
          <a:p>
            <a:r>
              <a:rPr lang="en-US" dirty="0"/>
              <a:t>Predator effects on infestation were only significant in control dorms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8332E-FD9D-47AB-A29B-A4242FAB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7048" y="1271954"/>
            <a:ext cx="9682305" cy="5652158"/>
          </a:xfrm>
        </p:spPr>
      </p:pic>
    </p:spTree>
    <p:extLst>
      <p:ext uri="{BB962C8B-B14F-4D97-AF65-F5344CB8AC3E}">
        <p14:creationId xmlns:p14="http://schemas.microsoft.com/office/powerpoint/2010/main" val="247350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619A-40B0-48B1-9B85-3ADC537A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Ladybugs increased yield in control dorms, but not vetch or clover dorms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4389C-3691-4D79-9B7C-03FE5402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6864" y="1401763"/>
            <a:ext cx="7548951" cy="5332412"/>
          </a:xfrm>
        </p:spPr>
      </p:pic>
    </p:spTree>
    <p:extLst>
      <p:ext uri="{BB962C8B-B14F-4D97-AF65-F5344CB8AC3E}">
        <p14:creationId xmlns:p14="http://schemas.microsoft.com/office/powerpoint/2010/main" val="4314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Predator effects on infestation were only significant in control dorms</vt:lpstr>
      <vt:lpstr>Ladybugs increased yield in control dorms, but not vetch or clover dorms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 effects on infestation only significant in control dorms</dc:title>
  <dc:creator>superbrain</dc:creator>
  <cp:lastModifiedBy>Clark, Robert Emerson</cp:lastModifiedBy>
  <cp:revision>2</cp:revision>
  <dcterms:created xsi:type="dcterms:W3CDTF">2018-09-11T02:55:57Z</dcterms:created>
  <dcterms:modified xsi:type="dcterms:W3CDTF">2023-09-08T15:47:21Z</dcterms:modified>
</cp:coreProperties>
</file>