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8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6F2EC-8C74-4ED8-8F54-A4F47ABF2B76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75669-21DB-4FF7-BF2B-2A28B150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3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6F2EC-8C74-4ED8-8F54-A4F47ABF2B76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75669-21DB-4FF7-BF2B-2A28B150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49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6F2EC-8C74-4ED8-8F54-A4F47ABF2B76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75669-21DB-4FF7-BF2B-2A28B150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8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6F2EC-8C74-4ED8-8F54-A4F47ABF2B76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75669-21DB-4FF7-BF2B-2A28B150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53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6F2EC-8C74-4ED8-8F54-A4F47ABF2B76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75669-21DB-4FF7-BF2B-2A28B150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78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6F2EC-8C74-4ED8-8F54-A4F47ABF2B76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75669-21DB-4FF7-BF2B-2A28B150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9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6F2EC-8C74-4ED8-8F54-A4F47ABF2B76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75669-21DB-4FF7-BF2B-2A28B150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60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6F2EC-8C74-4ED8-8F54-A4F47ABF2B76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75669-21DB-4FF7-BF2B-2A28B150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32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6F2EC-8C74-4ED8-8F54-A4F47ABF2B76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75669-21DB-4FF7-BF2B-2A28B150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6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6F2EC-8C74-4ED8-8F54-A4F47ABF2B76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75669-21DB-4FF7-BF2B-2A28B150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24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6F2EC-8C74-4ED8-8F54-A4F47ABF2B76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75669-21DB-4FF7-BF2B-2A28B150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30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6F2EC-8C74-4ED8-8F54-A4F47ABF2B76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75669-21DB-4FF7-BF2B-2A28B1506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96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Peas out 7/20 gel 1</a:t>
            </a:r>
            <a:br>
              <a:rPr lang="en-US" dirty="0" smtClean="0"/>
            </a:br>
            <a:r>
              <a:rPr lang="en-US" dirty="0" smtClean="0"/>
              <a:t>(2/26/19)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Well  PCR code</a:t>
            </a:r>
          </a:p>
          <a:p>
            <a:r>
              <a:rPr lang="en-US" dirty="0" smtClean="0"/>
              <a:t>1   48</a:t>
            </a:r>
          </a:p>
          <a:p>
            <a:r>
              <a:rPr lang="en-US" dirty="0" smtClean="0"/>
              <a:t>2   49</a:t>
            </a:r>
          </a:p>
          <a:p>
            <a:r>
              <a:rPr lang="en-US" dirty="0" smtClean="0"/>
              <a:t>3   58</a:t>
            </a:r>
          </a:p>
          <a:p>
            <a:r>
              <a:rPr lang="en-US" dirty="0" smtClean="0"/>
              <a:t>4   59</a:t>
            </a:r>
          </a:p>
          <a:p>
            <a:r>
              <a:rPr lang="en-US" dirty="0" smtClean="0"/>
              <a:t>5   60</a:t>
            </a:r>
          </a:p>
          <a:p>
            <a:r>
              <a:rPr lang="en-US" dirty="0" smtClean="0"/>
              <a:t>6   61</a:t>
            </a:r>
          </a:p>
          <a:p>
            <a:r>
              <a:rPr lang="en-US" dirty="0" smtClean="0"/>
              <a:t>7   62</a:t>
            </a:r>
          </a:p>
          <a:p>
            <a:r>
              <a:rPr lang="en-US" dirty="0" smtClean="0"/>
              <a:t>8   nothing</a:t>
            </a:r>
          </a:p>
          <a:p>
            <a:r>
              <a:rPr lang="en-US" dirty="0" smtClean="0"/>
              <a:t>9   -</a:t>
            </a:r>
          </a:p>
          <a:p>
            <a:r>
              <a:rPr lang="en-US" dirty="0" smtClean="0"/>
              <a:t>10   nothing</a:t>
            </a:r>
          </a:p>
          <a:p>
            <a:r>
              <a:rPr lang="en-US" dirty="0" smtClean="0"/>
              <a:t>11  +</a:t>
            </a:r>
          </a:p>
          <a:p>
            <a:r>
              <a:rPr lang="en-US" dirty="0" smtClean="0"/>
              <a:t>12   ladder</a:t>
            </a:r>
          </a:p>
          <a:p>
            <a:r>
              <a:rPr lang="en-US" dirty="0" smtClean="0"/>
              <a:t>13   64</a:t>
            </a:r>
          </a:p>
          <a:p>
            <a:r>
              <a:rPr lang="en-US" dirty="0" smtClean="0"/>
              <a:t>14   65</a:t>
            </a:r>
          </a:p>
          <a:p>
            <a:r>
              <a:rPr lang="en-US" dirty="0" smtClean="0"/>
              <a:t>15   66</a:t>
            </a:r>
          </a:p>
          <a:p>
            <a:r>
              <a:rPr lang="en-US" dirty="0" smtClean="0"/>
              <a:t>16   69</a:t>
            </a:r>
          </a:p>
          <a:p>
            <a:r>
              <a:rPr lang="en-US" dirty="0" smtClean="0"/>
              <a:t>17   71</a:t>
            </a:r>
          </a:p>
          <a:p>
            <a:r>
              <a:rPr lang="en-US" dirty="0" smtClean="0"/>
              <a:t>18   70</a:t>
            </a:r>
          </a:p>
          <a:p>
            <a:r>
              <a:rPr lang="en-US" dirty="0" smtClean="0"/>
              <a:t>19   72</a:t>
            </a:r>
          </a:p>
          <a:p>
            <a:r>
              <a:rPr lang="en-US" dirty="0" smtClean="0"/>
              <a:t>20   nothing</a:t>
            </a:r>
          </a:p>
          <a:p>
            <a:r>
              <a:rPr lang="en-US" dirty="0" smtClean="0"/>
              <a:t>21   -</a:t>
            </a:r>
          </a:p>
          <a:p>
            <a:r>
              <a:rPr lang="en-US" dirty="0" smtClean="0"/>
              <a:t>22   nothing</a:t>
            </a:r>
          </a:p>
          <a:p>
            <a:r>
              <a:rPr lang="en-US" dirty="0" smtClean="0"/>
              <a:t>23   +</a:t>
            </a:r>
          </a:p>
          <a:p>
            <a:r>
              <a:rPr lang="en-US" dirty="0" smtClean="0"/>
              <a:t>24   ladder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0" r="7546"/>
          <a:stretch/>
        </p:blipFill>
        <p:spPr bwMode="auto">
          <a:xfrm>
            <a:off x="3581400" y="1371600"/>
            <a:ext cx="5024212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0" y="11430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1     2     3     4     5     6    7     8    9    10   11  12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0" y="38862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13  14  15   16   17  18   19  20   21   22  23   24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74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Peas out 7/20 gel 2</a:t>
            </a:r>
            <a:br>
              <a:rPr lang="en-US" dirty="0" smtClean="0"/>
            </a:br>
            <a:r>
              <a:rPr lang="en-US" dirty="0" smtClean="0"/>
              <a:t>(2/26/19)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Well   PCR code</a:t>
            </a:r>
          </a:p>
          <a:p>
            <a:r>
              <a:rPr lang="en-US" dirty="0" smtClean="0"/>
              <a:t>1   74</a:t>
            </a:r>
          </a:p>
          <a:p>
            <a:r>
              <a:rPr lang="en-US" dirty="0" smtClean="0"/>
              <a:t>2   75</a:t>
            </a:r>
          </a:p>
          <a:p>
            <a:r>
              <a:rPr lang="en-US" dirty="0" smtClean="0"/>
              <a:t>3   81</a:t>
            </a:r>
          </a:p>
          <a:p>
            <a:r>
              <a:rPr lang="en-US" dirty="0" smtClean="0"/>
              <a:t>4   82</a:t>
            </a:r>
          </a:p>
          <a:p>
            <a:r>
              <a:rPr lang="en-US" dirty="0" smtClean="0"/>
              <a:t>5   83</a:t>
            </a:r>
          </a:p>
          <a:p>
            <a:r>
              <a:rPr lang="en-US" dirty="0" smtClean="0"/>
              <a:t>6   84</a:t>
            </a:r>
          </a:p>
          <a:p>
            <a:r>
              <a:rPr lang="en-US" dirty="0" smtClean="0"/>
              <a:t>7   nothing</a:t>
            </a:r>
          </a:p>
          <a:p>
            <a:r>
              <a:rPr lang="en-US" dirty="0" smtClean="0"/>
              <a:t>8   -</a:t>
            </a:r>
          </a:p>
          <a:p>
            <a:r>
              <a:rPr lang="en-US" dirty="0" smtClean="0"/>
              <a:t>9   nothing</a:t>
            </a:r>
          </a:p>
          <a:p>
            <a:r>
              <a:rPr lang="en-US" dirty="0" smtClean="0"/>
              <a:t>10   +</a:t>
            </a:r>
          </a:p>
          <a:p>
            <a:r>
              <a:rPr lang="en-US" dirty="0" smtClean="0"/>
              <a:t>11   ladder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1" r="41594"/>
          <a:stretch/>
        </p:blipFill>
        <p:spPr bwMode="auto">
          <a:xfrm>
            <a:off x="3657600" y="1295400"/>
            <a:ext cx="4197350" cy="4706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733800" y="13716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1    2     3    4    5    6    7    8    9   10  11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202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Peas out 7/20 gel </a:t>
            </a:r>
            <a:r>
              <a:rPr lang="en-US" dirty="0" smtClean="0"/>
              <a:t>1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</a:t>
            </a:r>
            <a:r>
              <a:rPr lang="en-US" dirty="0"/>
              <a:t>3</a:t>
            </a:r>
            <a:r>
              <a:rPr lang="en-US" dirty="0" smtClean="0"/>
              <a:t>/6/19</a:t>
            </a:r>
            <a:r>
              <a:rPr lang="en-US" dirty="0"/>
              <a:t>)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Well   PCR </a:t>
            </a:r>
            <a:r>
              <a:rPr lang="en-US" dirty="0" smtClean="0"/>
              <a:t>code</a:t>
            </a:r>
          </a:p>
          <a:p>
            <a:r>
              <a:rPr lang="en-US" dirty="0" smtClean="0"/>
              <a:t>1	43</a:t>
            </a:r>
          </a:p>
          <a:p>
            <a:r>
              <a:rPr lang="en-US" dirty="0" smtClean="0"/>
              <a:t>2	41</a:t>
            </a:r>
          </a:p>
          <a:p>
            <a:r>
              <a:rPr lang="en-US" dirty="0" smtClean="0"/>
              <a:t>3	57</a:t>
            </a:r>
          </a:p>
          <a:p>
            <a:r>
              <a:rPr lang="en-US" dirty="0" smtClean="0"/>
              <a:t>4	52</a:t>
            </a:r>
          </a:p>
          <a:p>
            <a:r>
              <a:rPr lang="en-US" dirty="0" smtClean="0"/>
              <a:t>5	78</a:t>
            </a:r>
          </a:p>
          <a:p>
            <a:r>
              <a:rPr lang="en-US" dirty="0" smtClean="0"/>
              <a:t>6	39</a:t>
            </a:r>
          </a:p>
          <a:p>
            <a:r>
              <a:rPr lang="en-US" dirty="0" smtClean="0"/>
              <a:t>7	56</a:t>
            </a:r>
          </a:p>
          <a:p>
            <a:r>
              <a:rPr lang="en-US" dirty="0" smtClean="0"/>
              <a:t>8	nothing</a:t>
            </a:r>
          </a:p>
          <a:p>
            <a:r>
              <a:rPr lang="en-US" dirty="0" smtClean="0"/>
              <a:t>9	-</a:t>
            </a:r>
          </a:p>
          <a:p>
            <a:r>
              <a:rPr lang="en-US" dirty="0" smtClean="0"/>
              <a:t>10	</a:t>
            </a:r>
            <a:r>
              <a:rPr lang="en-US" dirty="0"/>
              <a:t> nothing</a:t>
            </a:r>
            <a:endParaRPr lang="en-US" dirty="0" smtClean="0"/>
          </a:p>
          <a:p>
            <a:r>
              <a:rPr lang="en-US" dirty="0" smtClean="0"/>
              <a:t>11	+</a:t>
            </a:r>
          </a:p>
          <a:p>
            <a:r>
              <a:rPr lang="en-US" dirty="0" smtClean="0"/>
              <a:t>12	ladder</a:t>
            </a:r>
          </a:p>
          <a:p>
            <a:r>
              <a:rPr lang="en-US" dirty="0" smtClean="0"/>
              <a:t>13	45</a:t>
            </a:r>
          </a:p>
          <a:p>
            <a:r>
              <a:rPr lang="en-US" dirty="0" smtClean="0"/>
              <a:t>14	79</a:t>
            </a:r>
          </a:p>
          <a:p>
            <a:r>
              <a:rPr lang="en-US" dirty="0" smtClean="0"/>
              <a:t>15	47</a:t>
            </a:r>
          </a:p>
          <a:p>
            <a:r>
              <a:rPr lang="en-US" dirty="0" smtClean="0"/>
              <a:t>16	46</a:t>
            </a:r>
          </a:p>
          <a:p>
            <a:r>
              <a:rPr lang="en-US" dirty="0" smtClean="0"/>
              <a:t>17	44</a:t>
            </a:r>
          </a:p>
          <a:p>
            <a:r>
              <a:rPr lang="en-US" dirty="0" smtClean="0"/>
              <a:t>18	67</a:t>
            </a:r>
          </a:p>
          <a:p>
            <a:r>
              <a:rPr lang="en-US" dirty="0" smtClean="0"/>
              <a:t>19	50</a:t>
            </a:r>
          </a:p>
          <a:p>
            <a:r>
              <a:rPr lang="en-US" dirty="0" smtClean="0"/>
              <a:t>20	nothing</a:t>
            </a:r>
          </a:p>
          <a:p>
            <a:r>
              <a:rPr lang="en-US" dirty="0" smtClean="0"/>
              <a:t>21	-</a:t>
            </a:r>
          </a:p>
          <a:p>
            <a:r>
              <a:rPr lang="en-US" dirty="0" smtClean="0"/>
              <a:t>22	nothing</a:t>
            </a:r>
          </a:p>
          <a:p>
            <a:r>
              <a:rPr lang="en-US" dirty="0" smtClean="0"/>
              <a:t>23	+</a:t>
            </a:r>
          </a:p>
          <a:p>
            <a:r>
              <a:rPr lang="en-US" dirty="0" smtClean="0"/>
              <a:t>24	ladder</a:t>
            </a:r>
          </a:p>
          <a:p>
            <a:endParaRPr lang="en-US" dirty="0" smtClean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72" t="6024" r="25096" b="3750"/>
          <a:stretch/>
        </p:blipFill>
        <p:spPr bwMode="auto">
          <a:xfrm>
            <a:off x="4191000" y="1181673"/>
            <a:ext cx="4572000" cy="491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08755" y="1078923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1     2     3     4     5  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6    7   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</a:rPr>
              <a:t>8    9    10   11  12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05056" y="3683324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13  14  15   16   17  18  </a:t>
            </a:r>
            <a:r>
              <a:rPr lang="en-US" dirty="0" smtClean="0">
                <a:solidFill>
                  <a:srgbClr val="FF0000"/>
                </a:solidFill>
              </a:rPr>
              <a:t>19   20   </a:t>
            </a:r>
            <a:r>
              <a:rPr lang="en-US" dirty="0" smtClean="0">
                <a:solidFill>
                  <a:srgbClr val="FF0000"/>
                </a:solidFill>
              </a:rPr>
              <a:t>21   22  23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24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259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Peas out 7/20 gel 2</a:t>
            </a:r>
            <a:br>
              <a:rPr lang="en-US" dirty="0"/>
            </a:br>
            <a:r>
              <a:rPr lang="en-US" dirty="0"/>
              <a:t>(3/6/19)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Well   PCR code</a:t>
            </a:r>
          </a:p>
          <a:p>
            <a:r>
              <a:rPr lang="en-US" dirty="0" smtClean="0"/>
              <a:t>1	54</a:t>
            </a:r>
          </a:p>
          <a:p>
            <a:r>
              <a:rPr lang="en-US" dirty="0" smtClean="0"/>
              <a:t>2	42</a:t>
            </a:r>
          </a:p>
          <a:p>
            <a:r>
              <a:rPr lang="en-US" dirty="0" smtClean="0"/>
              <a:t>3	55</a:t>
            </a:r>
          </a:p>
          <a:p>
            <a:r>
              <a:rPr lang="en-US" dirty="0" smtClean="0"/>
              <a:t>4	51</a:t>
            </a:r>
          </a:p>
          <a:p>
            <a:r>
              <a:rPr lang="en-US" dirty="0" smtClean="0"/>
              <a:t>5	53</a:t>
            </a:r>
          </a:p>
          <a:p>
            <a:r>
              <a:rPr lang="en-US" dirty="0" smtClean="0"/>
              <a:t>6	40</a:t>
            </a:r>
          </a:p>
          <a:p>
            <a:r>
              <a:rPr lang="en-US" dirty="0" smtClean="0"/>
              <a:t>7	nothing</a:t>
            </a:r>
          </a:p>
          <a:p>
            <a:r>
              <a:rPr lang="en-US" dirty="0" smtClean="0"/>
              <a:t>8	-</a:t>
            </a:r>
          </a:p>
          <a:p>
            <a:r>
              <a:rPr lang="en-US" dirty="0" smtClean="0"/>
              <a:t>9	nothing</a:t>
            </a:r>
          </a:p>
          <a:p>
            <a:r>
              <a:rPr lang="en-US" dirty="0" smtClean="0"/>
              <a:t>10	+</a:t>
            </a:r>
          </a:p>
          <a:p>
            <a:r>
              <a:rPr lang="en-US" dirty="0" smtClean="0"/>
              <a:t>11	ladder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77" t="6025" r="47847" b="32751"/>
          <a:stretch/>
        </p:blipFill>
        <p:spPr bwMode="auto">
          <a:xfrm>
            <a:off x="4343400" y="1066800"/>
            <a:ext cx="3886200" cy="4659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419600" y="10668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1    2  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3 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4    5    6 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7    8    9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10  11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57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180</Words>
  <Application>Microsoft Office PowerPoint</Application>
  <PresentationFormat>On-screen Show (4:3)</PresentationFormat>
  <Paragraphs>84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Peas out 7/20 gel 1 (2/26/19) </vt:lpstr>
      <vt:lpstr>Peas out 7/20 gel 2 (2/26/19) </vt:lpstr>
      <vt:lpstr>Peas out 7/20 gel 1 (3/6/19) </vt:lpstr>
      <vt:lpstr>Peas out 7/20 gel 2 (3/6/19)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Peas out 7/20 gel 1 (2/26/19)</dc:title>
  <dc:creator>Snyder Lab</dc:creator>
  <cp:lastModifiedBy>Snyder Lab</cp:lastModifiedBy>
  <cp:revision>4</cp:revision>
  <dcterms:created xsi:type="dcterms:W3CDTF">2019-02-27T21:20:08Z</dcterms:created>
  <dcterms:modified xsi:type="dcterms:W3CDTF">2019-03-06T22:01:39Z</dcterms:modified>
</cp:coreProperties>
</file>