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3506-2730-46AB-8FD5-9CDBE312589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365-AB41-49E5-B5AE-58BC88A91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3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3506-2730-46AB-8FD5-9CDBE312589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365-AB41-49E5-B5AE-58BC88A91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3506-2730-46AB-8FD5-9CDBE312589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365-AB41-49E5-B5AE-58BC88A91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3506-2730-46AB-8FD5-9CDBE312589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365-AB41-49E5-B5AE-58BC88A91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3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3506-2730-46AB-8FD5-9CDBE312589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365-AB41-49E5-B5AE-58BC88A91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5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3506-2730-46AB-8FD5-9CDBE312589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365-AB41-49E5-B5AE-58BC88A91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0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3506-2730-46AB-8FD5-9CDBE312589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365-AB41-49E5-B5AE-58BC88A91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3506-2730-46AB-8FD5-9CDBE312589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365-AB41-49E5-B5AE-58BC88A91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3506-2730-46AB-8FD5-9CDBE312589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365-AB41-49E5-B5AE-58BC88A91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3506-2730-46AB-8FD5-9CDBE312589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365-AB41-49E5-B5AE-58BC88A91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3506-2730-46AB-8FD5-9CDBE312589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365-AB41-49E5-B5AE-58BC88A91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3506-2730-46AB-8FD5-9CDBE312589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5365-AB41-49E5-B5AE-58BC88A91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"/>
          <a:stretch/>
        </p:blipFill>
        <p:spPr bwMode="auto">
          <a:xfrm>
            <a:off x="2066658" y="1003025"/>
            <a:ext cx="6858000" cy="480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066800"/>
            <a:ext cx="1905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KEY: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HG1 ? (SC)</a:t>
            </a:r>
          </a:p>
          <a:p>
            <a:pPr marL="342900" indent="-342900">
              <a:buAutoNum type="arabicPeriod"/>
            </a:pPr>
            <a:r>
              <a:rPr lang="en-US" sz="1400" dirty="0"/>
              <a:t>WW2 V</a:t>
            </a:r>
          </a:p>
          <a:p>
            <a:pPr marL="342900" indent="-342900">
              <a:buAutoNum type="arabicPeriod"/>
            </a:pPr>
            <a:r>
              <a:rPr lang="en-US" sz="1400" dirty="0"/>
              <a:t>IR2 L</a:t>
            </a:r>
          </a:p>
          <a:p>
            <a:pPr marL="342900" indent="-342900">
              <a:buAutoNum type="arabicPeriod"/>
            </a:pPr>
            <a:r>
              <a:rPr lang="en-US" sz="1400" dirty="0"/>
              <a:t>WW3 HV</a:t>
            </a:r>
          </a:p>
          <a:p>
            <a:pPr marL="342900" indent="-342900">
              <a:buAutoNum type="arabicPeriod"/>
            </a:pPr>
            <a:r>
              <a:rPr lang="en-US" sz="1400" dirty="0"/>
              <a:t>K3 WCP</a:t>
            </a:r>
          </a:p>
          <a:p>
            <a:pPr marL="342900" indent="-342900">
              <a:buAutoNum type="arabicPeriod"/>
            </a:pPr>
            <a:r>
              <a:rPr lang="en-US" sz="1400" dirty="0"/>
              <a:t>DR1 WP</a:t>
            </a:r>
          </a:p>
          <a:p>
            <a:pPr marL="342900" indent="-342900">
              <a:buAutoNum type="arabicPeriod"/>
            </a:pPr>
            <a:r>
              <a:rPr lang="en-US" sz="1400" dirty="0"/>
              <a:t>Negative Control</a:t>
            </a:r>
          </a:p>
          <a:p>
            <a:pPr marL="342900" indent="-342900">
              <a:buAutoNum type="arabicPeriod"/>
            </a:pPr>
            <a:r>
              <a:rPr lang="en-US" sz="1400" dirty="0"/>
              <a:t>Positive Control</a:t>
            </a:r>
          </a:p>
          <a:p>
            <a:pPr marL="342900" indent="-342900">
              <a:buAutoNum type="arabicPeriod"/>
            </a:pPr>
            <a:r>
              <a:rPr lang="en-US" sz="1400" dirty="0"/>
              <a:t>DNA Ladder</a:t>
            </a:r>
          </a:p>
          <a:p>
            <a:pPr marL="342900" indent="-342900">
              <a:buAutoNum type="arabicPeriod"/>
            </a:pPr>
            <a:r>
              <a:rPr lang="en-US" sz="1400" dirty="0"/>
              <a:t>PF </a:t>
            </a:r>
            <a:r>
              <a:rPr lang="en-US" sz="1400" dirty="0" err="1"/>
              <a:t>CVopp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PF CV?</a:t>
            </a:r>
          </a:p>
          <a:p>
            <a:pPr marL="342900" indent="-342900">
              <a:buAutoNum type="arabicPeriod"/>
            </a:pPr>
            <a:r>
              <a:rPr lang="en-US" sz="1400" dirty="0"/>
              <a:t>SR2 ME</a:t>
            </a:r>
          </a:p>
          <a:p>
            <a:pPr marL="342900" indent="-342900">
              <a:buAutoNum type="arabicPeriod"/>
            </a:pPr>
            <a:r>
              <a:rPr lang="en-US" sz="1400" dirty="0"/>
              <a:t>WW2 L</a:t>
            </a:r>
          </a:p>
          <a:p>
            <a:pPr marL="342900" indent="-342900">
              <a:buAutoNum type="arabicPeriod"/>
            </a:pPr>
            <a:r>
              <a:rPr lang="en-US" sz="1400" dirty="0"/>
              <a:t>SR3 YSC</a:t>
            </a:r>
          </a:p>
          <a:p>
            <a:pPr marL="342900" indent="-342900">
              <a:buAutoNum type="arabicPeriod"/>
            </a:pPr>
            <a:r>
              <a:rPr lang="en-US" sz="1400" dirty="0"/>
              <a:t>SR2 HV</a:t>
            </a:r>
          </a:p>
          <a:p>
            <a:pPr marL="342900" indent="-342900">
              <a:buAutoNum type="arabicPeriod"/>
            </a:pPr>
            <a:r>
              <a:rPr lang="en-US" sz="1400" dirty="0"/>
              <a:t>Negative Control</a:t>
            </a:r>
          </a:p>
          <a:p>
            <a:pPr marL="342900" indent="-342900">
              <a:buAutoNum type="arabicPeriod"/>
            </a:pPr>
            <a:r>
              <a:rPr lang="en-US" sz="1400" dirty="0"/>
              <a:t>Positive Control</a:t>
            </a:r>
          </a:p>
          <a:p>
            <a:pPr marL="342900" indent="-342900">
              <a:buAutoNum type="arabicPeriod"/>
            </a:pPr>
            <a:r>
              <a:rPr lang="en-US" sz="1400" dirty="0"/>
              <a:t>DNA Ladder</a:t>
            </a:r>
          </a:p>
          <a:p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666858" y="990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71658" y="990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7200" y="990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81258" y="1002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90858" y="101616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86058" y="101616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02067" y="1002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90658" y="323409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1667" y="102502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6867" y="101616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86200" y="3242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95800" y="3242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1000" y="3242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00600" y="3242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10200" y="3242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3242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35467" y="3242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30667" y="3242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80516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Snyder Lab</dc:creator>
  <cp:lastModifiedBy>Clark, Robert Emerson</cp:lastModifiedBy>
  <cp:revision>3</cp:revision>
  <dcterms:created xsi:type="dcterms:W3CDTF">2018-06-29T18:04:42Z</dcterms:created>
  <dcterms:modified xsi:type="dcterms:W3CDTF">2018-09-30T17:19:20Z</dcterms:modified>
</cp:coreProperties>
</file>