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4016-99ED-8844-72F4-DF1C14C1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49FA7-E8DF-214F-0E0A-979C51BAE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7CEA-FC4E-8E44-0B66-CBA121F6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0523-B420-D65A-B519-114AAE48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D749-F35F-D089-1748-D855039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6E52-26EC-AD29-CBEC-ACC94B62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80087-3510-2131-695D-CF89F9BE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2F64-FC2C-721D-B0A5-427B7318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73BE-CCF2-D665-D18A-B953D40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C58C3-8D66-003E-050F-3E208743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AECD9-A3E2-A0F3-B356-7CED5BE87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6B587-0F76-0115-4BDB-70958AEC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78F0-235A-C9AC-95D2-60601E6E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EDC4-7374-AB35-BEDF-7DACEDA5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1B2F-6AFB-09D8-D223-62EAA3A1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A835-032A-2189-7B7E-CB027ECB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059D-401D-2404-8518-45C14BBE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1094-605B-636F-86D1-CDDA5A46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2871-C700-2F2C-892E-9489EB35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97C9-05BF-58F1-33F9-B11891F3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6635-4096-ABBD-C360-BCC7449F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D5A6-194F-7E71-85BE-1C78DA81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4B34-43E3-B7FC-D693-CAFA6186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7E42-7A56-F75F-CE03-0DA46E7B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C3F1-E8FB-4105-991D-AD81ADF2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9A55-6539-4C5C-07F2-39FEF1C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FDB1-D73B-10D1-DBAF-34B0DC2E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FC564-B24B-F78A-FADD-F9446DF8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5D71F-736E-4298-21B9-008FF405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8842-6628-7D62-7CF4-317D1555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2F095-F551-76E2-29F0-A2D8E664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7BC9-CEAC-E89C-6A6B-17D7112D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3748-ECB8-0202-103C-01D01AC9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807B-8105-3B9F-A40F-5001E78F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77705-F634-FCE2-B18B-6F2DB667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0FA72-AD04-E6AA-714B-FE2810353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37C6C-19A8-D1AA-802B-E71254EE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F61D5-5A82-691E-3461-569C5719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278A3-65E4-C48C-BF84-1B035219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4D7A-C15A-247B-2982-584D7C3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AD1F6-0A9F-9D50-81DB-8061EA38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555B1-C213-5752-A367-4AFD041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DD30-9BE2-6ABE-824C-E400C6FC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44608-DD78-09A7-5FF6-1F612CA7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2C619-0781-2CC6-3D14-2F75192B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4044-1742-4C2E-772E-3A14BFF3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2527-C50C-CB26-E601-B0683395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9BC4-87E4-CB00-218D-E8D5DA59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3400B-BCE1-1E64-8096-2D3D10AE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57CA-3507-F4D3-E661-EB270C0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6622-D24E-10FE-BAC4-20B5DAE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A8294-5272-73C5-CA2B-20C10A57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5107-733F-4FB7-0F6F-C336922F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30AA8-DDAF-0B74-F44B-BB9B0B568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1C54C-99A4-BF5E-8563-AE13A9CB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820F-03E2-C2FC-2835-84A621A3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A187-E914-89D3-E0D5-877F072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FA57F-32CB-98CA-9304-CDC1631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DC93A-BF79-906D-8FB9-0A7D191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65A0-B9AF-CE93-19F5-64A8D1F5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E3438-267A-4F3D-7324-71DDA8ECE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D26B-4ABF-435B-A4E4-A85F0695DD7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9D51-83D4-5506-8284-6800180BE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4B8E-784E-66BA-D403-78110F6C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A0FE-3874-4E69-96AF-678D6CEF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659A8-CDA9-987B-E76A-6B556A3908FC}"/>
              </a:ext>
            </a:extLst>
          </p:cNvPr>
          <p:cNvSpPr/>
          <p:nvPr/>
        </p:nvSpPr>
        <p:spPr>
          <a:xfrm>
            <a:off x="1767015" y="1696994"/>
            <a:ext cx="3472249" cy="272672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329DE-F911-3B61-C214-F23B7975353C}"/>
              </a:ext>
            </a:extLst>
          </p:cNvPr>
          <p:cNvSpPr/>
          <p:nvPr/>
        </p:nvSpPr>
        <p:spPr>
          <a:xfrm>
            <a:off x="1975017" y="1968331"/>
            <a:ext cx="3126261" cy="8155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(clover, vetch, or control)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B498A-FE53-4DBB-E9AD-DCFF6082B750}"/>
              </a:ext>
            </a:extLst>
          </p:cNvPr>
          <p:cNvSpPr/>
          <p:nvPr/>
        </p:nvSpPr>
        <p:spPr>
          <a:xfrm>
            <a:off x="2010030" y="3274541"/>
            <a:ext cx="2986217" cy="8155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(always pea)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664B45-582B-0C36-FB63-FD280861AB02}"/>
              </a:ext>
            </a:extLst>
          </p:cNvPr>
          <p:cNvSpPr/>
          <p:nvPr/>
        </p:nvSpPr>
        <p:spPr>
          <a:xfrm>
            <a:off x="5597609" y="1816443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8D9751-00F2-7EB5-C25B-5CA17A5FCA50}"/>
              </a:ext>
            </a:extLst>
          </p:cNvPr>
          <p:cNvSpPr/>
          <p:nvPr/>
        </p:nvSpPr>
        <p:spPr>
          <a:xfrm>
            <a:off x="2281880" y="3363097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C382-F113-C75B-1223-72BFEFBD520C}"/>
              </a:ext>
            </a:extLst>
          </p:cNvPr>
          <p:cNvSpPr/>
          <p:nvPr/>
        </p:nvSpPr>
        <p:spPr>
          <a:xfrm>
            <a:off x="3437236" y="3363097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F8E847-9F71-449F-19BA-2810DA1C46E5}"/>
              </a:ext>
            </a:extLst>
          </p:cNvPr>
          <p:cNvSpPr/>
          <p:nvPr/>
        </p:nvSpPr>
        <p:spPr>
          <a:xfrm>
            <a:off x="4592592" y="3363097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35872F-B447-B1A8-5F00-BAC45CD1AC37}"/>
              </a:ext>
            </a:extLst>
          </p:cNvPr>
          <p:cNvSpPr/>
          <p:nvPr/>
        </p:nvSpPr>
        <p:spPr>
          <a:xfrm>
            <a:off x="2281880" y="3797643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1F89FC-DAD9-79A2-04CF-68460AE6A036}"/>
              </a:ext>
            </a:extLst>
          </p:cNvPr>
          <p:cNvSpPr/>
          <p:nvPr/>
        </p:nvSpPr>
        <p:spPr>
          <a:xfrm>
            <a:off x="3402224" y="3830595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D0DD4-C569-8B97-8C4B-FDBF38D47721}"/>
              </a:ext>
            </a:extLst>
          </p:cNvPr>
          <p:cNvSpPr/>
          <p:nvPr/>
        </p:nvSpPr>
        <p:spPr>
          <a:xfrm>
            <a:off x="4592591" y="3797643"/>
            <a:ext cx="201827" cy="1977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78146-1162-0179-D3A9-C3A9A377793B}"/>
              </a:ext>
            </a:extLst>
          </p:cNvPr>
          <p:cNvSpPr txBox="1"/>
          <p:nvPr/>
        </p:nvSpPr>
        <p:spPr>
          <a:xfrm>
            <a:off x="5731473" y="1742303"/>
            <a:ext cx="344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 Plant tissue collected and tested for PEMV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486A72-82D2-BD78-7206-BF425324F618}"/>
              </a:ext>
            </a:extLst>
          </p:cNvPr>
          <p:cNvSpPr/>
          <p:nvPr/>
        </p:nvSpPr>
        <p:spPr>
          <a:xfrm>
            <a:off x="2150074" y="2065468"/>
            <a:ext cx="201827" cy="197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19291B-5BBE-1F01-B75A-89713FEDC529}"/>
              </a:ext>
            </a:extLst>
          </p:cNvPr>
          <p:cNvSpPr/>
          <p:nvPr/>
        </p:nvSpPr>
        <p:spPr>
          <a:xfrm>
            <a:off x="4623482" y="2050882"/>
            <a:ext cx="201827" cy="197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F197C9-89E1-098C-86B1-1C514FC7A55A}"/>
              </a:ext>
            </a:extLst>
          </p:cNvPr>
          <p:cNvSpPr/>
          <p:nvPr/>
        </p:nvSpPr>
        <p:spPr>
          <a:xfrm>
            <a:off x="3437233" y="2046760"/>
            <a:ext cx="201827" cy="197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1EADA9-91A9-7547-052F-E9DE7DD8340B}"/>
              </a:ext>
            </a:extLst>
          </p:cNvPr>
          <p:cNvSpPr/>
          <p:nvPr/>
        </p:nvSpPr>
        <p:spPr>
          <a:xfrm>
            <a:off x="5529646" y="3023286"/>
            <a:ext cx="201827" cy="1977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F47245-38E9-DE0B-6024-CCD2ACF05B74}"/>
              </a:ext>
            </a:extLst>
          </p:cNvPr>
          <p:cNvSpPr txBox="1"/>
          <p:nvPr/>
        </p:nvSpPr>
        <p:spPr>
          <a:xfrm>
            <a:off x="5799436" y="2914474"/>
            <a:ext cx="3443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 Pea aphids added to dorm at start of experiment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AB278-D90B-72DF-7C83-19DB02928730}"/>
              </a:ext>
            </a:extLst>
          </p:cNvPr>
          <p:cNvSpPr txBox="1"/>
          <p:nvPr/>
        </p:nvSpPr>
        <p:spPr>
          <a:xfrm>
            <a:off x="3146852" y="1186763"/>
            <a:ext cx="79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Dorm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32651-A1A5-F419-6B9B-91E15BF05F6B}"/>
              </a:ext>
            </a:extLst>
          </p:cNvPr>
          <p:cNvSpPr txBox="1"/>
          <p:nvPr/>
        </p:nvSpPr>
        <p:spPr>
          <a:xfrm>
            <a:off x="154467" y="2014151"/>
            <a:ext cx="1629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r>
              <a:rPr lang="en-US" dirty="0"/>
              <a:t>(control = pea)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C1696-77D7-5013-2431-25A8420CE30C}"/>
              </a:ext>
            </a:extLst>
          </p:cNvPr>
          <p:cNvSpPr txBox="1"/>
          <p:nvPr/>
        </p:nvSpPr>
        <p:spPr>
          <a:xfrm>
            <a:off x="453081" y="3429000"/>
            <a:ext cx="111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Recipient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Clark</dc:creator>
  <cp:lastModifiedBy>Robert Clark</cp:lastModifiedBy>
  <cp:revision>3</cp:revision>
  <dcterms:created xsi:type="dcterms:W3CDTF">2023-10-06T17:38:38Z</dcterms:created>
  <dcterms:modified xsi:type="dcterms:W3CDTF">2023-10-06T17:41:18Z</dcterms:modified>
</cp:coreProperties>
</file>