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80" autoAdjust="0"/>
    <p:restoredTop sz="95768" autoAdjust="0"/>
  </p:normalViewPr>
  <p:slideViewPr>
    <p:cSldViewPr snapToGrid="0" snapToObjects="1">
      <p:cViewPr>
        <p:scale>
          <a:sx n="30" d="100"/>
          <a:sy n="30" d="100"/>
        </p:scale>
        <p:origin x="1064" y="176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28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8C3B9-C8C7-FF4B-A89F-C8ECF40039BD}" type="datetimeFigureOut">
              <a:rPr lang="en-US" smtClean="0"/>
              <a:pPr/>
              <a:t>12/2/15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EA38A-8C29-7D4A-B56A-051903F12A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EA38A-8C29-7D4A-B56A-051903F12A0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4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EB2E-A371-994C-A83F-1C5C49F53A45}" type="datetimeFigureOut">
              <a:rPr lang="en-US" smtClean="0"/>
              <a:pPr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hyperlink" Target="mailto:dhsharma@ucsd.edu" TargetMode="External"/><Relationship Id="rId5" Type="http://schemas.openxmlformats.org/officeDocument/2006/relationships/hyperlink" Target="mailto:rfjenkin@eng.ucsd.edu" TargetMode="External"/><Relationship Id="rId6" Type="http://schemas.openxmlformats.org/officeDocument/2006/relationships/hyperlink" Target="mailto:frederikny@gmail.com" TargetMode="External"/><Relationship Id="rId7" Type="http://schemas.openxmlformats.org/officeDocument/2006/relationships/hyperlink" Target="mailto:feqian@ucsd.edu" TargetMode="Externa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33806" y="17283664"/>
            <a:ext cx="43080867" cy="1531668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selogo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887" y="445319"/>
            <a:ext cx="5014044" cy="3844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32931" y="384965"/>
            <a:ext cx="31772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400" dirty="0" err="1" smtClean="0">
                <a:latin typeface="Times New Roman" charset="0"/>
                <a:ea typeface="Times New Roman" charset="0"/>
                <a:cs typeface="Times New Roman" charset="0"/>
              </a:rPr>
              <a:t>FlowQoS</a:t>
            </a:r>
            <a:r>
              <a:rPr lang="en-US" altLang="zh-CN" sz="144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zh-CN" altLang="en-US" sz="1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400" dirty="0" smtClean="0">
                <a:latin typeface="Times New Roman" charset="0"/>
                <a:ea typeface="Times New Roman" charset="0"/>
                <a:cs typeface="Times New Roman" charset="0"/>
              </a:rPr>
              <a:t>Not</a:t>
            </a:r>
            <a:r>
              <a:rPr lang="zh-CN" altLang="en-US" sz="1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400" dirty="0" smtClean="0">
                <a:latin typeface="Times New Roman" charset="0"/>
                <a:ea typeface="Times New Roman" charset="0"/>
                <a:cs typeface="Times New Roman" charset="0"/>
              </a:rPr>
              <a:t>every</a:t>
            </a:r>
            <a:r>
              <a:rPr lang="zh-CN" altLang="en-US" sz="1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400" dirty="0" smtClean="0">
                <a:latin typeface="Times New Roman" charset="0"/>
                <a:ea typeface="Times New Roman" charset="0"/>
                <a:cs typeface="Times New Roman" charset="0"/>
              </a:rPr>
              <a:t>flow</a:t>
            </a:r>
            <a:r>
              <a:rPr lang="zh-CN" altLang="en-US" sz="1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400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zh-CN" altLang="en-US" sz="1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4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1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400" dirty="0" smtClean="0">
                <a:latin typeface="Times New Roman" charset="0"/>
                <a:ea typeface="Times New Roman" charset="0"/>
                <a:cs typeface="Times New Roman" charset="0"/>
              </a:rPr>
              <a:t>same</a:t>
            </a:r>
            <a:endParaRPr lang="en-US" sz="1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7519" y="2549963"/>
            <a:ext cx="37623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>
                <a:latin typeface="Times New Roman" charset="0"/>
                <a:ea typeface="Times New Roman" charset="0"/>
                <a:cs typeface="Times New Roman" charset="0"/>
              </a:rPr>
              <a:t>Dhruv</a:t>
            </a:r>
            <a:r>
              <a:rPr 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 Sharma</a:t>
            </a:r>
            <a:r>
              <a:rPr lang="en-US" altLang="zh-CN" sz="60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6000" dirty="0">
                <a:latin typeface="Times New Roman" charset="0"/>
                <a:ea typeface="Times New Roman" charset="0"/>
                <a:cs typeface="Times New Roman" charset="0"/>
              </a:rPr>
              <a:t>Robert </a:t>
            </a:r>
            <a:r>
              <a:rPr 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Jenkins</a:t>
            </a:r>
            <a:r>
              <a:rPr lang="en-US" altLang="zh-CN" sz="60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6000" dirty="0">
                <a:latin typeface="Times New Roman" charset="0"/>
                <a:ea typeface="Times New Roman" charset="0"/>
                <a:cs typeface="Times New Roman" charset="0"/>
              </a:rPr>
              <a:t>Frederik </a:t>
            </a:r>
            <a:r>
              <a:rPr lang="en-US" sz="6000" dirty="0" err="1" smtClean="0">
                <a:latin typeface="Times New Roman" charset="0"/>
                <a:ea typeface="Times New Roman" charset="0"/>
                <a:cs typeface="Times New Roman" charset="0"/>
              </a:rPr>
              <a:t>Nygaard</a:t>
            </a:r>
            <a:r>
              <a:rPr lang="en-US" altLang="zh-CN" sz="60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6000" dirty="0" err="1" smtClean="0">
                <a:latin typeface="Times New Roman" charset="0"/>
                <a:ea typeface="Times New Roman" charset="0"/>
                <a:cs typeface="Times New Roman" charset="0"/>
              </a:rPr>
              <a:t>Feichao</a:t>
            </a:r>
            <a:r>
              <a:rPr lang="zh-CN" alt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6000" dirty="0" smtClean="0">
                <a:latin typeface="Times New Roman" charset="0"/>
                <a:ea typeface="Times New Roman" charset="0"/>
                <a:cs typeface="Times New Roman" charset="0"/>
              </a:rPr>
              <a:t>Qian</a:t>
            </a:r>
            <a:endParaRPr lang="zh-CN" altLang="en-US" sz="6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zh-CN" alt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6000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dhsharma@ucsd.edu</a:t>
            </a:r>
            <a:r>
              <a:rPr lang="en-US" altLang="zh-CN" sz="60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  <a:r>
              <a:rPr lang="zh-CN" alt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6000" dirty="0" smtClean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rfjenkin@ucsd.edu</a:t>
            </a:r>
            <a:r>
              <a:rPr lang="en-US" altLang="zh-CN" sz="60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  <a:r>
              <a:rPr 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6000" dirty="0" smtClean="0">
                <a:latin typeface="Times New Roman" charset="0"/>
                <a:ea typeface="Times New Roman" charset="0"/>
                <a:cs typeface="Times New Roman" charset="0"/>
                <a:hlinkClick r:id="rId6"/>
              </a:rPr>
              <a:t>frederikny@gmail.com</a:t>
            </a:r>
            <a:r>
              <a:rPr lang="en-US" altLang="zh-CN" sz="60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  <a:r>
              <a:rPr lang="zh-CN" alt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6000" dirty="0" smtClean="0">
                <a:latin typeface="Times New Roman" charset="0"/>
                <a:ea typeface="Times New Roman" charset="0"/>
                <a:cs typeface="Times New Roman" charset="0"/>
                <a:hlinkClick r:id="rId7"/>
              </a:rPr>
              <a:t>feqian@ucsd.edu</a:t>
            </a:r>
            <a:r>
              <a:rPr lang="zh-CN" alt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811065" y="25829516"/>
            <a:ext cx="13128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endParaRPr lang="en-US" sz="4400" dirty="0">
              <a:latin typeface="Franklin Gothic Book"/>
              <a:cs typeface="Franklin Gothic Book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97564" y="4637850"/>
            <a:ext cx="43200000" cy="0"/>
          </a:xfrm>
          <a:prstGeom prst="line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3807" y="4860999"/>
            <a:ext cx="12139268" cy="121901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35147" y="5049162"/>
            <a:ext cx="11808644" cy="82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127000" tIns="127000" rIns="127000" bIns="127000" rtlCol="0">
            <a:normAutofit fontScale="77500" lnSpcReduction="20000"/>
          </a:bodyPr>
          <a:lstStyle/>
          <a:p>
            <a:pPr algn="ctr"/>
            <a:r>
              <a:rPr lang="en-US" altLang="zh-CN" sz="56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Motivation</a:t>
            </a:r>
            <a:endParaRPr lang="en-US" sz="56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5147" y="11077263"/>
            <a:ext cx="11808644" cy="82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127000" tIns="127000" rIns="127000" bIns="127000" rtlCol="0">
            <a:normAutofit fontScale="77500" lnSpcReduction="20000"/>
          </a:bodyPr>
          <a:lstStyle/>
          <a:p>
            <a:pPr algn="ctr"/>
            <a:r>
              <a:rPr lang="en-US" altLang="zh-CN" sz="56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Solution</a:t>
            </a:r>
            <a:endParaRPr lang="en-US" sz="5600" dirty="0" smtClean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4661" y="17371372"/>
            <a:ext cx="42396889" cy="82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127000" tIns="127000" rIns="127000" bIns="127000" rtlCol="0">
            <a:normAutofit fontScale="77500" lnSpcReduction="20000"/>
          </a:bodyPr>
          <a:lstStyle/>
          <a:p>
            <a:pPr algn="ctr"/>
            <a:r>
              <a:rPr lang="en-US" altLang="zh-CN" sz="56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Results</a:t>
            </a:r>
            <a:endParaRPr lang="en-US" sz="5600" dirty="0" smtClean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5147" y="6112786"/>
            <a:ext cx="1172912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•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Traffic from one application might not share the same characteristics as the traffic emerging from another application. </a:t>
            </a:r>
            <a:endParaRPr lang="zh-CN" altLang="en-US" sz="4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Aft>
                <a:spcPts val="1800"/>
              </a:spcAft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•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Mechanisms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perform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err="1" smtClean="0">
                <a:latin typeface="Times New Roman" charset="0"/>
                <a:ea typeface="Times New Roman" charset="0"/>
                <a:cs typeface="Times New Roman" charset="0"/>
              </a:rPr>
              <a:t>QoS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functions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not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based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on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specific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application,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devices,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or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users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endParaRPr lang="zh-CN" altLang="en-US" sz="4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0902" y="11888869"/>
            <a:ext cx="1169289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•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solate 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different traffic in separate queues/channels that put a hard rate limit on the either type of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traffic</a:t>
            </a:r>
            <a:endParaRPr lang="zh-CN" altLang="en-US" sz="4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Aft>
                <a:spcPts val="1800"/>
              </a:spcAft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•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U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tili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z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e 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the Linux's advanced routing and traffic control to overcome the limitation of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under-utili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z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ation 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of available bandwidth</a:t>
            </a:r>
            <a:endParaRPr lang="zh-CN" altLang="en-US" sz="4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774415" y="4884944"/>
            <a:ext cx="30740258" cy="1216623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2970575" y="5039188"/>
            <a:ext cx="13811948" cy="82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127000" tIns="127000" rIns="127000" bIns="127000" rtlCol="0">
            <a:normAutofit fontScale="77500" lnSpcReduction="20000"/>
          </a:bodyPr>
          <a:lstStyle/>
          <a:p>
            <a:pPr algn="ctr"/>
            <a:r>
              <a:rPr lang="en-US" altLang="zh-CN" sz="5600" dirty="0" err="1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FlowQoS</a:t>
            </a:r>
            <a:r>
              <a:rPr lang="zh-CN" altLang="en-US" sz="56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 </a:t>
            </a:r>
            <a:r>
              <a:rPr lang="en-US" altLang="zh-CN" sz="56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Architecture</a:t>
            </a:r>
            <a:endParaRPr lang="en-US" sz="56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978683" y="5029520"/>
            <a:ext cx="16252138" cy="82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127000" tIns="127000" rIns="127000" bIns="127000" rtlCol="0">
            <a:normAutofit fontScale="77500" lnSpcReduction="20000"/>
          </a:bodyPr>
          <a:lstStyle/>
          <a:p>
            <a:pPr algn="ctr"/>
            <a:r>
              <a:rPr lang="en-US" altLang="zh-CN" sz="56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SDN-Based</a:t>
            </a:r>
            <a:r>
              <a:rPr lang="zh-CN" altLang="en-US" sz="56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 </a:t>
            </a:r>
            <a:r>
              <a:rPr lang="en-US" altLang="zh-CN" sz="56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Rate</a:t>
            </a:r>
            <a:r>
              <a:rPr lang="zh-CN" altLang="en-US" sz="56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 </a:t>
            </a:r>
            <a:r>
              <a:rPr lang="en-US" altLang="zh-CN" sz="56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Controller</a:t>
            </a:r>
            <a:endParaRPr lang="en-US" sz="5600" dirty="0" smtClean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970575" y="12465346"/>
            <a:ext cx="13679107" cy="82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127000" tIns="127000" rIns="127000" bIns="127000" rtlCol="0">
            <a:normAutofit fontScale="77500" lnSpcReduction="20000"/>
          </a:bodyPr>
          <a:lstStyle/>
          <a:p>
            <a:pPr algn="ctr"/>
            <a:r>
              <a:rPr lang="en-US" altLang="zh-CN" sz="56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Flow</a:t>
            </a:r>
            <a:r>
              <a:rPr lang="zh-CN" altLang="en-US" sz="56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 </a:t>
            </a:r>
            <a:r>
              <a:rPr lang="en-US" altLang="zh-CN" sz="56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Classifier</a:t>
            </a:r>
            <a:endParaRPr lang="en-US" sz="5600" dirty="0" smtClean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978683" y="12465346"/>
            <a:ext cx="16252138" cy="82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127000" tIns="127000" rIns="127000" bIns="127000" rtlCol="0">
            <a:normAutofit fontScale="77500" lnSpcReduction="20000"/>
          </a:bodyPr>
          <a:lstStyle/>
          <a:p>
            <a:pPr algn="ctr"/>
            <a:r>
              <a:rPr lang="en-US" altLang="zh-CN" sz="56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Linux</a:t>
            </a:r>
            <a:r>
              <a:rPr lang="zh-CN" altLang="en-US" sz="56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 </a:t>
            </a:r>
            <a:r>
              <a:rPr lang="en-US" altLang="zh-CN" sz="56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traffic</a:t>
            </a:r>
            <a:r>
              <a:rPr lang="zh-CN" altLang="en-US" sz="56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 </a:t>
            </a:r>
            <a:r>
              <a:rPr lang="en-US" altLang="zh-CN" sz="56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control</a:t>
            </a:r>
            <a:r>
              <a:rPr lang="zh-CN" altLang="en-US" sz="56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 </a:t>
            </a:r>
            <a:r>
              <a:rPr lang="en-US" altLang="zh-CN" sz="56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structure</a:t>
            </a:r>
            <a:endParaRPr lang="en-US" sz="5600" dirty="0" smtClean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2629" y="5973703"/>
            <a:ext cx="6938021" cy="617270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475" y="6105273"/>
            <a:ext cx="6815510" cy="6167557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3014666" y="6017047"/>
            <a:ext cx="68771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•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Users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configure</a:t>
            </a:r>
            <a:r>
              <a:rPr lang="zh-CN" altLang="en-US" sz="4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priori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ti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es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sz="4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specific</a:t>
            </a:r>
            <a:r>
              <a:rPr lang="zh-CN" altLang="en-US" sz="4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high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level</a:t>
            </a:r>
            <a:r>
              <a:rPr lang="zh-CN" altLang="en-US" sz="4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applica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ti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ons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zh-CN" altLang="en-US" sz="4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•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output</a:t>
            </a:r>
            <a:r>
              <a:rPr lang="zh-CN" altLang="en-US" sz="4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lang="zh-CN" altLang="en-US" sz="4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4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portal</a:t>
            </a:r>
            <a:r>
              <a:rPr lang="zh-CN" altLang="en-US" sz="4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zh-CN" altLang="en-US" sz="4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4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configura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ti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on</a:t>
            </a:r>
            <a:r>
              <a:rPr lang="zh-CN" altLang="en-US" sz="4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file</a:t>
            </a:r>
            <a:r>
              <a:rPr lang="zh-CN" altLang="en-US" sz="4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zh-CN" altLang="en-US" sz="4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4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rate</a:t>
            </a:r>
            <a:r>
              <a:rPr lang="zh-CN" altLang="en-US" sz="4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shaper</a:t>
            </a:r>
            <a:r>
              <a:rPr lang="zh-CN" altLang="en-US" sz="4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uses</a:t>
            </a:r>
            <a:r>
              <a:rPr lang="zh-CN" altLang="en-US" sz="4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sz="4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shaping</a:t>
            </a:r>
            <a:r>
              <a:rPr lang="zh-CN" altLang="en-US" sz="4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traffic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zh-CN" altLang="en-US" sz="4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78683" y="6060777"/>
            <a:ext cx="873430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•Enables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per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flow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err="1" smtClean="0">
                <a:latin typeface="Times New Roman" charset="0"/>
                <a:ea typeface="Times New Roman" charset="0"/>
                <a:cs typeface="Times New Roman" charset="0"/>
              </a:rPr>
              <a:t>QoS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by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instan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ti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ti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ng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two-switch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virtual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topology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•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virtual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link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between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two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switches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corresponds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different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pplica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ti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on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group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•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link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has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traffic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shaper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corresponds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user‐specified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rate.</a:t>
            </a:r>
            <a:endParaRPr lang="zh-CN" altLang="en-US" sz="4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970575" y="13422184"/>
            <a:ext cx="136538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•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Maintains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lookup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table</a:t>
            </a:r>
            <a:endParaRPr lang="zh-CN" altLang="en-US" sz="4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•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key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tuple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consis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ti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ng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source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IP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address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</a:p>
          <a:p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es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ti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na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ti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on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IP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address,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protocol,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source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port,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des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ti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na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ti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on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port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zh-CN" altLang="en-US" sz="4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1769428" y="18924104"/>
            <a:ext cx="0" cy="13079896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0902" y="18416272"/>
            <a:ext cx="20677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Improvements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application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performance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132787" y="18518469"/>
            <a:ext cx="20677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Classifier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delay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7465" y="19693646"/>
            <a:ext cx="9316902" cy="569184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9088" y="19693646"/>
            <a:ext cx="7845509" cy="569184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268" y="25791222"/>
            <a:ext cx="9992134" cy="5987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13704</TotalTime>
  <Words>221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Franklin Gothic Book</vt:lpstr>
      <vt:lpstr>Franklin Gothic Medium</vt:lpstr>
      <vt:lpstr>Times New Roman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Rasmussen</dc:creator>
  <cp:lastModifiedBy>Feichao Qian</cp:lastModifiedBy>
  <cp:revision>250</cp:revision>
  <cp:lastPrinted>2015-03-30T22:37:07Z</cp:lastPrinted>
  <dcterms:created xsi:type="dcterms:W3CDTF">2013-02-11T19:46:35Z</dcterms:created>
  <dcterms:modified xsi:type="dcterms:W3CDTF">2015-12-02T20:42:33Z</dcterms:modified>
</cp:coreProperties>
</file>