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66" r:id="rId4"/>
    <p:sldId id="262" r:id="rId5"/>
    <p:sldId id="263" r:id="rId6"/>
    <p:sldId id="274" r:id="rId7"/>
    <p:sldId id="264" r:id="rId8"/>
    <p:sldId id="270" r:id="rId9"/>
    <p:sldId id="261" r:id="rId10"/>
    <p:sldId id="268" r:id="rId11"/>
    <p:sldId id="271" r:id="rId12"/>
    <p:sldId id="265" r:id="rId13"/>
    <p:sldId id="269" r:id="rId14"/>
    <p:sldId id="267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5"/>
    <a:srgbClr val="003366"/>
    <a:srgbClr val="001C54"/>
    <a:srgbClr val="002654"/>
    <a:srgbClr val="002A5C"/>
    <a:srgbClr val="002B60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109" d="100"/>
          <a:sy n="109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1656-C23B-41B6-A358-E1A171DF27B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8B0F-ECA5-43E8-ACE9-9CF0C604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1656-C23B-41B6-A358-E1A171DF27B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8B0F-ECA5-43E8-ACE9-9CF0C604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8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office.com/opportunit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Chris\CAW\DVSUG\WebSiteInfo\Images\DenverDevDay 2014 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2" y="1575296"/>
            <a:ext cx="8838096" cy="44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  <a:ex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0" y="152400"/>
            <a:ext cx="4419048" cy="1890838"/>
          </a:xfrm>
          <a:prstGeom prst="rect">
            <a:avLst/>
          </a:prstGeom>
          <a:effectLst>
            <a:softEdge rad="0"/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3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Welcome</a:t>
            </a:r>
            <a:r>
              <a:rPr lang="en-US" sz="3200" b="1" spc="3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</a:t>
            </a:r>
            <a:br>
              <a:rPr lang="en-US" sz="3200" b="1" spc="300" dirty="0" smtClean="0">
                <a:solidFill>
                  <a:prstClr val="white"/>
                </a:solidFill>
                <a:latin typeface="Segoe UI Light" panose="020B0502040204020203" pitchFamily="34" charset="0"/>
              </a:rPr>
            </a:br>
            <a:r>
              <a:rPr lang="en-US" sz="1400" b="1" spc="3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October 23, 2015</a:t>
            </a:r>
          </a:p>
          <a:p>
            <a:r>
              <a:rPr lang="en-US" sz="3200" b="1" spc="3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Brought to you by Our Sponsors!</a:t>
            </a:r>
            <a:endParaRPr lang="en-US" sz="3200" b="1" spc="3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8" y="5419420"/>
            <a:ext cx="7826963" cy="1297090"/>
          </a:xfrm>
          <a:prstGeom prst="rect">
            <a:avLst/>
          </a:prstGeom>
          <a:effectLst>
            <a:softEdge rad="3429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1598"/>
            <a:ext cx="4035449" cy="1109743"/>
          </a:xfrm>
          <a:prstGeom prst="rect">
            <a:avLst/>
          </a:prstGeom>
          <a:effectLst>
            <a:glow rad="127000">
              <a:schemeClr val="accent1">
                <a:alpha val="51000"/>
              </a:schemeClr>
            </a:glow>
            <a:outerShdw dist="50800" dir="5400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1397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940" y="2651809"/>
            <a:ext cx="1264283" cy="853391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43" y="3907648"/>
            <a:ext cx="4004406" cy="1198189"/>
          </a:xfrm>
          <a:prstGeom prst="rect">
            <a:avLst/>
          </a:prstGeom>
          <a:effectLst>
            <a:glow rad="127000">
              <a:schemeClr val="accent1">
                <a:alpha val="53000"/>
              </a:schemeClr>
            </a:glow>
            <a:softEdge rad="1524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354"/>
            <a:ext cx="3977550" cy="715991"/>
          </a:xfrm>
          <a:prstGeom prst="rect">
            <a:avLst/>
          </a:prstGeom>
          <a:effectLst>
            <a:glow rad="152400">
              <a:schemeClr val="accent1"/>
            </a:glow>
            <a:outerShdw blurRad="50800" dir="5400000" algn="ctr" rotWithShape="0">
              <a:srgbClr val="000000">
                <a:alpha val="43137"/>
              </a:srgbClr>
            </a:outerShdw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7" y="2673693"/>
            <a:ext cx="2471134" cy="831507"/>
          </a:xfrm>
          <a:prstGeom prst="rect">
            <a:avLst/>
          </a:prstGeom>
          <a:effectLst>
            <a:glow rad="127000">
              <a:schemeClr val="accent1"/>
            </a:glo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49" y="3907648"/>
            <a:ext cx="3409950" cy="1123950"/>
          </a:xfrm>
          <a:prstGeom prst="rect">
            <a:avLst/>
          </a:prstGeom>
          <a:effectLst>
            <a:glow rad="127000">
              <a:schemeClr val="accent1">
                <a:alpha val="7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80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62944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Pushing the Easy Button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https://dev.office.com/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78486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Register for Office 365 account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Register for an Application ID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 not-so-top secret App ID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 top secret key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 code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"/>
            <a:ext cx="2271713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Downloading sample code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Watch out… 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Path may be too long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Don’t share code with others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674687"/>
            <a:ext cx="37338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My little 365 app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736574"/>
            <a:ext cx="7010400" cy="36642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it will do: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 through Outlook 365 Inbox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Look for attachments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.wav files by file 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Transcribe using .NET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System.Speech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Library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04800"/>
            <a:ext cx="2209800" cy="2209800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6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see Rob code!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168775"/>
          </a:xfrm>
        </p:spPr>
        <p:txBody>
          <a:bodyPr>
            <a:normAutofit fontScale="92500"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Caveat: your live.com/outlook.com mailboxes might not have REST APIs enabled yet. Being updated in batches.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-- Jason Johnston (@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JasonJohMSFT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Remind me to tell you a story….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story to tell…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425"/>
            <a:ext cx="6400800" cy="4092575"/>
          </a:xfrm>
        </p:spPr>
        <p:txBody>
          <a:bodyPr>
            <a:normAutofit/>
          </a:bodyPr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There’s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another session earlier that discuss Opportunities. If you missed it, you can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find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Sean McNeill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dev.office.com/opportunity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research.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Office 365 App Store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Thanks to my employer, McGraw-Hill Financial, for letting me share this with you!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779576" cy="1905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6096000"/>
            <a:ext cx="7772400" cy="32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Offices in downtown Denver and DTC. Yes, we’re looking for people!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46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Code in this session: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 smtClean="0"/>
              <a:t>://github.com/robcube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6" y="3887910"/>
            <a:ext cx="6400800" cy="1752600"/>
          </a:xfrm>
        </p:spPr>
        <p:txBody>
          <a:bodyPr/>
          <a:lstStyle/>
          <a:p>
            <a:r>
              <a:rPr lang="en-US" dirty="0" smtClean="0"/>
              <a:t>DDD2.1</a:t>
            </a:r>
          </a:p>
          <a:p>
            <a:r>
              <a:rPr lang="en-US" dirty="0" smtClean="0"/>
              <a:t>DDD2.2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Twitter: @</a:t>
            </a:r>
            <a:r>
              <a:rPr lang="en-US" dirty="0" err="1" smtClean="0"/>
              <a:t>robcube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 REST AND SPEECH TO TRANSCRIBE .wav FILES IN YOUR INBOX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05200"/>
            <a:ext cx="6400800" cy="2453054"/>
          </a:xfrm>
        </p:spPr>
        <p:txBody>
          <a:bodyPr>
            <a:normAutofit/>
          </a:bodyPr>
          <a:lstStyle/>
          <a:p>
            <a:r>
              <a:rPr lang="en-US" dirty="0" smtClean="0"/>
              <a:t>Rob Koch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robcube</a:t>
            </a:r>
            <a:endParaRPr lang="en-US" dirty="0" smtClean="0"/>
          </a:p>
          <a:p>
            <a:r>
              <a:rPr lang="en-US" dirty="0" smtClean="0"/>
              <a:t>Denver Dev Day</a:t>
            </a:r>
          </a:p>
          <a:p>
            <a:r>
              <a:rPr lang="en-US" dirty="0" smtClean="0"/>
              <a:t>October 23, 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12" y="4624754"/>
            <a:ext cx="277419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31404"/>
            <a:ext cx="6553200" cy="30028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Need Web API primer?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Office 365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Getting down and dirty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" y="3733800"/>
            <a:ext cx="2003666" cy="2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REST? WHAT IS REST?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03" y="762000"/>
            <a:ext cx="3784194" cy="2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58825"/>
            <a:ext cx="8763000" cy="841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REpresentational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 Transfer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6400800" cy="464820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Less chatty than SOAP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Most tools can use it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Basically simple HTTP calls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coming back can be anything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Just say no to XML!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Downside – no metadata like WSDL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311275"/>
            <a:ext cx="3924300" cy="45783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3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Call using Web API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Quick demo to get your head wrapped right?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are some of the Http… classes?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127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/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demo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 Visual Studio 2015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 the Http… classes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OFFICE 365?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iteration of the Microsoft-money making machine.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Well, it’s also a money making machine for us DEVS!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(I’ll explain in a bit if we have time.)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64" y="1524000"/>
            <a:ext cx="6305336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329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Segoe UI</vt:lpstr>
      <vt:lpstr>Segoe UI Light</vt:lpstr>
      <vt:lpstr>Office Theme</vt:lpstr>
      <vt:lpstr>PowerPoint Presentation</vt:lpstr>
      <vt:lpstr>USING REST AND SPEECH TO TRANSCRIBE .wav FILES IN YOUR INBOX</vt:lpstr>
      <vt:lpstr>AGENDA</vt:lpstr>
      <vt:lpstr>WHY REST? WHAT IS REST?</vt:lpstr>
      <vt:lpstr>REST: REpresentational State Transfer </vt:lpstr>
      <vt:lpstr>PowerPoint Presentation</vt:lpstr>
      <vt:lpstr>REST Call using Web API</vt:lpstr>
      <vt:lpstr>REST / WebAPI demo  Using Visual Studio 2015 NuGet Show the Http… classes</vt:lpstr>
      <vt:lpstr>WHAT IS OFFICE 365?</vt:lpstr>
      <vt:lpstr>Pushing the Easy Button https://dev.office.com/</vt:lpstr>
      <vt:lpstr>Downloading sample code</vt:lpstr>
      <vt:lpstr>My little 365 app</vt:lpstr>
      <vt:lpstr>Let’s see Rob code!</vt:lpstr>
      <vt:lpstr>A story to tell…</vt:lpstr>
      <vt:lpstr>PowerPoint Presentation</vt:lpstr>
      <vt:lpstr>Thanks to my employer, McGraw-Hill Financial, for letting me share this with you!</vt:lpstr>
      <vt:lpstr>Code in this session: http://github.com/robcube</vt:lpstr>
    </vt:vector>
  </TitlesOfParts>
  <Company>Chris Wallace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Wallace</dc:creator>
  <cp:lastModifiedBy>Rob Koch</cp:lastModifiedBy>
  <cp:revision>68</cp:revision>
  <dcterms:created xsi:type="dcterms:W3CDTF">2014-06-12T02:49:02Z</dcterms:created>
  <dcterms:modified xsi:type="dcterms:W3CDTF">2015-10-23T13:34:55Z</dcterms:modified>
</cp:coreProperties>
</file>