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C33E9-5845-4906-B68D-1CF46947DC68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988A-2C31-4358-8CB4-9AFBA641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Adventures in moving to </a:t>
            </a:r>
            <a:br>
              <a:rPr lang="en-US" dirty="0"/>
            </a:br>
            <a:r>
              <a:rPr lang="en-US" dirty="0"/>
              <a:t>Service Broker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 Koch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happy with Service Broker</a:t>
            </a:r>
          </a:p>
          <a:p>
            <a:r>
              <a:rPr lang="en-US" dirty="0"/>
              <a:t>Painful getting the concepts and definitions wrapped around my head. </a:t>
            </a:r>
          </a:p>
          <a:p>
            <a:r>
              <a:rPr lang="en-US" dirty="0"/>
              <a:t>Lots of reading. Learning curve to be expected.</a:t>
            </a:r>
          </a:p>
          <a:p>
            <a:r>
              <a:rPr lang="en-US" dirty="0"/>
              <a:t>Once I got the hang of it, it’s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 of the Dash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371600"/>
            <a:ext cx="72368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 of the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than Excel checklist and waiting for emails</a:t>
            </a:r>
          </a:p>
          <a:p>
            <a:r>
              <a:rPr lang="en-US" dirty="0"/>
              <a:t>Silverlight (rapid app development)</a:t>
            </a:r>
          </a:p>
          <a:p>
            <a:r>
              <a:rPr lang="en-US" dirty="0"/>
              <a:t>Rides on our WPF expertise (no CSS!)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Supported by all browsers</a:t>
            </a:r>
          </a:p>
          <a:p>
            <a:r>
              <a:rPr lang="en-US" dirty="0"/>
              <a:t>Very reliable: had an outage for a day or so over a year ago – combo bad build/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of products increased</a:t>
            </a:r>
          </a:p>
          <a:p>
            <a:r>
              <a:rPr lang="en-US" dirty="0"/>
              <a:t>Upgrades to 2008 R2 and then 2012 hurts performance</a:t>
            </a:r>
          </a:p>
          <a:p>
            <a:r>
              <a:rPr lang="en-US" dirty="0"/>
              <a:t>Performance issues using SMO</a:t>
            </a:r>
          </a:p>
          <a:p>
            <a:r>
              <a:rPr lang="en-US" dirty="0"/>
              <a:t>Server is more stressed than ever, polling doesn’t help matters.</a:t>
            </a:r>
          </a:p>
          <a:p>
            <a:r>
              <a:rPr lang="en-US" dirty="0"/>
              <a:t>Looking for reliable alternatives – Message Queueing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Service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Researched </a:t>
            </a:r>
            <a:r>
              <a:rPr lang="en-US" dirty="0" err="1"/>
              <a:t>RabbitMQ</a:t>
            </a:r>
            <a:r>
              <a:rPr lang="en-US" dirty="0"/>
              <a:t>, </a:t>
            </a:r>
            <a:r>
              <a:rPr lang="en-US" dirty="0" err="1"/>
              <a:t>ZeroMQ</a:t>
            </a:r>
            <a:r>
              <a:rPr lang="en-US" dirty="0"/>
              <a:t>, Akka.NET (F#) – prepped development</a:t>
            </a:r>
          </a:p>
          <a:p>
            <a:r>
              <a:rPr lang="en-US" dirty="0"/>
              <a:t>Enter Ryan Duffy, The </a:t>
            </a:r>
            <a:r>
              <a:rPr lang="en-US" dirty="0" err="1"/>
              <a:t>DBAnswer</a:t>
            </a:r>
            <a:r>
              <a:rPr lang="en-US" dirty="0"/>
              <a:t>: “Service Broker”</a:t>
            </a:r>
          </a:p>
          <a:p>
            <a:r>
              <a:rPr lang="en-US" dirty="0"/>
              <a:t>Looked into it – convinced this is the right approach:</a:t>
            </a:r>
          </a:p>
          <a:p>
            <a:pPr lvl="1"/>
            <a:r>
              <a:rPr lang="en-US" dirty="0"/>
              <a:t>No new server to maintain/troubleshoot</a:t>
            </a:r>
          </a:p>
          <a:p>
            <a:pPr lvl="1"/>
            <a:r>
              <a:rPr lang="en-US" dirty="0"/>
              <a:t>Managed by DBAs – they assume the blame ;-)</a:t>
            </a:r>
          </a:p>
          <a:p>
            <a:pPr lvl="1"/>
            <a:r>
              <a:rPr lang="en-US" dirty="0"/>
              <a:t>Secure, guaranteed, coupled, transactional, one connection for </a:t>
            </a:r>
            <a:r>
              <a:rPr lang="en-US" dirty="0" err="1"/>
              <a:t>db</a:t>
            </a:r>
            <a:r>
              <a:rPr lang="en-US" dirty="0"/>
              <a:t> &amp; queues.</a:t>
            </a:r>
          </a:p>
        </p:txBody>
      </p:sp>
    </p:spTree>
    <p:extLst>
      <p:ext uri="{BB962C8B-B14F-4D97-AF65-F5344CB8AC3E}">
        <p14:creationId xmlns:p14="http://schemas.microsoft.com/office/powerpoint/2010/main" val="8090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from the UI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3124636" cy="3953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1371600"/>
            <a:ext cx="4884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Broker is part of SQL Server. (since 2005) </a:t>
            </a:r>
          </a:p>
          <a:p>
            <a:endParaRPr lang="en-US" dirty="0"/>
          </a:p>
          <a:p>
            <a:r>
              <a:rPr lang="en-US" dirty="0"/>
              <a:t>All your data is stored on the server so why </a:t>
            </a:r>
          </a:p>
          <a:p>
            <a:r>
              <a:rPr lang="en-US" dirty="0"/>
              <a:t>Do we need YET ANOTHER server!? No, tell me.</a:t>
            </a:r>
          </a:p>
          <a:p>
            <a:endParaRPr lang="en-US" dirty="0"/>
          </a:p>
          <a:p>
            <a:r>
              <a:rPr lang="en-US" dirty="0"/>
              <a:t>4 parts to SBs: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up Contract</a:t>
            </a:r>
          </a:p>
          <a:p>
            <a:pPr marL="342900" indent="-342900">
              <a:buAutoNum type="arabicPeriod"/>
            </a:pPr>
            <a:r>
              <a:rPr lang="en-US" dirty="0"/>
              <a:t>Message Type is a package style: XML or straight up string  -- JSON if you want?</a:t>
            </a:r>
          </a:p>
          <a:p>
            <a:pPr marL="342900" indent="-342900">
              <a:buAutoNum type="arabicPeriod"/>
            </a:pPr>
            <a:r>
              <a:rPr lang="en-US" dirty="0"/>
              <a:t>Queues are ordered transactions</a:t>
            </a:r>
          </a:p>
          <a:p>
            <a:pPr marL="342900" indent="-342900">
              <a:buAutoNum type="arabicPeriod"/>
            </a:pPr>
            <a:r>
              <a:rPr lang="en-US" dirty="0"/>
              <a:t>Service processes Queues.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You can set up multiple SBs, even passing each other messages across servers.</a:t>
            </a:r>
          </a:p>
          <a:p>
            <a:endParaRPr lang="en-US" dirty="0"/>
          </a:p>
          <a:p>
            <a:r>
              <a:rPr lang="en-US" dirty="0"/>
              <a:t>One idea – during </a:t>
            </a:r>
            <a:r>
              <a:rPr lang="en-US" dirty="0" err="1"/>
              <a:t>DataCollections</a:t>
            </a:r>
            <a:r>
              <a:rPr lang="en-US" dirty="0"/>
              <a:t>, record gets inserted, queue passed around connected systems, action takes place.</a:t>
            </a:r>
          </a:p>
        </p:txBody>
      </p:sp>
    </p:spTree>
    <p:extLst>
      <p:ext uri="{BB962C8B-B14F-4D97-AF65-F5344CB8AC3E}">
        <p14:creationId xmlns:p14="http://schemas.microsoft.com/office/powerpoint/2010/main" val="235412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/>
          <a:lstStyle/>
          <a:p>
            <a:r>
              <a:rPr lang="en-US" dirty="0"/>
              <a:t>Supports all browsers – HTML5</a:t>
            </a:r>
          </a:p>
          <a:p>
            <a:r>
              <a:rPr lang="en-US" dirty="0"/>
              <a:t>Bootstrap to avoid manipulating CSS as much as possible.</a:t>
            </a:r>
          </a:p>
          <a:p>
            <a:r>
              <a:rPr lang="en-US" dirty="0"/>
              <a:t>Responsive design, mobile devices ready.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581400"/>
            <a:ext cx="6219279" cy="31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hits the DB for initial load</a:t>
            </a:r>
          </a:p>
          <a:p>
            <a:r>
              <a:rPr lang="en-US" dirty="0"/>
              <a:t>After than doesn’t hit the database for updates</a:t>
            </a:r>
          </a:p>
          <a:p>
            <a:r>
              <a:rPr lang="en-US" dirty="0"/>
              <a:t>Uses Service Broker and </a:t>
            </a:r>
            <a:r>
              <a:rPr lang="en-US" dirty="0" err="1"/>
              <a:t>SignalR</a:t>
            </a:r>
            <a:r>
              <a:rPr lang="en-US" dirty="0"/>
              <a:t> (</a:t>
            </a:r>
            <a:r>
              <a:rPr lang="en-US" dirty="0" err="1"/>
              <a:t>WebSockets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Let’s Demo!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CODE</a:t>
            </a:r>
            <a:r>
              <a:rPr lang="en-US" dirty="0"/>
              <a:t> </a:t>
            </a:r>
            <a:r>
              <a:rPr lang="en-US" dirty="0" err="1"/>
              <a:t>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Checklist of what to show:</a:t>
            </a:r>
          </a:p>
          <a:p>
            <a:r>
              <a:rPr lang="en-US" dirty="0"/>
              <a:t>Show SQL trigger code writing to queue</a:t>
            </a:r>
          </a:p>
          <a:p>
            <a:r>
              <a:rPr lang="en-US" dirty="0"/>
              <a:t>Show queue in Service Broker Queue</a:t>
            </a:r>
          </a:p>
          <a:p>
            <a:r>
              <a:rPr lang="en-US" dirty="0"/>
              <a:t>Run C# code consuming message</a:t>
            </a:r>
          </a:p>
          <a:p>
            <a:r>
              <a:rPr lang="en-US" dirty="0"/>
              <a:t>Show C# code sending message to website</a:t>
            </a:r>
          </a:p>
          <a:p>
            <a:r>
              <a:rPr lang="en-US" dirty="0"/>
              <a:t>Show C#/JavaScript code consuming message for </a:t>
            </a:r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Adventures in moving to  Service Broker</vt:lpstr>
      <vt:lpstr>First iteration of the Dash</vt:lpstr>
      <vt:lpstr>First iteration of the Dash</vt:lpstr>
      <vt:lpstr>Growing pains</vt:lpstr>
      <vt:lpstr>Enter Service Broker</vt:lpstr>
      <vt:lpstr>Overview from the UI</vt:lpstr>
      <vt:lpstr>New Dashboard</vt:lpstr>
      <vt:lpstr>New Dash</vt:lpstr>
      <vt:lpstr>CODE CODE CODE</vt:lpstr>
      <vt:lpstr>Conclusion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moving to  Service Broker</dc:title>
  <dc:creator>Robert Koch</dc:creator>
  <cp:lastModifiedBy>Rob Koch</cp:lastModifiedBy>
  <cp:revision>8</cp:revision>
  <dcterms:created xsi:type="dcterms:W3CDTF">2016-02-16T21:18:06Z</dcterms:created>
  <dcterms:modified xsi:type="dcterms:W3CDTF">2016-06-16T02:28:36Z</dcterms:modified>
</cp:coreProperties>
</file>