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7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03FD-1634-4A02-9380-DEF317D1299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8529-112C-4FAD-9CD5-2D2071D7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amazonaws.com/v1/documentation/api/latest/guide/quickstart.html" TargetMode="External"/><Relationship Id="rId2" Type="http://schemas.openxmlformats.org/officeDocument/2006/relationships/hyperlink" Target="https://medium.com/@bezdelev/how-to-test-a-python-aws-lambda-function-locally-with-pycharm-run-configurations-6de8efc4b2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aws-lambda-vs-azure-functions-vs-google-functions" TargetMode="External"/><Relationship Id="rId5" Type="http://schemas.openxmlformats.org/officeDocument/2006/relationships/hyperlink" Target="https://gist.github.com/gene1wood/4a052f39490fae00e0c3#gistcomment-2771973" TargetMode="External"/><Relationship Id="rId4" Type="http://schemas.openxmlformats.org/officeDocument/2006/relationships/hyperlink" Target="https://docs.aws.amazon.com/lambda/latest/dg/lambda-runtim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Live-Coding </a:t>
            </a:r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Koch</a:t>
            </a:r>
          </a:p>
          <a:p>
            <a:r>
              <a:rPr lang="en-US" dirty="0" smtClean="0"/>
              <a:t>Lead Architect @ S&amp;P Global</a:t>
            </a:r>
          </a:p>
          <a:p>
            <a:r>
              <a:rPr lang="en-US" dirty="0" smtClean="0"/>
              <a:t>2019 July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757" cy="44725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 layer, helps with business-specific rules</a:t>
            </a:r>
          </a:p>
          <a:p>
            <a:r>
              <a:rPr lang="en-US" dirty="0"/>
              <a:t>Commoditize your programming </a:t>
            </a:r>
          </a:p>
          <a:p>
            <a:r>
              <a:rPr lang="en-US" dirty="0"/>
              <a:t>One stop shop for mobile, 3</a:t>
            </a:r>
            <a:r>
              <a:rPr lang="en-US" baseline="30000" dirty="0"/>
              <a:t>rd</a:t>
            </a:r>
            <a:r>
              <a:rPr lang="en-US" dirty="0"/>
              <a:t> party, web,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Security via IAM or in logic</a:t>
            </a:r>
          </a:p>
          <a:p>
            <a:r>
              <a:rPr lang="en-US" dirty="0"/>
              <a:t>Triggered by events or scheduled via </a:t>
            </a:r>
            <a:r>
              <a:rPr lang="en-US" dirty="0" err="1"/>
              <a:t>CloudWatch</a:t>
            </a:r>
            <a:endParaRPr lang="en-US" dirty="0"/>
          </a:p>
          <a:p>
            <a:r>
              <a:rPr lang="en-US" dirty="0"/>
              <a:t>Behind the scenes: Amazon Linux 2 (EC2); </a:t>
            </a:r>
            <a:r>
              <a:rPr lang="en-US" dirty="0" err="1"/>
              <a:t>dotnet</a:t>
            </a:r>
            <a:r>
              <a:rPr lang="en-US" dirty="0"/>
              <a:t> uses RHEL</a:t>
            </a:r>
          </a:p>
          <a:p>
            <a:endParaRPr lang="en-US" dirty="0"/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528" y="1027906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Kinesis</a:t>
            </a:r>
          </a:p>
          <a:p>
            <a:r>
              <a:rPr lang="en-US" dirty="0" smtClean="0"/>
              <a:t>Simple Notification System (SNS)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err="1" smtClean="0"/>
              <a:t>RedShift</a:t>
            </a:r>
            <a:endParaRPr lang="en-US" dirty="0" smtClean="0"/>
          </a:p>
          <a:p>
            <a:r>
              <a:rPr lang="en-US" dirty="0" smtClean="0"/>
              <a:t>Simple Email Service (SES)</a:t>
            </a:r>
          </a:p>
          <a:p>
            <a:r>
              <a:rPr lang="en-US" dirty="0" smtClean="0"/>
              <a:t>API Gateway</a:t>
            </a:r>
          </a:p>
          <a:p>
            <a:r>
              <a:rPr lang="en-US" dirty="0" smtClean="0"/>
              <a:t>…to name a few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52" y="1476198"/>
            <a:ext cx="4774422" cy="48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wait …</a:t>
            </a:r>
          </a:p>
          <a:p>
            <a:pPr marL="0" indent="0">
              <a:buNone/>
            </a:pPr>
            <a:r>
              <a:rPr lang="en-US" dirty="0" smtClean="0"/>
              <a:t>     The </a:t>
            </a:r>
            <a:r>
              <a:rPr lang="en-US" dirty="0" smtClean="0"/>
              <a:t>plan:</a:t>
            </a:r>
          </a:p>
          <a:p>
            <a:pPr lvl="1"/>
            <a:r>
              <a:rPr lang="en-US" dirty="0" smtClean="0"/>
              <a:t>Build Lambda code using Python</a:t>
            </a:r>
          </a:p>
          <a:p>
            <a:pPr lvl="1"/>
            <a:r>
              <a:rPr lang="en-US" dirty="0" smtClean="0"/>
              <a:t>Test locally and on AWS</a:t>
            </a:r>
          </a:p>
          <a:p>
            <a:pPr lvl="1"/>
            <a:r>
              <a:rPr lang="en-US" dirty="0" smtClean="0"/>
              <a:t>IAM security</a:t>
            </a:r>
          </a:p>
          <a:p>
            <a:pPr lvl="1"/>
            <a:r>
              <a:rPr lang="en-US" dirty="0" smtClean="0"/>
              <a:t>How to deploy with Python libraries that Lambda’s Amazon Linux doesn’t have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bezdelev/how-to-test-a-python-aws-lambda-function-locally-with-pycharm-run-configurations-6de8efc4b206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boto3.amazonaws.com/v1/documentation/api/latest/guide/quickstart.html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docs.aws.amazon.com/lambda/latest/dg/lambda-runtimes.html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gist.github.com/gene1wood/4a052f39490fae00e0c3#gistcomment-2771973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https://dzone.com/articles/aws-lambda-vs-azure-functions-vs-google-functions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142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Live-Coding Lambda</vt:lpstr>
      <vt:lpstr>What is a Lambda?</vt:lpstr>
      <vt:lpstr>The eco-system</vt:lpstr>
      <vt:lpstr>Now the code</vt:lpstr>
      <vt:lpstr>References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Coding Lambda</dc:title>
  <dc:creator>Koch, Robert</dc:creator>
  <cp:lastModifiedBy>Koch, Robert</cp:lastModifiedBy>
  <cp:revision>6</cp:revision>
  <dcterms:created xsi:type="dcterms:W3CDTF">2019-07-22T20:15:25Z</dcterms:created>
  <dcterms:modified xsi:type="dcterms:W3CDTF">2019-07-24T02:31:39Z</dcterms:modified>
</cp:coreProperties>
</file>