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7" r:id="rId14"/>
    <p:sldId id="271" r:id="rId15"/>
    <p:sldId id="268" r:id="rId16"/>
    <p:sldId id="26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49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ABF51-A7F8-4EA7-A2B9-968746D46B56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4D01-9DEA-4473-A182-E6E5A12EE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D01-9DEA-4473-A182-E6E5A12EE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FC81-6591-43E3-82DB-33A50B2369E8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FDFD-A9B6-43A5-A8A2-DF4FD26189A7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9C0A-0BCC-4BB3-8F61-43EFBB86986E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EE54-6504-4F12-84A8-8E0FA645105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657D-ABEE-483D-B2C2-11E0E98CB610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3803-92E8-43E9-9BA9-DC00F1927772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0F2F-49F5-40C9-9F03-EDEB983D7C06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0C85-5362-45FE-8B52-2A470A152CBC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A1-9FDC-4F7C-913C-6CD5C3FA7B9C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51C-FE0D-4C63-B3CB-14045C01016D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068-A039-43C3-AF3B-BBEFB2F700E3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51D0-CC84-46B7-B685-DCF42034331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C2D6-3AA5-41A6-9DFA-52BE33EBD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nielLambert4/how-to-set-your-priorities-with-business-architecture-94473490" TargetMode="External"/><Relationship Id="rId2" Type="http://schemas.openxmlformats.org/officeDocument/2006/relationships/hyperlink" Target="https://soa-eda.blogspot.com/2006/11/how-eda-extends-soa-and-why-it-i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rysamuelson.com/blog/?p=141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obcube" TargetMode="External"/><Relationship Id="rId2" Type="http://schemas.openxmlformats.org/officeDocument/2006/relationships/hyperlink" Target="mailto:ro.koch@liv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Case for Event-driven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6629400" cy="10858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Robert Koch</a:t>
            </a:r>
          </a:p>
          <a:p>
            <a:pPr algn="l"/>
            <a:r>
              <a:rPr lang="en-US" dirty="0" smtClean="0"/>
              <a:t>Data Science &amp; Cloud Architect</a:t>
            </a:r>
          </a:p>
          <a:p>
            <a:pPr algn="l"/>
            <a:r>
              <a:rPr lang="en-US" dirty="0" smtClean="0"/>
              <a:t>22</a:t>
            </a:r>
            <a:r>
              <a:rPr lang="en-US" dirty="0" smtClean="0"/>
              <a:t> </a:t>
            </a:r>
            <a:r>
              <a:rPr lang="en-US" dirty="0" smtClean="0"/>
              <a:t>May 2018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114300"/>
            <a:ext cx="3810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Boulder .NET Meetup</a:t>
            </a:r>
            <a:endParaRPr lang="en-US" dirty="0" smtClean="0"/>
          </a:p>
          <a:p>
            <a:pPr algn="r"/>
            <a:r>
              <a:rPr lang="en-US" dirty="0" smtClean="0"/>
              <a:t>May </a:t>
            </a:r>
            <a:r>
              <a:rPr lang="en-US" dirty="0" smtClean="0"/>
              <a:t>2018</a:t>
            </a: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47148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026514"/>
            <a:ext cx="4953000" cy="40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architecture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150" y="1200150"/>
            <a:ext cx="3979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Cleaner 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with a new service added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1171" y="1123950"/>
            <a:ext cx="666422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Pluggable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the E and L out of ETL</a:t>
            </a:r>
          </a:p>
          <a:p>
            <a:r>
              <a:rPr lang="en-US" dirty="0" smtClean="0"/>
              <a:t>Services doesn’t need knowledge of up or down stream systems</a:t>
            </a:r>
          </a:p>
          <a:p>
            <a:r>
              <a:rPr lang="en-US" dirty="0" smtClean="0"/>
              <a:t>What orchestration? It’s all chorographical.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Less coupling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Walk-through again as to why we have EDA</a:t>
            </a:r>
          </a:p>
          <a:p>
            <a:r>
              <a:rPr lang="en-US" dirty="0" smtClean="0"/>
              <a:t>How does it benefit all involved?</a:t>
            </a:r>
          </a:p>
          <a:p>
            <a:r>
              <a:rPr lang="en-US" dirty="0" smtClean="0"/>
              <a:t>Types of event-driven architecture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Event streams</a:t>
            </a:r>
          </a:p>
          <a:p>
            <a:pPr lvl="1"/>
            <a:r>
              <a:rPr lang="en-US" dirty="0" smtClean="0"/>
              <a:t>Complex</a:t>
            </a:r>
          </a:p>
          <a:p>
            <a:r>
              <a:rPr lang="en-US" dirty="0" smtClean="0"/>
              <a:t>Multiple consumers</a:t>
            </a:r>
          </a:p>
          <a:p>
            <a:r>
              <a:rPr lang="en-US" dirty="0" smtClean="0"/>
              <a:t>Alternative to data stores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BPM Tools</a:t>
            </a:r>
          </a:p>
          <a:p>
            <a:pPr lvl="1"/>
            <a:r>
              <a:rPr lang="en-US" dirty="0" err="1" smtClean="0"/>
              <a:t>Camunda</a:t>
            </a:r>
            <a:endParaRPr lang="en-US" dirty="0" smtClean="0"/>
          </a:p>
          <a:p>
            <a:pPr lvl="1"/>
            <a:r>
              <a:rPr lang="en-US" dirty="0" smtClean="0"/>
              <a:t>Alfresco</a:t>
            </a:r>
          </a:p>
          <a:p>
            <a:r>
              <a:rPr lang="en-US" dirty="0" smtClean="0"/>
              <a:t>Existing database? use CDC/Connectors</a:t>
            </a:r>
            <a:endParaRPr lang="en-US" dirty="0" smtClean="0"/>
          </a:p>
          <a:p>
            <a:r>
              <a:rPr lang="en-US" dirty="0" smtClean="0"/>
              <a:t>Apache/Confluent Kafka</a:t>
            </a:r>
          </a:p>
          <a:p>
            <a:r>
              <a:rPr lang="en-US" dirty="0" smtClean="0"/>
              <a:t>AWS Kinesis</a:t>
            </a:r>
          </a:p>
          <a:p>
            <a:r>
              <a:rPr lang="en-US" dirty="0" smtClean="0"/>
              <a:t>Azure Event Hub/Event Service Bus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/>
              <a:t>Thoughts </a:t>
            </a:r>
            <a:r>
              <a:rPr lang="en-US" i="1" dirty="0" smtClean="0"/>
              <a:t>on</a:t>
            </a:r>
            <a:r>
              <a:rPr lang="en-US" i="1" dirty="0"/>
              <a:t> </a:t>
            </a:r>
            <a:r>
              <a:rPr lang="en-US" i="1" dirty="0" smtClean="0"/>
              <a:t>Service </a:t>
            </a:r>
            <a:r>
              <a:rPr lang="en-US" i="1" dirty="0"/>
              <a:t>Oriented Architecture and Event-Driven </a:t>
            </a:r>
            <a:r>
              <a:rPr lang="en-US" i="1" dirty="0" smtClean="0"/>
              <a:t>Architecture</a:t>
            </a:r>
            <a:r>
              <a:rPr lang="en-US" dirty="0" smtClean="0"/>
              <a:t>, by Jack van Hoof </a:t>
            </a:r>
            <a:r>
              <a:rPr lang="en-US" dirty="0" smtClean="0">
                <a:hlinkClick r:id="rId2"/>
              </a:rPr>
              <a:t>https://soa-eda.blogspot.com/2006/11/how-eda-extends-soa-and-why-it-is.html</a:t>
            </a:r>
            <a:endParaRPr lang="en-US" i="1" dirty="0" smtClean="0"/>
          </a:p>
          <a:p>
            <a:r>
              <a:rPr lang="en-US" i="1" dirty="0" smtClean="0"/>
              <a:t>How </a:t>
            </a:r>
            <a:r>
              <a:rPr lang="en-US" i="1" dirty="0"/>
              <a:t>to set your priorities with Business Architecture</a:t>
            </a:r>
            <a:r>
              <a:rPr lang="en-US" dirty="0"/>
              <a:t>, presentation by Daniel Lambert </a:t>
            </a:r>
            <a:r>
              <a:rPr lang="en-US" u="sng" dirty="0">
                <a:hlinkClick r:id="rId3"/>
              </a:rPr>
              <a:t>https://www.slideshare.net/DanielLambert4/how-to-set-your-priorities-with-business-architecture-94473490</a:t>
            </a:r>
            <a:endParaRPr lang="en-US" dirty="0"/>
          </a:p>
          <a:p>
            <a:r>
              <a:rPr lang="en-US" i="1" dirty="0" err="1"/>
              <a:t>Serverless</a:t>
            </a:r>
            <a:r>
              <a:rPr lang="en-US" i="1" dirty="0"/>
              <a:t> Architectures on AWS,</a:t>
            </a:r>
            <a:r>
              <a:rPr lang="en-US" dirty="0"/>
              <a:t> by Peter </a:t>
            </a:r>
            <a:r>
              <a:rPr lang="en-US" dirty="0" err="1"/>
              <a:t>Sbarski</a:t>
            </a:r>
            <a:r>
              <a:rPr lang="en-US" dirty="0"/>
              <a:t>: ISBN 9781617293825</a:t>
            </a:r>
          </a:p>
          <a:p>
            <a:r>
              <a:rPr lang="en-US" i="1" dirty="0"/>
              <a:t>BPM Task</a:t>
            </a:r>
            <a:r>
              <a:rPr lang="en-US" dirty="0"/>
              <a:t>, blog by Gary Samuelson </a:t>
            </a:r>
            <a:r>
              <a:rPr lang="en-US" u="sng" dirty="0">
                <a:hlinkClick r:id="rId4"/>
              </a:rPr>
              <a:t>http://garysamuelson.com/blog/?p=1413</a:t>
            </a:r>
            <a:endParaRPr lang="en-US" dirty="0"/>
          </a:p>
          <a:p>
            <a:r>
              <a:rPr lang="en-US" i="1" dirty="0"/>
              <a:t>Business Architecture and BPM Alignment</a:t>
            </a:r>
            <a:r>
              <a:rPr lang="en-US" dirty="0"/>
              <a:t>, workshop by Lloyd Dugan and Neal McWhorter, Business Architecture Guild</a:t>
            </a:r>
          </a:p>
          <a:p>
            <a:r>
              <a:rPr lang="en-US" i="1" dirty="0"/>
              <a:t>Kafka Streams in Action</a:t>
            </a:r>
            <a:r>
              <a:rPr lang="en-US" dirty="0"/>
              <a:t>, by Bill </a:t>
            </a:r>
            <a:r>
              <a:rPr lang="en-US" dirty="0" err="1"/>
              <a:t>Bejeck</a:t>
            </a:r>
            <a:r>
              <a:rPr lang="en-US" dirty="0"/>
              <a:t>, No ISBN yet, Manning Early Access </a:t>
            </a:r>
            <a:r>
              <a:rPr lang="en-US" dirty="0" smtClean="0"/>
              <a:t>Program</a:t>
            </a:r>
          </a:p>
          <a:p>
            <a:r>
              <a:rPr lang="en-US" i="1" dirty="0" smtClean="0"/>
              <a:t>Event-driven architecture</a:t>
            </a:r>
            <a:r>
              <a:rPr lang="en-US" dirty="0" smtClean="0"/>
              <a:t>, (PDF) by </a:t>
            </a:r>
            <a:r>
              <a:rPr lang="en-US" dirty="0"/>
              <a:t>Jonathan </a:t>
            </a:r>
            <a:r>
              <a:rPr lang="en-US" dirty="0" err="1"/>
              <a:t>Schabowsky</a:t>
            </a:r>
            <a:r>
              <a:rPr lang="en-US" dirty="0"/>
              <a:t>, a senior architect in Solace’s Office of the CTO</a:t>
            </a:r>
            <a:endParaRPr lang="en-US" dirty="0"/>
          </a:p>
          <a:p>
            <a:r>
              <a:rPr lang="en-US" dirty="0"/>
              <a:t>And of course the community with their assorted blogs, tweets, articles that might have influenced my thinking.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95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rob.koch@live.com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robcube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http://github.com/robcube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You may find me at the nearest whiteboard **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sample workflow</a:t>
            </a:r>
          </a:p>
          <a:p>
            <a:r>
              <a:rPr lang="en-US" dirty="0" smtClean="0"/>
              <a:t>Presenting gaps to workflow</a:t>
            </a:r>
          </a:p>
          <a:p>
            <a:r>
              <a:rPr lang="en-US" dirty="0" smtClean="0"/>
              <a:t>Resolving gaps the “old way”</a:t>
            </a:r>
          </a:p>
          <a:p>
            <a:r>
              <a:rPr lang="en-US" dirty="0" smtClean="0"/>
              <a:t>Intro to Event-driven architecture (EDA)</a:t>
            </a:r>
          </a:p>
          <a:p>
            <a:r>
              <a:rPr lang="en-US" dirty="0" smtClean="0"/>
              <a:t>Apply EDA to current workflow</a:t>
            </a:r>
          </a:p>
          <a:p>
            <a:r>
              <a:rPr lang="en-US" dirty="0" smtClean="0"/>
              <a:t>Show benefits</a:t>
            </a:r>
          </a:p>
        </p:txBody>
      </p:sp>
    </p:spTree>
    <p:extLst>
      <p:ext uri="{BB962C8B-B14F-4D97-AF65-F5344CB8AC3E}">
        <p14:creationId xmlns:p14="http://schemas.microsoft.com/office/powerpoint/2010/main" val="2817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Walk-through…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74" y="1809750"/>
            <a:ext cx="8778727" cy="273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4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Magnifying the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ifs?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809750"/>
            <a:ext cx="879578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7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workaround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809750"/>
            <a:ext cx="8763000" cy="27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architecture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Moves data as fast as you want it to</a:t>
            </a:r>
          </a:p>
          <a:p>
            <a:r>
              <a:rPr lang="en-US" dirty="0" smtClean="0"/>
              <a:t>React to business activity, AKA events</a:t>
            </a:r>
          </a:p>
          <a:p>
            <a:r>
              <a:rPr lang="en-US" dirty="0" smtClean="0"/>
              <a:t>Simple, event streams, complex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Do away with data stores with event streams</a:t>
            </a:r>
          </a:p>
          <a:p>
            <a:r>
              <a:rPr lang="en-US" dirty="0" smtClean="0"/>
              <a:t>Enhance SOA (command-and-control)</a:t>
            </a:r>
          </a:p>
          <a:p>
            <a:r>
              <a:rPr lang="en-US" dirty="0" smtClean="0"/>
              <a:t>Multiple consumers!!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MQ?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Nice, but has drawbacks, let’s revisit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474865"/>
            <a:ext cx="7822147" cy="368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Works great with EDA; by itself, not the answer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827758"/>
            <a:ext cx="8778876" cy="29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your Universe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Case for Event-driven Architecture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47750"/>
            <a:ext cx="5257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462</Words>
  <Application>Microsoft Office PowerPoint</Application>
  <PresentationFormat>On-screen Show (16:9)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Case for Event-driven Architecture</vt:lpstr>
      <vt:lpstr>Agenda</vt:lpstr>
      <vt:lpstr>Current workflow</vt:lpstr>
      <vt:lpstr>Magnifying the gaps</vt:lpstr>
      <vt:lpstr>What can we do?</vt:lpstr>
      <vt:lpstr>Event-driven architecture keys</vt:lpstr>
      <vt:lpstr>What about MQ?</vt:lpstr>
      <vt:lpstr>SOA Pattern</vt:lpstr>
      <vt:lpstr>Rethinking your Universe</vt:lpstr>
      <vt:lpstr>Event-driven architecture diagram</vt:lpstr>
      <vt:lpstr>EDA with a new service added</vt:lpstr>
      <vt:lpstr>Advantages of EDA</vt:lpstr>
      <vt:lpstr>Conclusion</vt:lpstr>
      <vt:lpstr>What tooling?</vt:lpstr>
      <vt:lpstr>References</vt:lpstr>
      <vt:lpstr>Contact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Event-driven Architecture</dc:title>
  <dc:creator>Rob Koch</dc:creator>
  <cp:lastModifiedBy>Rob Koch</cp:lastModifiedBy>
  <cp:revision>20</cp:revision>
  <dcterms:created xsi:type="dcterms:W3CDTF">2018-04-29T21:05:57Z</dcterms:created>
  <dcterms:modified xsi:type="dcterms:W3CDTF">2018-05-19T12:40:15Z</dcterms:modified>
</cp:coreProperties>
</file>