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64" r:id="rId4"/>
    <p:sldId id="266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7" r:id="rId13"/>
    <p:sldId id="268" r:id="rId14"/>
    <p:sldId id="269" r:id="rId15"/>
    <p:sldId id="270" r:id="rId16"/>
    <p:sldId id="271" r:id="rId17"/>
    <p:sldId id="277" r:id="rId18"/>
    <p:sldId id="276" r:id="rId19"/>
    <p:sldId id="274" r:id="rId20"/>
    <p:sldId id="279" r:id="rId21"/>
    <p:sldId id="280" r:id="rId22"/>
    <p:sldId id="278" r:id="rId23"/>
  </p:sldIdLst>
  <p:sldSz cx="9144000" cy="6858000" type="screen4x3"/>
  <p:notesSz cx="6881813" cy="97107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-10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AA864-65B3-484D-9556-5522A3369F0D}" type="datetimeFigureOut">
              <a:rPr lang="en-US" smtClean="0"/>
              <a:pPr/>
              <a:t>4/7/2013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23375"/>
            <a:ext cx="2982913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9223375"/>
            <a:ext cx="2982912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1F19A2-7F9F-4816-B903-917D28E462B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85537"/>
          </a:xfrm>
          <a:prstGeom prst="rect">
            <a:avLst/>
          </a:prstGeom>
        </p:spPr>
        <p:txBody>
          <a:bodyPr vert="horz" lIns="94814" tIns="47407" rIns="94814" bIns="47407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85537"/>
          </a:xfrm>
          <a:prstGeom prst="rect">
            <a:avLst/>
          </a:prstGeom>
        </p:spPr>
        <p:txBody>
          <a:bodyPr vert="horz" lIns="94814" tIns="47407" rIns="94814" bIns="47407" rtlCol="0"/>
          <a:lstStyle>
            <a:lvl1pPr algn="r">
              <a:defRPr sz="1200"/>
            </a:lvl1pPr>
          </a:lstStyle>
          <a:p>
            <a:fld id="{AD67FA64-6CE2-4E1B-99FE-E7BC441EBED4}" type="datetimeFigureOut">
              <a:rPr lang="en-US" smtClean="0"/>
              <a:pPr/>
              <a:t>4/7/2013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14413" y="728663"/>
            <a:ext cx="4854575" cy="3641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14" tIns="47407" rIns="94814" bIns="4740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612601"/>
            <a:ext cx="5505450" cy="4369832"/>
          </a:xfrm>
          <a:prstGeom prst="rect">
            <a:avLst/>
          </a:prstGeom>
        </p:spPr>
        <p:txBody>
          <a:bodyPr vert="horz" lIns="94814" tIns="47407" rIns="94814" bIns="4740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23516"/>
            <a:ext cx="2982119" cy="485537"/>
          </a:xfrm>
          <a:prstGeom prst="rect">
            <a:avLst/>
          </a:prstGeom>
        </p:spPr>
        <p:txBody>
          <a:bodyPr vert="horz" lIns="94814" tIns="47407" rIns="94814" bIns="47407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9223516"/>
            <a:ext cx="2982119" cy="485537"/>
          </a:xfrm>
          <a:prstGeom prst="rect">
            <a:avLst/>
          </a:prstGeom>
        </p:spPr>
        <p:txBody>
          <a:bodyPr vert="horz" lIns="94814" tIns="47407" rIns="94814" bIns="47407" rtlCol="0" anchor="b"/>
          <a:lstStyle>
            <a:lvl1pPr algn="r">
              <a:defRPr sz="1200"/>
            </a:lvl1pPr>
          </a:lstStyle>
          <a:p>
            <a:fld id="{B57E583A-175C-4573-825A-041C6FC3991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E583A-175C-4573-825A-041C6FC3991A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E583A-175C-4573-825A-041C6FC3991A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E583A-175C-4573-825A-041C6FC3991A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E583A-175C-4573-825A-041C6FC3991A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E583A-175C-4573-825A-041C6FC3991A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E583A-175C-4573-825A-041C6FC3991A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E583A-175C-4573-825A-041C6FC3991A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E583A-175C-4573-825A-041C6FC3991A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E583A-175C-4573-825A-041C6FC3991A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E583A-175C-4573-825A-041C6FC3991A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E583A-175C-4573-825A-041C6FC3991A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E583A-175C-4573-825A-041C6FC3991A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E583A-175C-4573-825A-041C6FC3991A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E583A-175C-4573-825A-041C6FC3991A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E583A-175C-4573-825A-041C6FC3991A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E583A-175C-4573-825A-041C6FC3991A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E583A-175C-4573-825A-041C6FC3991A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E583A-175C-4573-825A-041C6FC3991A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E583A-175C-4573-825A-041C6FC3991A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E583A-175C-4573-825A-041C6FC3991A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E583A-175C-4573-825A-041C6FC3991A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E583A-175C-4573-825A-041C6FC3991A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0871-B842-4082-9C66-ABFA0B120DEA}" type="datetimeFigureOut">
              <a:rPr lang="en-US" smtClean="0"/>
              <a:pPr/>
              <a:t>4/7/2013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5901-6A3E-4152-93BC-802A82B1FD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0871-B842-4082-9C66-ABFA0B120DEA}" type="datetimeFigureOut">
              <a:rPr lang="en-US" smtClean="0"/>
              <a:pPr/>
              <a:t>4/7/2013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5901-6A3E-4152-93BC-802A82B1FD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0871-B842-4082-9C66-ABFA0B120DEA}" type="datetimeFigureOut">
              <a:rPr lang="en-US" smtClean="0"/>
              <a:pPr/>
              <a:t>4/7/2013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5901-6A3E-4152-93BC-802A82B1FD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0871-B842-4082-9C66-ABFA0B120DEA}" type="datetimeFigureOut">
              <a:rPr lang="en-US" smtClean="0"/>
              <a:pPr/>
              <a:t>4/7/2013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5901-6A3E-4152-93BC-802A82B1FD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0871-B842-4082-9C66-ABFA0B120DEA}" type="datetimeFigureOut">
              <a:rPr lang="en-US" smtClean="0"/>
              <a:pPr/>
              <a:t>4/7/2013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5901-6A3E-4152-93BC-802A82B1FD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0871-B842-4082-9C66-ABFA0B120DEA}" type="datetimeFigureOut">
              <a:rPr lang="en-US" smtClean="0"/>
              <a:pPr/>
              <a:t>4/7/2013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5901-6A3E-4152-93BC-802A82B1FD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0871-B842-4082-9C66-ABFA0B120DEA}" type="datetimeFigureOut">
              <a:rPr lang="en-US" smtClean="0"/>
              <a:pPr/>
              <a:t>4/7/2013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5901-6A3E-4152-93BC-802A82B1FD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0871-B842-4082-9C66-ABFA0B120DEA}" type="datetimeFigureOut">
              <a:rPr lang="en-US" smtClean="0"/>
              <a:pPr/>
              <a:t>4/7/2013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5901-6A3E-4152-93BC-802A82B1FD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0871-B842-4082-9C66-ABFA0B120DEA}" type="datetimeFigureOut">
              <a:rPr lang="en-US" smtClean="0"/>
              <a:pPr/>
              <a:t>4/7/2013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5901-6A3E-4152-93BC-802A82B1FD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0871-B842-4082-9C66-ABFA0B120DEA}" type="datetimeFigureOut">
              <a:rPr lang="en-US" smtClean="0"/>
              <a:pPr/>
              <a:t>4/7/2013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5901-6A3E-4152-93BC-802A82B1FD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0871-B842-4082-9C66-ABFA0B120DEA}" type="datetimeFigureOut">
              <a:rPr lang="en-US" smtClean="0"/>
              <a:pPr/>
              <a:t>4/7/2013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5901-6A3E-4152-93BC-802A82B1FD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E0871-B842-4082-9C66-ABFA0B120DEA}" type="datetimeFigureOut">
              <a:rPr lang="en-US" smtClean="0"/>
              <a:pPr/>
              <a:t>4/7/2013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A5901-6A3E-4152-93BC-802A82B1FD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ttlKQAoWBKk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ikeschmoker.com/write-more.html" TargetMode="External"/><Relationship Id="rId5" Type="http://schemas.openxmlformats.org/officeDocument/2006/relationships/hyperlink" Target="http://www.youtube.com/watch?v=qsER_iTmtBs" TargetMode="External"/><Relationship Id="rId4" Type="http://schemas.openxmlformats.org/officeDocument/2006/relationships/hyperlink" Target="http://www.youtube.com/watch?v=b-x7GMsYkD8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irc_mi" descr="https://encrypted-tbn0.gstatic.com/images?q=tbn:ANd9GcTdiMTRPHzFwbfUAP3u4fYA4YeSO1GRspIxWnVfMN5clRjBavG7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762000"/>
            <a:ext cx="8001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5791201"/>
            <a:ext cx="7848600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Thanks to: Diane Moore (2007), Katie Alexander (2009)</a:t>
            </a:r>
            <a:endParaRPr lang="en-US" sz="2400" dirty="0"/>
          </a:p>
        </p:txBody>
      </p:sp>
      <p:pic>
        <p:nvPicPr>
          <p:cNvPr id="6" name="Picture 5" descr="6+1 Trait Writing Logo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3810000"/>
            <a:ext cx="7391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 descr="C:\Documents and Settings\Rob\Desktop\Russia\Resources\Writing Process\slide-8-728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00200"/>
            <a:ext cx="8305799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 descr="C:\Documents and Settings\Rob\Desktop\Russia\Resources\Writing Process\slide-11-728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00200"/>
            <a:ext cx="8229599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 descr="C:\Documents and Settings\Rob\Desktop\Russia\Resources\Writing Process\slide-16-728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00200"/>
            <a:ext cx="8305799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0000"/>
                <a:satMod val="300000"/>
              </a:schemeClr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Writing Models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Re-Evaluate </a:t>
            </a:r>
            <a:r>
              <a:rPr lang="en-US" b="1" dirty="0">
                <a:solidFill>
                  <a:srgbClr val="FFC000"/>
                </a:solidFill>
              </a:rPr>
              <a:t>once </a:t>
            </a:r>
            <a:r>
              <a:rPr lang="en-US" b="1" dirty="0" smtClean="0">
                <a:solidFill>
                  <a:srgbClr val="FFC000"/>
                </a:solidFill>
              </a:rPr>
              <a:t>finished</a:t>
            </a:r>
          </a:p>
          <a:p>
            <a:pPr lvl="1"/>
            <a:r>
              <a:rPr lang="en-US" dirty="0" smtClean="0"/>
              <a:t>reread </a:t>
            </a:r>
            <a:r>
              <a:rPr lang="en-US" dirty="0"/>
              <a:t>their previous </a:t>
            </a:r>
            <a:r>
              <a:rPr lang="en-US" dirty="0" smtClean="0"/>
              <a:t>entries </a:t>
            </a:r>
          </a:p>
          <a:p>
            <a:pPr lvl="1"/>
            <a:r>
              <a:rPr lang="en-US" dirty="0" smtClean="0"/>
              <a:t>share </a:t>
            </a:r>
            <a:r>
              <a:rPr lang="en-US" dirty="0"/>
              <a:t>their writing with a </a:t>
            </a:r>
            <a:r>
              <a:rPr lang="en-US" dirty="0" smtClean="0"/>
              <a:t>classmate</a:t>
            </a:r>
            <a:endParaRPr lang="en-US" dirty="0"/>
          </a:p>
          <a:p>
            <a:pPr lvl="0"/>
            <a:r>
              <a:rPr lang="en-US" b="1" dirty="0">
                <a:solidFill>
                  <a:srgbClr val="FFC000"/>
                </a:solidFill>
              </a:rPr>
              <a:t>Author's </a:t>
            </a:r>
            <a:r>
              <a:rPr lang="en-US" b="1" dirty="0" smtClean="0">
                <a:solidFill>
                  <a:srgbClr val="FFC000"/>
                </a:solidFill>
              </a:rPr>
              <a:t>Chair</a:t>
            </a:r>
          </a:p>
          <a:p>
            <a:pPr lvl="1"/>
            <a:r>
              <a:rPr lang="en-US" dirty="0" smtClean="0"/>
              <a:t>students </a:t>
            </a:r>
            <a:r>
              <a:rPr lang="en-US" dirty="0"/>
              <a:t>get to orally share their writing </a:t>
            </a:r>
            <a:r>
              <a:rPr lang="en-US" dirty="0" smtClean="0"/>
              <a:t>entry</a:t>
            </a:r>
          </a:p>
          <a:p>
            <a:pPr lvl="1"/>
            <a:r>
              <a:rPr lang="en-US" dirty="0" smtClean="0"/>
              <a:t>student </a:t>
            </a:r>
            <a:r>
              <a:rPr lang="en-US" dirty="0"/>
              <a:t>in the author's chair then gets to ask three students to either ask a question about their entry or to share a comment on what they thought about their </a:t>
            </a:r>
            <a:r>
              <a:rPr lang="en-US" dirty="0" smtClean="0"/>
              <a:t>writing </a:t>
            </a:r>
          </a:p>
          <a:p>
            <a:pPr lvl="2"/>
            <a:r>
              <a:rPr lang="en-US" sz="2800" dirty="0" smtClean="0"/>
              <a:t>focusing </a:t>
            </a:r>
            <a:r>
              <a:rPr lang="en-US" sz="2800" dirty="0"/>
              <a:t>on meaning and content (also supports speaking and listening skills)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0000"/>
                <a:satMod val="300000"/>
              </a:schemeClr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Modes </a:t>
            </a:r>
            <a:r>
              <a:rPr lang="en-US" b="1" dirty="0"/>
              <a:t>of Creative Writing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1020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b="1" dirty="0">
                <a:solidFill>
                  <a:srgbClr val="FFC000"/>
                </a:solidFill>
              </a:rPr>
              <a:t>Creative </a:t>
            </a:r>
            <a:r>
              <a:rPr lang="en-US" b="1" dirty="0" smtClean="0">
                <a:solidFill>
                  <a:srgbClr val="FFC000"/>
                </a:solidFill>
              </a:rPr>
              <a:t>writing: </a:t>
            </a:r>
            <a:r>
              <a:rPr lang="en-US" dirty="0" smtClean="0"/>
              <a:t>to </a:t>
            </a:r>
            <a:r>
              <a:rPr lang="en-US" dirty="0"/>
              <a:t>entertain the </a:t>
            </a:r>
            <a:r>
              <a:rPr lang="en-US" dirty="0" smtClean="0"/>
              <a:t>reader</a:t>
            </a:r>
            <a:endParaRPr lang="en-US" dirty="0"/>
          </a:p>
          <a:p>
            <a:pPr lvl="0"/>
            <a:r>
              <a:rPr lang="en-US" b="1" dirty="0">
                <a:solidFill>
                  <a:srgbClr val="FFC000"/>
                </a:solidFill>
              </a:rPr>
              <a:t>Descriptive w</a:t>
            </a:r>
            <a:r>
              <a:rPr lang="en-US" b="1" dirty="0" smtClean="0">
                <a:solidFill>
                  <a:srgbClr val="FFC000"/>
                </a:solidFill>
              </a:rPr>
              <a:t>riting</a:t>
            </a:r>
            <a:r>
              <a:rPr lang="en-US" b="1" dirty="0">
                <a:solidFill>
                  <a:srgbClr val="FFC000"/>
                </a:solidFill>
              </a:rPr>
              <a:t>: </a:t>
            </a:r>
            <a:r>
              <a:rPr lang="en-US" dirty="0" smtClean="0"/>
              <a:t>to </a:t>
            </a:r>
            <a:r>
              <a:rPr lang="en-US" dirty="0"/>
              <a:t>describe a person, place, or event so that the topic can be clearly seen in the reader's mind. The writer must use vivid details that paint a picture for the </a:t>
            </a:r>
            <a:r>
              <a:rPr lang="en-US" dirty="0" smtClean="0"/>
              <a:t>reader</a:t>
            </a:r>
            <a:endParaRPr lang="en-US" dirty="0"/>
          </a:p>
          <a:p>
            <a:pPr lvl="0"/>
            <a:r>
              <a:rPr lang="en-US" b="1" dirty="0">
                <a:solidFill>
                  <a:srgbClr val="FFC000"/>
                </a:solidFill>
              </a:rPr>
              <a:t>Expository </a:t>
            </a:r>
            <a:r>
              <a:rPr lang="en-US" b="1" dirty="0" smtClean="0">
                <a:solidFill>
                  <a:srgbClr val="FFC000"/>
                </a:solidFill>
              </a:rPr>
              <a:t>writing: </a:t>
            </a:r>
            <a:r>
              <a:rPr lang="en-US" dirty="0" smtClean="0"/>
              <a:t>to </a:t>
            </a:r>
            <a:r>
              <a:rPr lang="en-US" dirty="0"/>
              <a:t>provide information such as an explanation or </a:t>
            </a:r>
            <a:r>
              <a:rPr lang="en-US" dirty="0" smtClean="0"/>
              <a:t>directions</a:t>
            </a:r>
            <a:endParaRPr lang="en-US" dirty="0"/>
          </a:p>
          <a:p>
            <a:pPr lvl="0"/>
            <a:r>
              <a:rPr lang="en-US" b="1" dirty="0">
                <a:solidFill>
                  <a:srgbClr val="FFC000"/>
                </a:solidFill>
              </a:rPr>
              <a:t>Narrative </a:t>
            </a:r>
            <a:r>
              <a:rPr lang="en-US" b="1" dirty="0" smtClean="0">
                <a:solidFill>
                  <a:srgbClr val="FFC000"/>
                </a:solidFill>
              </a:rPr>
              <a:t>writing</a:t>
            </a:r>
            <a:r>
              <a:rPr lang="en-US" b="1" dirty="0">
                <a:solidFill>
                  <a:srgbClr val="FFC000"/>
                </a:solidFill>
              </a:rPr>
              <a:t>: </a:t>
            </a:r>
            <a:r>
              <a:rPr lang="en-US" dirty="0" smtClean="0"/>
              <a:t>narrative </a:t>
            </a:r>
            <a:r>
              <a:rPr lang="en-US" dirty="0"/>
              <a:t>writing is to describe an experience, event, or sequence of events in the form of a </a:t>
            </a:r>
            <a:r>
              <a:rPr lang="en-US" dirty="0" smtClean="0"/>
              <a:t>story</a:t>
            </a:r>
            <a:endParaRPr lang="en-US" dirty="0"/>
          </a:p>
          <a:p>
            <a:pPr lvl="0"/>
            <a:r>
              <a:rPr lang="en-US" b="1" dirty="0">
                <a:solidFill>
                  <a:srgbClr val="FFC000"/>
                </a:solidFill>
              </a:rPr>
              <a:t>Persuasive </a:t>
            </a:r>
            <a:r>
              <a:rPr lang="en-US" b="1" dirty="0" smtClean="0">
                <a:solidFill>
                  <a:srgbClr val="FFC000"/>
                </a:solidFill>
              </a:rPr>
              <a:t>writing</a:t>
            </a:r>
            <a:r>
              <a:rPr lang="en-US" b="1" dirty="0">
                <a:solidFill>
                  <a:srgbClr val="FFC000"/>
                </a:solidFill>
              </a:rPr>
              <a:t>: </a:t>
            </a:r>
            <a:r>
              <a:rPr lang="en-US" dirty="0" smtClean="0"/>
              <a:t>to </a:t>
            </a:r>
            <a:r>
              <a:rPr lang="en-US" dirty="0"/>
              <a:t>give an opinion and try to influence the reader's way of thinking with supporting </a:t>
            </a:r>
            <a:r>
              <a:rPr lang="en-US" dirty="0" smtClean="0"/>
              <a:t>evidence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0000"/>
                <a:satMod val="300000"/>
              </a:schemeClr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Writing Prompts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US" sz="3300" dirty="0" smtClean="0">
                <a:solidFill>
                  <a:srgbClr val="FFC000"/>
                </a:solidFill>
              </a:rPr>
              <a:t>What would you do if you suddenly woke up in another country and no one could understand a word you said! </a:t>
            </a:r>
            <a:r>
              <a:rPr lang="en-US" sz="3300" dirty="0" smtClean="0"/>
              <a:t> </a:t>
            </a:r>
          </a:p>
          <a:p>
            <a:pPr lvl="0"/>
            <a:r>
              <a:rPr lang="en-US" sz="3300" dirty="0" smtClean="0"/>
              <a:t>What would you do if you could fly?</a:t>
            </a:r>
          </a:p>
          <a:p>
            <a:pPr lvl="0"/>
            <a:r>
              <a:rPr lang="en-US" sz="3300" dirty="0" smtClean="0">
                <a:solidFill>
                  <a:srgbClr val="FFC000"/>
                </a:solidFill>
              </a:rPr>
              <a:t>What would you do if you were the last person on earth? </a:t>
            </a:r>
          </a:p>
          <a:p>
            <a:pPr lvl="0"/>
            <a:r>
              <a:rPr lang="en-US" sz="3300" dirty="0" smtClean="0"/>
              <a:t>Write a poem about your favorite person, animal, or place.      </a:t>
            </a:r>
          </a:p>
          <a:p>
            <a:pPr lvl="0"/>
            <a:r>
              <a:rPr lang="en-US" sz="3300" dirty="0" smtClean="0">
                <a:solidFill>
                  <a:srgbClr val="FFC000"/>
                </a:solidFill>
              </a:rPr>
              <a:t>What is your dream vacation? Why?</a:t>
            </a:r>
          </a:p>
          <a:p>
            <a:r>
              <a:rPr lang="en-US" sz="3300" dirty="0" smtClean="0"/>
              <a:t>Write a story from the perspective of a rabbit going down a hole.  What does the rabbit experience, see and feel? </a:t>
            </a:r>
          </a:p>
          <a:p>
            <a:pPr lvl="0"/>
            <a:r>
              <a:rPr lang="en-US" sz="3300" dirty="0" smtClean="0">
                <a:solidFill>
                  <a:srgbClr val="FFC000"/>
                </a:solidFill>
              </a:rPr>
              <a:t>What would you eat if you were on a deserted island?  How would you catch your food?</a:t>
            </a:r>
          </a:p>
          <a:p>
            <a:pPr lvl="0"/>
            <a:r>
              <a:rPr lang="en-US" sz="3300" dirty="0" smtClean="0"/>
              <a:t>Imagine you are a mountain and you are sitting and watching the world.  What have you seen in your lifetime?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0000"/>
                <a:satMod val="300000"/>
              </a:schemeClr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Journaling Techniques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/>
          <a:lstStyle/>
          <a:p>
            <a:pPr lvl="0"/>
            <a:r>
              <a:rPr lang="en-US" sz="3600" dirty="0" smtClean="0"/>
              <a:t>Summarize your day in 20 words or less. </a:t>
            </a:r>
          </a:p>
          <a:p>
            <a:pPr lvl="0"/>
            <a:r>
              <a:rPr lang="en-US" sz="3600" dirty="0" smtClean="0">
                <a:solidFill>
                  <a:srgbClr val="FFC000"/>
                </a:solidFill>
              </a:rPr>
              <a:t>Write one word across the journal page that best describes your day. </a:t>
            </a:r>
          </a:p>
          <a:p>
            <a:pPr lvl="0"/>
            <a:r>
              <a:rPr lang="en-US" sz="3600" dirty="0" smtClean="0"/>
              <a:t>Write out the lyrics to your favorite song.</a:t>
            </a:r>
          </a:p>
          <a:p>
            <a:pPr lvl="0"/>
            <a:r>
              <a:rPr lang="en-US" sz="3600" dirty="0" smtClean="0">
                <a:solidFill>
                  <a:srgbClr val="FFC000"/>
                </a:solidFill>
              </a:rPr>
              <a:t>Compose a song. </a:t>
            </a:r>
          </a:p>
          <a:p>
            <a:pPr lvl="0"/>
            <a:r>
              <a:rPr lang="en-US" sz="3600" dirty="0" smtClean="0"/>
              <a:t>Write a poem. Draw a picture that relates to this poem.</a:t>
            </a:r>
          </a:p>
          <a:p>
            <a:pPr lvl="0"/>
            <a:r>
              <a:rPr lang="en-US" sz="3600" dirty="0" smtClean="0">
                <a:solidFill>
                  <a:srgbClr val="FFC000"/>
                </a:solidFill>
              </a:rPr>
              <a:t>Write in your journal using colorful markers or colored pencils.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0000"/>
                <a:satMod val="300000"/>
              </a:schemeClr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Documents and Settings\Rob\Desktop\Russia\Resources\Writing Process\six-1-writing-traits-poster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04800"/>
            <a:ext cx="8305800" cy="61721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0000"/>
                <a:satMod val="300000"/>
              </a:schemeClr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Picture 2" descr="C:\Documents and Settings\Rob\Desktop\Russia\Resources\Writing Process\6 Trait Descriptors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457200"/>
            <a:ext cx="7467600" cy="5791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0000"/>
                <a:satMod val="300000"/>
              </a:schemeClr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5" name="Picture 3" descr="C:\Documents and Settings\Rob\Desktop\Russia\Resources\Writing Process\6 Trait-Presentation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04800"/>
            <a:ext cx="8458200" cy="6172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https://encrypted-tbn1.gstatic.com/images?q=tbn:ANd9GcR8HoCnXZ-amCrKxciEkCehhH3JyFpmNPC7lyKdSyR_dQE243BY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600200"/>
            <a:ext cx="7162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04800"/>
            <a:ext cx="82296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04800"/>
            <a:ext cx="83058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0000"/>
                <a:satMod val="300000"/>
              </a:schemeClr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Useful Links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 smtClean="0"/>
              <a:t>Writer’s Workshop: Overview (YouTube)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  <a:hlinkClick r:id="rId3"/>
              </a:rPr>
              <a:t>http://www.youtube.com/watch?v=ttlKQAoWBKk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Writer’s Workshop: Mini-lessons &amp; Conferencing (YouTube)</a:t>
            </a:r>
            <a:endParaRPr lang="en-US" dirty="0" smtClean="0"/>
          </a:p>
          <a:p>
            <a:pPr>
              <a:buNone/>
            </a:pPr>
            <a:r>
              <a:rPr lang="en-US" b="1" dirty="0" smtClean="0">
                <a:hlinkClick r:id="rId4"/>
              </a:rPr>
              <a:t>http://www.youtube.com/watch?v=b-x7GMsYkD8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6+1 Trait Writing: Ideas (YouTube)</a:t>
            </a:r>
          </a:p>
          <a:p>
            <a:pPr>
              <a:buNone/>
            </a:pPr>
            <a:r>
              <a:rPr lang="en-US" b="1" dirty="0" smtClean="0">
                <a:hlinkClick r:id="rId5"/>
              </a:rPr>
              <a:t>http://www.youtube.com/watch?v=qsER_iTmtBs</a:t>
            </a:r>
            <a:endParaRPr lang="en-US" b="1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Write More, Grade Less by Mike Schmoker</a:t>
            </a:r>
          </a:p>
          <a:p>
            <a:pPr>
              <a:buNone/>
            </a:pPr>
            <a:r>
              <a:rPr lang="en-US" b="1" dirty="0" smtClean="0">
                <a:hlinkClick r:id="rId6"/>
              </a:rPr>
              <a:t>http://mikeschmoker.com/write-more.html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 descr="C:\Documents and Settings\Rob\Desktop\Russia\Resources\Writing Process\slide-2-728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600200"/>
            <a:ext cx="8153399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 descr="C:\Documents and Settings\Rob\Desktop\Russia\Resources\Writing Process\slide-15-728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00200"/>
            <a:ext cx="8305799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00200"/>
            <a:ext cx="8305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Documents and Settings\Rob\Desktop\Russia\Resources\Writing Process\slide-4-728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600200"/>
            <a:ext cx="8153399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00200"/>
            <a:ext cx="822959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C:\Documents and Settings\Rob\Desktop\Russia\Resources\Writing Process\slide-6-728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00200"/>
            <a:ext cx="8305799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C:\Documents and Settings\Rob\Desktop\Russia\Resources\Writing Process\slide-7-728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1" y="1600200"/>
            <a:ext cx="8229600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</TotalTime>
  <Words>330</Words>
  <Application>Microsoft Office PowerPoint</Application>
  <PresentationFormat>On-screen Show (4:3)</PresentationFormat>
  <Paragraphs>67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 Writing Models </vt:lpstr>
      <vt:lpstr> Modes of Creative Writing </vt:lpstr>
      <vt:lpstr> Writing Prompts </vt:lpstr>
      <vt:lpstr> Journaling Techniques </vt:lpstr>
      <vt:lpstr>Slide 17</vt:lpstr>
      <vt:lpstr>  </vt:lpstr>
      <vt:lpstr>Slide 19</vt:lpstr>
      <vt:lpstr>Slide 20</vt:lpstr>
      <vt:lpstr>Slide 21</vt:lpstr>
      <vt:lpstr>Useful Links</vt:lpstr>
    </vt:vector>
  </TitlesOfParts>
  <Company>Acer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Valued Acer Customer</dc:creator>
  <cp:lastModifiedBy>Valued Acer Customer</cp:lastModifiedBy>
  <cp:revision>51</cp:revision>
  <dcterms:created xsi:type="dcterms:W3CDTF">2013-04-07T01:51:17Z</dcterms:created>
  <dcterms:modified xsi:type="dcterms:W3CDTF">2013-04-07T08:04:26Z</dcterms:modified>
</cp:coreProperties>
</file>