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88"/>
    <p:restoredTop sz="94712"/>
  </p:normalViewPr>
  <p:slideViewPr>
    <p:cSldViewPr snapToGrid="0" snapToObjects="1">
      <p:cViewPr varScale="1">
        <p:scale>
          <a:sx n="105" d="100"/>
          <a:sy n="105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EE46B-89F5-6048-BE68-DD1639B62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9749E-612B-3F4B-9D87-139F3C102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A3F4A-A6A7-E640-9E7F-5A1CB0E02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A401-614C-474D-85AE-67D34E8DEB4F}" type="datetimeFigureOut">
              <a:rPr lang="en-US" smtClean="0"/>
              <a:t>12/24/18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DC355-2321-B644-B1AC-711E2725A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068C2-D9FB-8540-B47D-E0A53F50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18DE-18F2-6A46-AD30-FB1D3447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4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D6003-AB10-1944-8640-0C6A177CC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B2D99-2729-8F41-9D06-59D1B3F70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ED03F-298B-6D4F-A68C-5E3C3D0CF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A401-614C-474D-85AE-67D34E8DEB4F}" type="datetimeFigureOut">
              <a:rPr lang="en-US" smtClean="0"/>
              <a:t>12/24/18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7557F-AEDE-D64F-B126-7FCB65ABD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42063-F339-FB4B-AA3F-21EA1F48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18DE-18F2-6A46-AD30-FB1D3447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4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0DC1C9-6D75-7A4F-A48D-66BB3CC05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C40DD-F213-7D43-AD76-3B9AA0980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9AA7E-DB59-1145-8941-78FAA9AC5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A401-614C-474D-85AE-67D34E8DEB4F}" type="datetimeFigureOut">
              <a:rPr lang="en-US" smtClean="0"/>
              <a:t>12/24/18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CF4A3-3516-4D4D-B70C-A517820D9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0BE71-2AFD-0E45-BF53-19CB51836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18DE-18F2-6A46-AD30-FB1D3447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6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CA32F-6445-F84D-9E4A-5FB9F6735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270F9-82A4-B94B-B543-79F38DC24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3F7EA-F05C-E34B-9049-06F53125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A401-614C-474D-85AE-67D34E8DEB4F}" type="datetimeFigureOut">
              <a:rPr lang="en-US" smtClean="0"/>
              <a:t>12/24/18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F686A-1784-524B-902B-631F82F23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DBE2D-F0B6-114A-B7B7-1D19A9D5A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18DE-18F2-6A46-AD30-FB1D3447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0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94AF8-8E6C-BC44-86E4-96AD671D1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191AB-74E4-CD4D-9119-342770799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622A0-2B76-BD4D-94C5-D382E738F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A401-614C-474D-85AE-67D34E8DEB4F}" type="datetimeFigureOut">
              <a:rPr lang="en-US" smtClean="0"/>
              <a:t>12/24/18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1FBF6-4D9D-F944-9A01-A67613E26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1BF03-990D-4D49-BE45-B0B381D4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18DE-18F2-6A46-AD30-FB1D3447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6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F0886-FABB-E64E-93F5-1C8B2094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E0D6A-CD55-F24C-81AC-E1B6496FA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FF35F-0294-674F-8DC4-FA56B44AC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2E699-1288-0D46-B474-023DAD4A0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A401-614C-474D-85AE-67D34E8DEB4F}" type="datetimeFigureOut">
              <a:rPr lang="en-US" smtClean="0"/>
              <a:t>12/24/18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F0D3C-9628-2042-9507-A66AF0F0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8E4BB-0807-0140-8BEE-AE3EE1C4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18DE-18F2-6A46-AD30-FB1D3447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3C04B-46FC-1B49-B55D-DCF213791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4A203-FA77-D049-A255-96549045A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E2C2C-8DFD-AD40-B4A7-E72DF777C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E167D-C20F-4746-BDBD-ACDA4781A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43C56-1D1A-2E49-A294-FE984A1E05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5AD8BF-2F2F-E84F-B16C-AE90F91B8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A401-614C-474D-85AE-67D34E8DEB4F}" type="datetimeFigureOut">
              <a:rPr lang="en-US" smtClean="0"/>
              <a:t>12/24/18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A61A45-0DD7-EC4F-BA0E-E686B2FB5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91C62-41FB-2748-9469-4544B4B93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18DE-18F2-6A46-AD30-FB1D3447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51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89A45-3B79-4340-890A-39C24BBF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604391-AF66-6C41-930D-257E42FB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A401-614C-474D-85AE-67D34E8DEB4F}" type="datetimeFigureOut">
              <a:rPr lang="en-US" smtClean="0"/>
              <a:t>12/24/18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99284-BB14-F549-AFC5-C5AAC7968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9ABDA-CB30-F241-A8FE-5E21D6EA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18DE-18F2-6A46-AD30-FB1D3447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03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8F832F-42F9-5B47-BBAE-2343F8291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A401-614C-474D-85AE-67D34E8DEB4F}" type="datetimeFigureOut">
              <a:rPr lang="en-US" smtClean="0"/>
              <a:t>12/24/18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3E5E1E-DCF1-1243-B0B0-FA0C64300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16D54-5D95-B448-8EC0-5F53022D8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18DE-18F2-6A46-AD30-FB1D3447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4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C4B6E-2A1C-6A4E-A0EA-3BDF084D5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5E22C-B50A-AF41-B528-D03F690D5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15E20-3FA2-BA49-944E-9BBBA94A2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509D9-F4F1-FB4D-BE26-2FA51ACC9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A401-614C-474D-85AE-67D34E8DEB4F}" type="datetimeFigureOut">
              <a:rPr lang="en-US" smtClean="0"/>
              <a:t>12/24/18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6A397-641C-6B4D-8C6A-C71253509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B4BED-1537-1F46-99F1-80ECDC32E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18DE-18F2-6A46-AD30-FB1D3447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0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F56A0-B741-EE4E-BD3E-D116691AC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BD703F-A3E3-1D4A-860A-ED8D3E637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58C98-87EA-8E41-A8E4-F13E712A0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F73F9-D1B5-7E40-9F92-5AC638243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A401-614C-474D-85AE-67D34E8DEB4F}" type="datetimeFigureOut">
              <a:rPr lang="en-US" smtClean="0"/>
              <a:t>12/24/18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B8EFB-78A1-E046-9F19-13DA94102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83628-7B08-7E46-AF14-F770A1FA9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18DE-18F2-6A46-AD30-FB1D3447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6136F6-82C6-1849-831A-3084F542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5E49D-05A2-AA40-AC8D-48B7881E6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8133F-696E-6D4E-BBA2-05C0F10C99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7A401-614C-474D-85AE-67D34E8DEB4F}" type="datetimeFigureOut">
              <a:rPr lang="en-US" smtClean="0"/>
              <a:t>12/24/18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98B67-4FE1-9F49-96A4-644CDEFFA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9991C-6103-A241-B6AE-6753985D2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D18DE-18F2-6A46-AD30-FB1D3447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1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B8A0A5C-5BEA-0E49-ABEA-21CBF308F5C9}"/>
              </a:ext>
            </a:extLst>
          </p:cNvPr>
          <p:cNvCxnSpPr/>
          <p:nvPr/>
        </p:nvCxnSpPr>
        <p:spPr>
          <a:xfrm>
            <a:off x="2548128" y="4828032"/>
            <a:ext cx="7315200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F684A5-F35D-FC47-A559-52D29F444BA7}"/>
              </a:ext>
            </a:extLst>
          </p:cNvPr>
          <p:cNvCxnSpPr>
            <a:cxnSpLocks/>
          </p:cNvCxnSpPr>
          <p:nvPr/>
        </p:nvCxnSpPr>
        <p:spPr>
          <a:xfrm rot="-8100000">
            <a:off x="8302349" y="4181454"/>
            <a:ext cx="1828800" cy="0"/>
          </a:xfrm>
          <a:prstGeom prst="straightConnector1">
            <a:avLst/>
          </a:prstGeom>
          <a:ln w="666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550A73-4040-B94B-BB62-1EC7454255CE}"/>
              </a:ext>
            </a:extLst>
          </p:cNvPr>
          <p:cNvCxnSpPr/>
          <p:nvPr/>
        </p:nvCxnSpPr>
        <p:spPr>
          <a:xfrm flipV="1">
            <a:off x="2523744" y="3534875"/>
            <a:ext cx="6046426" cy="1293158"/>
          </a:xfrm>
          <a:prstGeom prst="straightConnector1">
            <a:avLst/>
          </a:prstGeom>
          <a:ln w="666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661F21C-AA30-C441-A78D-81675DCD43CC}"/>
              </a:ext>
            </a:extLst>
          </p:cNvPr>
          <p:cNvSpPr txBox="1"/>
          <p:nvPr/>
        </p:nvSpPr>
        <p:spPr>
          <a:xfrm>
            <a:off x="6068511" y="491337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5DDDC3-BB6F-7E4C-92EF-364BEFECC222}"/>
              </a:ext>
            </a:extLst>
          </p:cNvPr>
          <p:cNvSpPr txBox="1"/>
          <p:nvPr/>
        </p:nvSpPr>
        <p:spPr>
          <a:xfrm>
            <a:off x="9302496" y="37869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119307-6088-054E-B2B3-F9F44AA6D3A1}"/>
              </a:ext>
            </a:extLst>
          </p:cNvPr>
          <p:cNvSpPr txBox="1"/>
          <p:nvPr/>
        </p:nvSpPr>
        <p:spPr>
          <a:xfrm>
            <a:off x="5546957" y="366898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B92C50-ABAD-F34E-810B-CB845B5745D3}"/>
              </a:ext>
            </a:extLst>
          </p:cNvPr>
          <p:cNvSpPr txBox="1"/>
          <p:nvPr/>
        </p:nvSpPr>
        <p:spPr>
          <a:xfrm>
            <a:off x="1109472" y="438912"/>
            <a:ext cx="3457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abcdefghijklmnopqrstuvwxyz</a:t>
            </a:r>
            <a:endParaRPr lang="en-US" dirty="0">
              <a:latin typeface="Symbol" pitchFamily="2" charset="2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1F01CC-96B5-8C42-9765-3CE4750B3936}"/>
              </a:ext>
            </a:extLst>
          </p:cNvPr>
          <p:cNvSpPr/>
          <p:nvPr/>
        </p:nvSpPr>
        <p:spPr>
          <a:xfrm>
            <a:off x="3883106" y="4495679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mbol" pitchFamily="2" charset="2"/>
              </a:rPr>
              <a:t>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23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407ADC49-D919-6349-B8B6-5DF5155A6404}"/>
              </a:ext>
            </a:extLst>
          </p:cNvPr>
          <p:cNvGrpSpPr/>
          <p:nvPr/>
        </p:nvGrpSpPr>
        <p:grpSpPr>
          <a:xfrm>
            <a:off x="2989406" y="154838"/>
            <a:ext cx="6544666" cy="6544666"/>
            <a:chOff x="4866974" y="153619"/>
            <a:chExt cx="6544666" cy="654466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675198D-C37A-1A4B-B1C1-CE71F027BA90}"/>
                </a:ext>
              </a:extLst>
            </p:cNvPr>
            <p:cNvGrpSpPr/>
            <p:nvPr/>
          </p:nvGrpSpPr>
          <p:grpSpPr>
            <a:xfrm rot="9613577">
              <a:off x="7641878" y="2497323"/>
              <a:ext cx="280116" cy="221127"/>
              <a:chOff x="8376204" y="970711"/>
              <a:chExt cx="280116" cy="221127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54738B2-B0E0-1C40-BB6B-EE299F5268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6204" y="970711"/>
                <a:ext cx="280116" cy="0"/>
              </a:xfrm>
              <a:prstGeom prst="line">
                <a:avLst/>
              </a:prstGeom>
              <a:ln w="41275">
                <a:solidFill>
                  <a:schemeClr val="tx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C4730301-BF64-3F49-B30E-E72170B8A3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56320" y="970711"/>
                <a:ext cx="0" cy="221127"/>
              </a:xfrm>
              <a:prstGeom prst="line">
                <a:avLst/>
              </a:prstGeom>
              <a:ln w="41275">
                <a:solidFill>
                  <a:schemeClr val="tx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4F684A5-F35D-FC47-A559-52D29F444B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51648" y="2426208"/>
              <a:ext cx="334734" cy="987555"/>
            </a:xfrm>
            <a:prstGeom prst="straightConnector1">
              <a:avLst/>
            </a:prstGeom>
            <a:ln w="666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61F21C-AA30-C441-A78D-81675DCD43CC}"/>
                </a:ext>
              </a:extLst>
            </p:cNvPr>
            <p:cNvSpPr txBox="1"/>
            <p:nvPr/>
          </p:nvSpPr>
          <p:spPr>
            <a:xfrm>
              <a:off x="6688046" y="3077881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5DDDC3-BB6F-7E4C-92EF-364BEFECC222}"/>
                </a:ext>
              </a:extLst>
            </p:cNvPr>
            <p:cNvSpPr txBox="1"/>
            <p:nvPr/>
          </p:nvSpPr>
          <p:spPr>
            <a:xfrm>
              <a:off x="7729689" y="27868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b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4119307-6088-054E-B2B3-F9F44AA6D3A1}"/>
                </a:ext>
              </a:extLst>
            </p:cNvPr>
            <p:cNvSpPr txBox="1"/>
            <p:nvPr/>
          </p:nvSpPr>
          <p:spPr>
            <a:xfrm>
              <a:off x="6945254" y="2359790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m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B1F01CC-96B5-8C42-9765-3CE4750B3936}"/>
                </a:ext>
              </a:extLst>
            </p:cNvPr>
            <p:cNvSpPr/>
            <p:nvPr/>
          </p:nvSpPr>
          <p:spPr>
            <a:xfrm>
              <a:off x="6421445" y="3008886"/>
              <a:ext cx="3048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Symbol" pitchFamily="2" charset="2"/>
                </a:rPr>
                <a:t>q</a:t>
              </a:r>
              <a:endParaRPr lang="en-US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6328AF6-4FD7-914E-9B06-385D7E8C0A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01907" y="2382457"/>
              <a:ext cx="2074799" cy="2074799"/>
            </a:xfrm>
            <a:prstGeom prst="ellipse">
              <a:avLst/>
            </a:prstGeom>
            <a:noFill/>
            <a:ln w="412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B8A0A5C-5BEA-0E49-ABEA-21CBF308F5C9}"/>
                </a:ext>
              </a:extLst>
            </p:cNvPr>
            <p:cNvCxnSpPr>
              <a:cxnSpLocks/>
            </p:cNvCxnSpPr>
            <p:nvPr/>
          </p:nvCxnSpPr>
          <p:spPr>
            <a:xfrm>
              <a:off x="5510784" y="3401367"/>
              <a:ext cx="2675597" cy="12394"/>
            </a:xfrm>
            <a:prstGeom prst="straightConnector1">
              <a:avLst/>
            </a:prstGeom>
            <a:ln w="66675">
              <a:solidFill>
                <a:schemeClr val="accent1">
                  <a:alpha val="61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0550A73-4040-B94B-BB62-1EC7454255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0784" y="2401824"/>
              <a:ext cx="2340864" cy="999545"/>
            </a:xfrm>
            <a:prstGeom prst="straightConnector1">
              <a:avLst/>
            </a:prstGeom>
            <a:ln w="666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282E8FC-2FA0-AB49-86DB-1A7C2CA4C5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6974" y="153619"/>
              <a:ext cx="6544666" cy="6544666"/>
            </a:xfrm>
            <a:prstGeom prst="ellipse">
              <a:avLst/>
            </a:prstGeom>
            <a:noFill/>
            <a:ln w="63500">
              <a:solidFill>
                <a:schemeClr val="accent3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2DC9AE0-F47A-204A-869D-23EADAB50F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04373" y="2389432"/>
              <a:ext cx="520564" cy="1024330"/>
            </a:xfrm>
            <a:prstGeom prst="straightConnector1">
              <a:avLst/>
            </a:prstGeom>
            <a:ln w="66675">
              <a:solidFill>
                <a:schemeClr val="accent6">
                  <a:alpha val="68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EA35460-3369-8C48-B3A9-9CB675652C23}"/>
                </a:ext>
              </a:extLst>
            </p:cNvPr>
            <p:cNvSpPr txBox="1"/>
            <p:nvPr/>
          </p:nvSpPr>
          <p:spPr>
            <a:xfrm>
              <a:off x="4979754" y="2896339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alpha val="40000"/>
                    </a:schemeClr>
                  </a:solidFill>
                </a:rPr>
                <a:t>m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B1DFF30-E911-CE40-A21B-407F5DFFA1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04373" y="2420114"/>
              <a:ext cx="3143804" cy="1016796"/>
            </a:xfrm>
            <a:prstGeom prst="straightConnector1">
              <a:avLst/>
            </a:prstGeom>
            <a:ln w="66675">
              <a:solidFill>
                <a:schemeClr val="accent2">
                  <a:alpha val="66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C3F3266-6ABB-564A-8328-912EB2FBBCDE}"/>
                </a:ext>
              </a:extLst>
            </p:cNvPr>
            <p:cNvSpPr txBox="1"/>
            <p:nvPr/>
          </p:nvSpPr>
          <p:spPr>
            <a:xfrm>
              <a:off x="5693936" y="234234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alpha val="57000"/>
                    </a:schemeClr>
                  </a:solidFill>
                </a:rPr>
                <a:t>b</a:t>
              </a:r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C7527FF9-60B7-0541-A072-B9090B3C61DA}"/>
                </a:ext>
              </a:extLst>
            </p:cNvPr>
            <p:cNvSpPr/>
            <p:nvPr/>
          </p:nvSpPr>
          <p:spPr>
            <a:xfrm rot="1731155">
              <a:off x="6009299" y="3015673"/>
              <a:ext cx="457604" cy="499293"/>
            </a:xfrm>
            <a:prstGeom prst="arc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1DE0AE05-179F-3A4A-8185-DF55E79AFE6E}"/>
                </a:ext>
              </a:extLst>
            </p:cNvPr>
            <p:cNvSpPr/>
            <p:nvPr/>
          </p:nvSpPr>
          <p:spPr>
            <a:xfrm rot="777113">
              <a:off x="5181333" y="2767194"/>
              <a:ext cx="983082" cy="990705"/>
            </a:xfrm>
            <a:prstGeom prst="arc">
              <a:avLst>
                <a:gd name="adj1" fmla="val 12634488"/>
                <a:gd name="adj2" fmla="val 0"/>
              </a:avLst>
            </a:prstGeom>
            <a:ln w="25400">
              <a:solidFill>
                <a:schemeClr val="tx1">
                  <a:alpha val="61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8B7EE01-4341-444E-8E79-477DCEF7B03F}"/>
                </a:ext>
              </a:extLst>
            </p:cNvPr>
            <p:cNvSpPr/>
            <p:nvPr/>
          </p:nvSpPr>
          <p:spPr>
            <a:xfrm>
              <a:off x="5574135" y="2722613"/>
              <a:ext cx="3048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>
                      <a:alpha val="42000"/>
                    </a:schemeClr>
                  </a:solidFill>
                  <a:latin typeface="Symbol" pitchFamily="2" charset="2"/>
                </a:rPr>
                <a:t>q</a:t>
              </a:r>
              <a:endParaRPr lang="en-US" dirty="0">
                <a:solidFill>
                  <a:schemeClr val="tx1">
                    <a:alpha val="42000"/>
                  </a:schemeClr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837EA69-0E98-CA45-943E-1B30BC6DFF8A}"/>
                </a:ext>
              </a:extLst>
            </p:cNvPr>
            <p:cNvCxnSpPr>
              <a:cxnSpLocks/>
            </p:cNvCxnSpPr>
            <p:nvPr/>
          </p:nvCxnSpPr>
          <p:spPr>
            <a:xfrm>
              <a:off x="5516880" y="3407463"/>
              <a:ext cx="2675597" cy="12394"/>
            </a:xfrm>
            <a:prstGeom prst="straightConnector1">
              <a:avLst/>
            </a:prstGeom>
            <a:ln w="66675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8507F66D-F2A6-A04C-9E24-B373E8DDBCED}"/>
                </a:ext>
              </a:extLst>
            </p:cNvPr>
            <p:cNvSpPr/>
            <p:nvPr/>
          </p:nvSpPr>
          <p:spPr>
            <a:xfrm rot="777113">
              <a:off x="7973435" y="3111576"/>
              <a:ext cx="549867" cy="550840"/>
            </a:xfrm>
            <a:prstGeom prst="arc">
              <a:avLst>
                <a:gd name="adj1" fmla="val 13963267"/>
                <a:gd name="adj2" fmla="val 0"/>
              </a:avLst>
            </a:prstGeom>
            <a:ln w="25400">
              <a:solidFill>
                <a:schemeClr val="tx1">
                  <a:alpha val="28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356C4E6-639B-A645-83E8-163DD3B5D660}"/>
              </a:ext>
            </a:extLst>
          </p:cNvPr>
          <p:cNvCxnSpPr>
            <a:cxnSpLocks/>
          </p:cNvCxnSpPr>
          <p:nvPr/>
        </p:nvCxnSpPr>
        <p:spPr>
          <a:xfrm>
            <a:off x="4524794" y="3427278"/>
            <a:ext cx="2675597" cy="12394"/>
          </a:xfrm>
          <a:prstGeom prst="straightConnector1">
            <a:avLst/>
          </a:prstGeom>
          <a:ln w="25400">
            <a:solidFill>
              <a:schemeClr val="accent1">
                <a:alpha val="4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4C411296-1B5C-9C4F-8BD3-9FE47AD50281}"/>
              </a:ext>
            </a:extLst>
          </p:cNvPr>
          <p:cNvSpPr/>
          <p:nvPr/>
        </p:nvSpPr>
        <p:spPr>
          <a:xfrm>
            <a:off x="6465467" y="2881762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mbol" pitchFamily="2" charset="2"/>
              </a:rPr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099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13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cp:lastPrinted>2018-12-24T19:38:15Z</cp:lastPrinted>
  <dcterms:created xsi:type="dcterms:W3CDTF">2018-12-09T15:40:28Z</dcterms:created>
  <dcterms:modified xsi:type="dcterms:W3CDTF">2018-12-24T20:01:11Z</dcterms:modified>
</cp:coreProperties>
</file>