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11"/>
    <p:restoredTop sz="94716"/>
  </p:normalViewPr>
  <p:slideViewPr>
    <p:cSldViewPr snapToGrid="0" snapToObjects="1">
      <p:cViewPr>
        <p:scale>
          <a:sx n="120" d="100"/>
          <a:sy n="120" d="100"/>
        </p:scale>
        <p:origin x="264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A8F6C-EB14-014D-884D-4B4AC6612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9DB49-950C-1341-9EE6-77C87B92D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F29DC-5A32-0D42-AA2E-1244895F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0BA8-8686-6A4B-83E5-E052A02FA6D9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15709-1D95-1B4E-A90A-4199A46F1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9DFD9-1AAE-0347-A77A-7BABB0A39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53C0-3A04-A84D-9676-E4A65E703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4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97E83-6D47-794E-AB02-8733060F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8768F-5F74-5E41-96DE-41442F560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0029E-0902-9549-9855-3C043739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0BA8-8686-6A4B-83E5-E052A02FA6D9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58E1F-F838-4848-A75A-9EC8509E2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8507E-A053-7340-85FB-38975105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53C0-3A04-A84D-9676-E4A65E703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5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750BA0-71DC-A94E-B525-7CF47CA36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B8329-BFA3-6641-9EE7-7BC1EF079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90445-8DC0-F945-9732-944007B0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0BA8-8686-6A4B-83E5-E052A02FA6D9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21725-5299-A74E-97A1-E11574C21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C4AF9-CF6D-424C-A492-7C6BBD13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53C0-3A04-A84D-9676-E4A65E703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5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1C6F9-2E74-2941-92E7-A1C4C607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32F6-1AFC-7640-94B7-E46DFBA15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37CA8-A0F1-9143-884F-97764B6D8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0BA8-8686-6A4B-83E5-E052A02FA6D9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C3F81-61F4-E847-AC53-30502D13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54CDF-8E15-824F-ACFE-832441054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53C0-3A04-A84D-9676-E4A65E703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8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0BE3B-B0C1-FF41-8291-B0AF31CCD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E5B98-B275-254E-8003-CF2DD8134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124BD-2A7F-884A-9FEE-CC1CB0917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0BA8-8686-6A4B-83E5-E052A02FA6D9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C8754-8469-7E40-A663-3B14BBC95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9C5E7-DC4B-B643-AB3C-FA9237D8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53C0-3A04-A84D-9676-E4A65E703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1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71AC0-43A9-AF42-9AF9-E24E91EF5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EB3F3-5990-124D-B80C-2A5B45094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CA82B-4461-7349-A74B-DEDC968B8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DC914-8631-FD4A-AC13-AE9124AA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0BA8-8686-6A4B-83E5-E052A02FA6D9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0F01D-E602-FD44-A982-9A1AF7E8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DB054-14B3-E442-B370-B84D840A5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53C0-3A04-A84D-9676-E4A65E703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2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2B9B-05B2-5E42-BC05-B0096A2E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4A05D-AC7A-8042-8C20-FAC083FD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82003-0CA9-E242-BE47-1467C8300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C6DB9-E5DF-284D-B06D-14B7B2BE5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4A428D-C439-7440-9FCB-AE7A3CBA7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348DED-DFF4-D048-BECA-4B3B3B18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0BA8-8686-6A4B-83E5-E052A02FA6D9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493CBC-08C9-0D41-ABE6-7E068DC5C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35B821-A850-5A44-8168-0B925D76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53C0-3A04-A84D-9676-E4A65E703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6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121B-A3B1-BE43-B949-0A6829CB7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9F5C9C-8A9A-534E-A8B7-11D697C4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0BA8-8686-6A4B-83E5-E052A02FA6D9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87B01F-F5C3-A74C-928B-3A8B2DD2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8B56A-F905-9244-8298-3FAEEC281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53C0-3A04-A84D-9676-E4A65E703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56E62-EC1D-D349-8417-6CE3A986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0BA8-8686-6A4B-83E5-E052A02FA6D9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266351-464A-F543-B499-B5E1EAD7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20BF9-26D0-BE4D-95F2-A901E4565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53C0-3A04-A84D-9676-E4A65E703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6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B0DD-2481-2B4A-A718-440688C2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84AB0-723C-534C-80A9-366F981BF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695A7-DA0D-AF4A-ADCC-CF492697D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F4049-F889-434D-B67B-5FAF2239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0BA8-8686-6A4B-83E5-E052A02FA6D9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AE89E-EEC6-7349-BC21-0C67B301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16A29-AB15-CE40-8704-2E27F819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53C0-3A04-A84D-9676-E4A65E703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5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AF9C8-F3E3-BE43-B98C-F4A2012AB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7C72B-222F-7F4D-B554-3C588E934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9798C-BAE5-AD46-BFC7-0A2B3E966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D39A0-0B8C-D045-936F-44C39AC7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0BA8-8686-6A4B-83E5-E052A02FA6D9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D28D8-A684-FA4D-815A-0BA5DAC75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E8120-42DA-814B-98AD-92A3A9EA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53C0-3A04-A84D-9676-E4A65E703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8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12506-10E1-AB47-A32F-2A18BEE9A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FBEE8-EF7A-8A49-B651-E574821F0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31CE0-D75E-1E4A-BABD-EC826927A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D0BA8-8686-6A4B-83E5-E052A02FA6D9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ED091-9F17-F647-A3B0-2469A6F33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18A73-C72A-AF4A-A86E-1FE81FF75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F53C0-3A04-A84D-9676-E4A65E703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B934A902-CA7D-664F-A866-BB4283A6D369}"/>
              </a:ext>
            </a:extLst>
          </p:cNvPr>
          <p:cNvGrpSpPr/>
          <p:nvPr/>
        </p:nvGrpSpPr>
        <p:grpSpPr>
          <a:xfrm>
            <a:off x="1018139" y="123568"/>
            <a:ext cx="10465024" cy="6554767"/>
            <a:chOff x="1053691" y="123568"/>
            <a:chExt cx="6965847" cy="3999540"/>
          </a:xfrm>
        </p:grpSpPr>
        <p:sp>
          <p:nvSpPr>
            <p:cNvPr id="59" name="Moon 58">
              <a:extLst>
                <a:ext uri="{FF2B5EF4-FFF2-40B4-BE49-F238E27FC236}">
                  <a16:creationId xmlns:a16="http://schemas.microsoft.com/office/drawing/2014/main" id="{768ADA94-5C56-7D4A-8C72-F29CAC3E5909}"/>
                </a:ext>
              </a:extLst>
            </p:cNvPr>
            <p:cNvSpPr>
              <a:spLocks noChangeAspect="1"/>
            </p:cNvSpPr>
            <p:nvPr/>
          </p:nvSpPr>
          <p:spPr>
            <a:xfrm rot="9327677">
              <a:off x="1216889" y="258575"/>
              <a:ext cx="559492" cy="886936"/>
            </a:xfrm>
            <a:prstGeom prst="moon">
              <a:avLst>
                <a:gd name="adj" fmla="val 5188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Moon 48">
              <a:extLst>
                <a:ext uri="{FF2B5EF4-FFF2-40B4-BE49-F238E27FC236}">
                  <a16:creationId xmlns:a16="http://schemas.microsoft.com/office/drawing/2014/main" id="{E5FB3D0F-9C5B-F14C-9E1C-30FA99165800}"/>
                </a:ext>
              </a:extLst>
            </p:cNvPr>
            <p:cNvSpPr>
              <a:spLocks noChangeAspect="1"/>
            </p:cNvSpPr>
            <p:nvPr/>
          </p:nvSpPr>
          <p:spPr>
            <a:xfrm rot="8776164">
              <a:off x="4699145" y="2042327"/>
              <a:ext cx="401679" cy="1233535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F7626E4-DCB6-9B4A-AE0C-845B239A2F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12132" y="2211345"/>
              <a:ext cx="1149168" cy="71283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Moon 46">
              <a:extLst>
                <a:ext uri="{FF2B5EF4-FFF2-40B4-BE49-F238E27FC236}">
                  <a16:creationId xmlns:a16="http://schemas.microsoft.com/office/drawing/2014/main" id="{578953F8-2DB5-5240-B0A5-BCB53453609B}"/>
                </a:ext>
              </a:extLst>
            </p:cNvPr>
            <p:cNvSpPr>
              <a:spLocks noChangeAspect="1"/>
            </p:cNvSpPr>
            <p:nvPr/>
          </p:nvSpPr>
          <p:spPr>
            <a:xfrm rot="9445456">
              <a:off x="3594467" y="1280112"/>
              <a:ext cx="521056" cy="149174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D153B82-B58F-064D-9BBD-5120CC0A1A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89335" y="1405322"/>
              <a:ext cx="1149168" cy="9603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Moon 44">
              <a:extLst>
                <a:ext uri="{FF2B5EF4-FFF2-40B4-BE49-F238E27FC236}">
                  <a16:creationId xmlns:a16="http://schemas.microsoft.com/office/drawing/2014/main" id="{4529CCF9-B31D-C643-9233-86D7B435213D}"/>
                </a:ext>
              </a:extLst>
            </p:cNvPr>
            <p:cNvSpPr>
              <a:spLocks noChangeAspect="1"/>
            </p:cNvSpPr>
            <p:nvPr/>
          </p:nvSpPr>
          <p:spPr>
            <a:xfrm rot="9445456">
              <a:off x="2491437" y="439079"/>
              <a:ext cx="521056" cy="1793883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F705350-DF36-A44C-BAAF-DF5FF84176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4475" y="578585"/>
              <a:ext cx="1149168" cy="123709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0254594-5740-BC4A-B1C9-63C39C347F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3549" y="3302341"/>
              <a:ext cx="1149168" cy="1411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Moon 42">
              <a:extLst>
                <a:ext uri="{FF2B5EF4-FFF2-40B4-BE49-F238E27FC236}">
                  <a16:creationId xmlns:a16="http://schemas.microsoft.com/office/drawing/2014/main" id="{42F71376-BD72-B54C-89EE-0DEDC35CB8A3}"/>
                </a:ext>
              </a:extLst>
            </p:cNvPr>
            <p:cNvSpPr>
              <a:spLocks noChangeAspect="1"/>
            </p:cNvSpPr>
            <p:nvPr/>
          </p:nvSpPr>
          <p:spPr>
            <a:xfrm rot="7783794">
              <a:off x="5791672" y="2518885"/>
              <a:ext cx="327113" cy="1006411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C4BE755-8139-2E4A-B93F-58461BD998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5828" y="2761617"/>
              <a:ext cx="1149168" cy="60010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2814501-4476-1542-AABA-03849D3DF0C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124465" y="123568"/>
              <a:ext cx="0" cy="171758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2B0E3A0-E848-4A43-9688-2BB6BFFA5100}"/>
                </a:ext>
              </a:extLst>
            </p:cNvPr>
            <p:cNvCxnSpPr>
              <a:cxnSpLocks noChangeAspect="1"/>
            </p:cNvCxnSpPr>
            <p:nvPr/>
          </p:nvCxnSpPr>
          <p:spPr>
            <a:xfrm rot="5400000">
              <a:off x="1699055" y="1231757"/>
              <a:ext cx="0" cy="114917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9509671-8F96-7E4D-929A-9BC15DC4F7B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273644" y="686512"/>
              <a:ext cx="0" cy="114917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BCE26EE-B1B1-A14C-8175-C051BC1FA8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73643" y="1509799"/>
              <a:ext cx="1149180" cy="901195"/>
              <a:chOff x="4707925" y="1841158"/>
              <a:chExt cx="1149180" cy="1156069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14A98F1-1DF4-7245-BFD0-F6299857B5D5}"/>
                  </a:ext>
                </a:extLst>
              </p:cNvPr>
              <p:cNvCxnSpPr/>
              <p:nvPr/>
            </p:nvCxnSpPr>
            <p:spPr>
              <a:xfrm>
                <a:off x="4707926" y="1841158"/>
                <a:ext cx="0" cy="1149179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DF95EA0-7ADF-AE48-AC47-CD87AAA4FE1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282515" y="2363858"/>
                <a:ext cx="0" cy="1149179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0BA9438-17B2-5A49-8272-5966484A0E57}"/>
                  </a:ext>
                </a:extLst>
              </p:cNvPr>
              <p:cNvCxnSpPr/>
              <p:nvPr/>
            </p:nvCxnSpPr>
            <p:spPr>
              <a:xfrm>
                <a:off x="5857105" y="1848048"/>
                <a:ext cx="0" cy="1149179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7A94C63-FFED-924C-9A29-13C188C5CBC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22822" y="2338594"/>
              <a:ext cx="1149180" cy="640809"/>
              <a:chOff x="4707925" y="1841158"/>
              <a:chExt cx="1149180" cy="1156069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629C1F7-70F6-424A-BD4B-4ADD40995B5D}"/>
                  </a:ext>
                </a:extLst>
              </p:cNvPr>
              <p:cNvCxnSpPr/>
              <p:nvPr/>
            </p:nvCxnSpPr>
            <p:spPr>
              <a:xfrm>
                <a:off x="4707926" y="1841158"/>
                <a:ext cx="0" cy="1149179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4DA1310-10EF-F441-A1C0-698764C666C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282515" y="2338417"/>
                <a:ext cx="0" cy="1149179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C1D5FE0-20CD-264E-B941-F78BBED13404}"/>
                  </a:ext>
                </a:extLst>
              </p:cNvPr>
              <p:cNvCxnSpPr/>
              <p:nvPr/>
            </p:nvCxnSpPr>
            <p:spPr>
              <a:xfrm>
                <a:off x="5857105" y="1848048"/>
                <a:ext cx="0" cy="1149179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C783CCE-33E3-F940-A2D7-6DB3802910B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72071" y="2869899"/>
              <a:ext cx="1149180" cy="525034"/>
              <a:chOff x="4707925" y="1700328"/>
              <a:chExt cx="1149180" cy="1313127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2E43ABE-4287-2D40-9320-4C9E67763E35}"/>
                  </a:ext>
                </a:extLst>
              </p:cNvPr>
              <p:cNvCxnSpPr/>
              <p:nvPr/>
            </p:nvCxnSpPr>
            <p:spPr>
              <a:xfrm>
                <a:off x="4707926" y="1853515"/>
                <a:ext cx="0" cy="1149179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F81890E-41CF-A741-828F-77A1803445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282515" y="2323892"/>
                <a:ext cx="0" cy="1149179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FAF661B-ED9B-8E4F-845D-96F51CBD4E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7105" y="1700328"/>
                <a:ext cx="0" cy="1313127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90B70E6-0C58-F149-B613-316F8FCD745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21179" y="3207290"/>
              <a:ext cx="1149180" cy="283727"/>
              <a:chOff x="4707925" y="1841158"/>
              <a:chExt cx="1149180" cy="1156069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804FB33-70CB-6544-9BE1-B156AD30EF44}"/>
                  </a:ext>
                </a:extLst>
              </p:cNvPr>
              <p:cNvCxnSpPr/>
              <p:nvPr/>
            </p:nvCxnSpPr>
            <p:spPr>
              <a:xfrm>
                <a:off x="4707926" y="1841158"/>
                <a:ext cx="0" cy="1149179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B8FA754-A3E3-3549-B9A0-8EC1F079B7F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282515" y="2266859"/>
                <a:ext cx="0" cy="1149179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B4E4095-AF5B-5745-A76A-5D27A26BB5A1}"/>
                  </a:ext>
                </a:extLst>
              </p:cNvPr>
              <p:cNvCxnSpPr/>
              <p:nvPr/>
            </p:nvCxnSpPr>
            <p:spPr>
              <a:xfrm>
                <a:off x="5857105" y="1848048"/>
                <a:ext cx="0" cy="1149179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6152B4C-4446-D842-A1B3-E2BFC9DA3B2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70358" y="3474811"/>
              <a:ext cx="1149180" cy="187520"/>
              <a:chOff x="4707925" y="1848048"/>
              <a:chExt cx="1149180" cy="1154646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1368C02-C987-0B44-83DA-113577B15CAA}"/>
                  </a:ext>
                </a:extLst>
              </p:cNvPr>
              <p:cNvCxnSpPr/>
              <p:nvPr/>
            </p:nvCxnSpPr>
            <p:spPr>
              <a:xfrm>
                <a:off x="4707926" y="1853515"/>
                <a:ext cx="0" cy="1149179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4693B6B-AFCC-1641-A342-1B245985602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282515" y="2178864"/>
                <a:ext cx="0" cy="1149179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6593BE1-E7C8-3F4C-AC52-4E656FE40682}"/>
                  </a:ext>
                </a:extLst>
              </p:cNvPr>
              <p:cNvCxnSpPr/>
              <p:nvPr/>
            </p:nvCxnSpPr>
            <p:spPr>
              <a:xfrm>
                <a:off x="5857105" y="1848048"/>
                <a:ext cx="0" cy="1149179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09C5C30-B9A9-D443-8289-3A069A6887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387596" y="181226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K = 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CF15BA6-267D-2B43-B46E-31C7D340F7C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4193" y="240823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K = 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99E9C89-B3CB-AA4A-B85B-4CB843F574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651119" y="294904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K = 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BA9DA3E-CA45-B348-A682-ED7166696F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828719" y="3380377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K = 3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89B3192-9514-294D-95DA-2E2FA9CFDF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999908" y="34893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K = 4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2C0515B-E4A8-1B41-84CC-801AE7A18E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124619" y="366144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K = 5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611BCEC-C9FA-AC40-B49B-F8D827A6B0E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053691" y="123568"/>
              <a:ext cx="0" cy="171758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1065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18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deCarvalho</dc:creator>
  <cp:lastModifiedBy>Robert deCarvalho</cp:lastModifiedBy>
  <cp:revision>6</cp:revision>
  <dcterms:created xsi:type="dcterms:W3CDTF">2020-12-10T17:52:33Z</dcterms:created>
  <dcterms:modified xsi:type="dcterms:W3CDTF">2020-12-10T18:35:00Z</dcterms:modified>
</cp:coreProperties>
</file>