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8" r:id="rId5"/>
    <p:sldId id="259" r:id="rId6"/>
    <p:sldId id="260" r:id="rId7"/>
    <p:sldId id="261" r:id="rId8"/>
    <p:sldId id="270" r:id="rId9"/>
    <p:sldId id="273" r:id="rId10"/>
    <p:sldId id="274" r:id="rId11"/>
    <p:sldId id="276" r:id="rId12"/>
    <p:sldId id="271" r:id="rId13"/>
    <p:sldId id="275" r:id="rId14"/>
    <p:sldId id="262" r:id="rId15"/>
    <p:sldId id="263" r:id="rId16"/>
    <p:sldId id="272" r:id="rId17"/>
    <p:sldId id="264" r:id="rId18"/>
    <p:sldId id="265" r:id="rId19"/>
    <p:sldId id="266" r:id="rId20"/>
    <p:sldId id="267" r:id="rId21"/>
    <p:sldId id="268" r:id="rId22"/>
    <p:sldId id="269" r:id="rId23"/>
    <p:sldId id="25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0095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3" autoAdjust="0"/>
    <p:restoredTop sz="53701" autoAdjust="0"/>
  </p:normalViewPr>
  <p:slideViewPr>
    <p:cSldViewPr>
      <p:cViewPr varScale="1">
        <p:scale>
          <a:sx n="49" d="100"/>
          <a:sy n="49" d="100"/>
        </p:scale>
        <p:origin x="2088" y="54"/>
      </p:cViewPr>
      <p:guideLst>
        <p:guide orient="horz" pos="2160"/>
        <p:guide pos="3840"/>
      </p:guideLst>
    </p:cSldViewPr>
  </p:slideViewPr>
  <p:notesTextViewPr>
    <p:cViewPr>
      <p:scale>
        <a:sx n="3" d="2"/>
        <a:sy n="3" d="2"/>
      </p:scale>
      <p:origin x="0" y="0"/>
    </p:cViewPr>
  </p:notesTextViewPr>
  <p:notesViewPr>
    <p:cSldViewPr>
      <p:cViewPr varScale="1">
        <p:scale>
          <a:sx n="74" d="100"/>
          <a:sy n="74" d="100"/>
        </p:scale>
        <p:origin x="2964"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D7FD4E-FECD-4858-92A7-B7938707BD33}" type="doc">
      <dgm:prSet loTypeId="urn:microsoft.com/office/officeart/2005/8/layout/cycle3" loCatId="cycle" qsTypeId="urn:microsoft.com/office/officeart/2005/8/quickstyle/simple1" qsCatId="simple" csTypeId="urn:microsoft.com/office/officeart/2005/8/colors/accent0_1" csCatId="mainScheme" phldr="1"/>
      <dgm:spPr/>
      <dgm:t>
        <a:bodyPr/>
        <a:lstStyle/>
        <a:p>
          <a:endParaRPr lang="en-AU"/>
        </a:p>
      </dgm:t>
    </dgm:pt>
    <dgm:pt modelId="{70DEBF80-3AEF-430A-AAFC-EE82632A6DEA}">
      <dgm:prSet phldrT="[Text]"/>
      <dgm:spPr/>
      <dgm:t>
        <a:bodyPr/>
        <a:lstStyle/>
        <a:p>
          <a:r>
            <a:rPr lang="en-AU" dirty="0" smtClean="0"/>
            <a:t>1. Idea / Experiment</a:t>
          </a:r>
          <a:endParaRPr lang="en-AU" dirty="0"/>
        </a:p>
      </dgm:t>
    </dgm:pt>
    <dgm:pt modelId="{4D919BDD-AEAF-4B55-882D-4A305E4FFE6D}" type="parTrans" cxnId="{BB2A048C-2951-45A1-BD5E-AE5992E6E923}">
      <dgm:prSet/>
      <dgm:spPr/>
      <dgm:t>
        <a:bodyPr/>
        <a:lstStyle/>
        <a:p>
          <a:endParaRPr lang="en-AU"/>
        </a:p>
      </dgm:t>
    </dgm:pt>
    <dgm:pt modelId="{08B4DC67-EAF2-4B6F-A1FE-B305C560BC51}" type="sibTrans" cxnId="{BB2A048C-2951-45A1-BD5E-AE5992E6E923}">
      <dgm:prSet/>
      <dgm:spPr/>
      <dgm:t>
        <a:bodyPr/>
        <a:lstStyle/>
        <a:p>
          <a:endParaRPr lang="en-AU"/>
        </a:p>
      </dgm:t>
    </dgm:pt>
    <dgm:pt modelId="{6719F07E-136D-470D-9B05-4DF7F1E505FD}">
      <dgm:prSet phldrT="[Text]"/>
      <dgm:spPr/>
      <dgm:t>
        <a:bodyPr/>
        <a:lstStyle/>
        <a:p>
          <a:r>
            <a:rPr lang="en-AU" dirty="0" smtClean="0"/>
            <a:t>2 .Build</a:t>
          </a:r>
          <a:endParaRPr lang="en-AU" dirty="0"/>
        </a:p>
      </dgm:t>
    </dgm:pt>
    <dgm:pt modelId="{B6D56055-D3B5-42EE-A9C2-6D1A7BC18EA9}" type="parTrans" cxnId="{1F28D490-7A40-4D56-A791-7364615E6F11}">
      <dgm:prSet/>
      <dgm:spPr/>
      <dgm:t>
        <a:bodyPr/>
        <a:lstStyle/>
        <a:p>
          <a:endParaRPr lang="en-AU"/>
        </a:p>
      </dgm:t>
    </dgm:pt>
    <dgm:pt modelId="{108042BD-4AD0-43FE-90D1-5B758181179E}" type="sibTrans" cxnId="{1F28D490-7A40-4D56-A791-7364615E6F11}">
      <dgm:prSet/>
      <dgm:spPr/>
      <dgm:t>
        <a:bodyPr/>
        <a:lstStyle/>
        <a:p>
          <a:endParaRPr lang="en-AU"/>
        </a:p>
      </dgm:t>
    </dgm:pt>
    <dgm:pt modelId="{906F9021-1930-471C-97F8-63BD414E106F}">
      <dgm:prSet phldrT="[Text]"/>
      <dgm:spPr/>
      <dgm:t>
        <a:bodyPr/>
        <a:lstStyle/>
        <a:p>
          <a:r>
            <a:rPr lang="en-AU" dirty="0" smtClean="0"/>
            <a:t>3. Measure</a:t>
          </a:r>
          <a:endParaRPr lang="en-AU" dirty="0"/>
        </a:p>
      </dgm:t>
    </dgm:pt>
    <dgm:pt modelId="{4659BF2E-DC35-4477-B385-E3C096F6A870}" type="parTrans" cxnId="{3D46303E-EFF3-43D9-BC1D-5308F9DD58BD}">
      <dgm:prSet/>
      <dgm:spPr/>
      <dgm:t>
        <a:bodyPr/>
        <a:lstStyle/>
        <a:p>
          <a:endParaRPr lang="en-AU"/>
        </a:p>
      </dgm:t>
    </dgm:pt>
    <dgm:pt modelId="{54349E34-754A-4933-A722-F7428A094142}" type="sibTrans" cxnId="{3D46303E-EFF3-43D9-BC1D-5308F9DD58BD}">
      <dgm:prSet/>
      <dgm:spPr/>
      <dgm:t>
        <a:bodyPr/>
        <a:lstStyle/>
        <a:p>
          <a:endParaRPr lang="en-AU"/>
        </a:p>
      </dgm:t>
    </dgm:pt>
    <dgm:pt modelId="{E5D5CCF4-8D08-41D1-BE68-419D0E694E32}">
      <dgm:prSet phldrT="[Text]"/>
      <dgm:spPr/>
      <dgm:t>
        <a:bodyPr/>
        <a:lstStyle/>
        <a:p>
          <a:r>
            <a:rPr lang="en-AU" dirty="0" smtClean="0"/>
            <a:t>4. Learn</a:t>
          </a:r>
          <a:endParaRPr lang="en-AU" dirty="0"/>
        </a:p>
      </dgm:t>
    </dgm:pt>
    <dgm:pt modelId="{A7CE6F97-8A89-408F-8EBC-25BB96FB10F7}" type="parTrans" cxnId="{5711B66C-82EA-4E76-A256-FBD53DEF668F}">
      <dgm:prSet/>
      <dgm:spPr/>
      <dgm:t>
        <a:bodyPr/>
        <a:lstStyle/>
        <a:p>
          <a:endParaRPr lang="en-AU"/>
        </a:p>
      </dgm:t>
    </dgm:pt>
    <dgm:pt modelId="{D6FD72A5-F11D-47B5-888E-ABAAD96ED67C}" type="sibTrans" cxnId="{5711B66C-82EA-4E76-A256-FBD53DEF668F}">
      <dgm:prSet/>
      <dgm:spPr/>
      <dgm:t>
        <a:bodyPr/>
        <a:lstStyle/>
        <a:p>
          <a:endParaRPr lang="en-AU"/>
        </a:p>
      </dgm:t>
    </dgm:pt>
    <dgm:pt modelId="{7F24AA11-BDFA-41B0-8680-8840FB235B4D}" type="pres">
      <dgm:prSet presAssocID="{26D7FD4E-FECD-4858-92A7-B7938707BD33}" presName="Name0" presStyleCnt="0">
        <dgm:presLayoutVars>
          <dgm:dir/>
          <dgm:resizeHandles val="exact"/>
        </dgm:presLayoutVars>
      </dgm:prSet>
      <dgm:spPr/>
      <dgm:t>
        <a:bodyPr/>
        <a:lstStyle/>
        <a:p>
          <a:endParaRPr lang="en-AU"/>
        </a:p>
      </dgm:t>
    </dgm:pt>
    <dgm:pt modelId="{4BBD85C3-F7D5-41F6-9B40-08B8B1D65D16}" type="pres">
      <dgm:prSet presAssocID="{26D7FD4E-FECD-4858-92A7-B7938707BD33}" presName="cycle" presStyleCnt="0"/>
      <dgm:spPr/>
    </dgm:pt>
    <dgm:pt modelId="{0607325F-CBF7-4556-8BC4-DAB0BAF94215}" type="pres">
      <dgm:prSet presAssocID="{70DEBF80-3AEF-430A-AAFC-EE82632A6DEA}" presName="nodeFirstNode" presStyleLbl="node1" presStyleIdx="0" presStyleCnt="4" custScaleX="79163" custScaleY="60275">
        <dgm:presLayoutVars>
          <dgm:bulletEnabled val="1"/>
        </dgm:presLayoutVars>
      </dgm:prSet>
      <dgm:spPr/>
      <dgm:t>
        <a:bodyPr/>
        <a:lstStyle/>
        <a:p>
          <a:endParaRPr lang="en-AU"/>
        </a:p>
      </dgm:t>
    </dgm:pt>
    <dgm:pt modelId="{BF675CD9-51E4-45B3-A67D-BF42F8CD47FA}" type="pres">
      <dgm:prSet presAssocID="{08B4DC67-EAF2-4B6F-A1FE-B305C560BC51}" presName="sibTransFirstNode" presStyleLbl="bgShp" presStyleIdx="0" presStyleCnt="1"/>
      <dgm:spPr/>
      <dgm:t>
        <a:bodyPr/>
        <a:lstStyle/>
        <a:p>
          <a:endParaRPr lang="en-AU"/>
        </a:p>
      </dgm:t>
    </dgm:pt>
    <dgm:pt modelId="{0F0284D9-3ADA-49C6-A627-6919E9AE2138}" type="pres">
      <dgm:prSet presAssocID="{6719F07E-136D-470D-9B05-4DF7F1E505FD}" presName="nodeFollowingNodes" presStyleLbl="node1" presStyleIdx="1" presStyleCnt="4" custScaleX="79127" custScaleY="60097" custRadScaleRad="150630" custRadScaleInc="-1689">
        <dgm:presLayoutVars>
          <dgm:bulletEnabled val="1"/>
        </dgm:presLayoutVars>
      </dgm:prSet>
      <dgm:spPr/>
      <dgm:t>
        <a:bodyPr/>
        <a:lstStyle/>
        <a:p>
          <a:endParaRPr lang="en-AU"/>
        </a:p>
      </dgm:t>
    </dgm:pt>
    <dgm:pt modelId="{9DDC2E4E-1482-467C-B35E-190681F22D12}" type="pres">
      <dgm:prSet presAssocID="{906F9021-1930-471C-97F8-63BD414E106F}" presName="nodeFollowingNodes" presStyleLbl="node1" presStyleIdx="2" presStyleCnt="4" custAng="0" custScaleX="79016" custScaleY="60097">
        <dgm:presLayoutVars>
          <dgm:bulletEnabled val="1"/>
        </dgm:presLayoutVars>
      </dgm:prSet>
      <dgm:spPr/>
      <dgm:t>
        <a:bodyPr/>
        <a:lstStyle/>
        <a:p>
          <a:endParaRPr lang="en-AU"/>
        </a:p>
      </dgm:t>
    </dgm:pt>
    <dgm:pt modelId="{04CF397B-E735-4678-9CEC-98393CA8DED2}" type="pres">
      <dgm:prSet presAssocID="{E5D5CCF4-8D08-41D1-BE68-419D0E694E32}" presName="nodeFollowingNodes" presStyleLbl="node1" presStyleIdx="3" presStyleCnt="4" custScaleX="79016" custScaleY="60097" custRadScaleRad="172739" custRadScaleInc="1472">
        <dgm:presLayoutVars>
          <dgm:bulletEnabled val="1"/>
        </dgm:presLayoutVars>
      </dgm:prSet>
      <dgm:spPr/>
      <dgm:t>
        <a:bodyPr/>
        <a:lstStyle/>
        <a:p>
          <a:endParaRPr lang="en-AU"/>
        </a:p>
      </dgm:t>
    </dgm:pt>
  </dgm:ptLst>
  <dgm:cxnLst>
    <dgm:cxn modelId="{73C34CA4-A83C-425F-863A-455B4DB448D1}" type="presOf" srcId="{70DEBF80-3AEF-430A-AAFC-EE82632A6DEA}" destId="{0607325F-CBF7-4556-8BC4-DAB0BAF94215}" srcOrd="0" destOrd="0" presId="urn:microsoft.com/office/officeart/2005/8/layout/cycle3"/>
    <dgm:cxn modelId="{F3EF6473-621B-465E-8F78-5AEE94AF3533}" type="presOf" srcId="{26D7FD4E-FECD-4858-92A7-B7938707BD33}" destId="{7F24AA11-BDFA-41B0-8680-8840FB235B4D}" srcOrd="0" destOrd="0" presId="urn:microsoft.com/office/officeart/2005/8/layout/cycle3"/>
    <dgm:cxn modelId="{BB2A048C-2951-45A1-BD5E-AE5992E6E923}" srcId="{26D7FD4E-FECD-4858-92A7-B7938707BD33}" destId="{70DEBF80-3AEF-430A-AAFC-EE82632A6DEA}" srcOrd="0" destOrd="0" parTransId="{4D919BDD-AEAF-4B55-882D-4A305E4FFE6D}" sibTransId="{08B4DC67-EAF2-4B6F-A1FE-B305C560BC51}"/>
    <dgm:cxn modelId="{3708EBA2-DD61-4FD1-96DE-C57ED32A203D}" type="presOf" srcId="{E5D5CCF4-8D08-41D1-BE68-419D0E694E32}" destId="{04CF397B-E735-4678-9CEC-98393CA8DED2}" srcOrd="0" destOrd="0" presId="urn:microsoft.com/office/officeart/2005/8/layout/cycle3"/>
    <dgm:cxn modelId="{3D46303E-EFF3-43D9-BC1D-5308F9DD58BD}" srcId="{26D7FD4E-FECD-4858-92A7-B7938707BD33}" destId="{906F9021-1930-471C-97F8-63BD414E106F}" srcOrd="2" destOrd="0" parTransId="{4659BF2E-DC35-4477-B385-E3C096F6A870}" sibTransId="{54349E34-754A-4933-A722-F7428A094142}"/>
    <dgm:cxn modelId="{A5FE940F-4596-4388-A275-25AE60A4AB41}" type="presOf" srcId="{08B4DC67-EAF2-4B6F-A1FE-B305C560BC51}" destId="{BF675CD9-51E4-45B3-A67D-BF42F8CD47FA}" srcOrd="0" destOrd="0" presId="urn:microsoft.com/office/officeart/2005/8/layout/cycle3"/>
    <dgm:cxn modelId="{5711B66C-82EA-4E76-A256-FBD53DEF668F}" srcId="{26D7FD4E-FECD-4858-92A7-B7938707BD33}" destId="{E5D5CCF4-8D08-41D1-BE68-419D0E694E32}" srcOrd="3" destOrd="0" parTransId="{A7CE6F97-8A89-408F-8EBC-25BB96FB10F7}" sibTransId="{D6FD72A5-F11D-47B5-888E-ABAAD96ED67C}"/>
    <dgm:cxn modelId="{1F28D490-7A40-4D56-A791-7364615E6F11}" srcId="{26D7FD4E-FECD-4858-92A7-B7938707BD33}" destId="{6719F07E-136D-470D-9B05-4DF7F1E505FD}" srcOrd="1" destOrd="0" parTransId="{B6D56055-D3B5-42EE-A9C2-6D1A7BC18EA9}" sibTransId="{108042BD-4AD0-43FE-90D1-5B758181179E}"/>
    <dgm:cxn modelId="{E859D391-9984-419B-9167-2C143657891E}" type="presOf" srcId="{906F9021-1930-471C-97F8-63BD414E106F}" destId="{9DDC2E4E-1482-467C-B35E-190681F22D12}" srcOrd="0" destOrd="0" presId="urn:microsoft.com/office/officeart/2005/8/layout/cycle3"/>
    <dgm:cxn modelId="{6401C23E-40F1-44FD-B685-EE7BC4E8D02B}" type="presOf" srcId="{6719F07E-136D-470D-9B05-4DF7F1E505FD}" destId="{0F0284D9-3ADA-49C6-A627-6919E9AE2138}" srcOrd="0" destOrd="0" presId="urn:microsoft.com/office/officeart/2005/8/layout/cycle3"/>
    <dgm:cxn modelId="{B9AD9C3B-585B-44C0-975B-E2A0A4C05B65}" type="presParOf" srcId="{7F24AA11-BDFA-41B0-8680-8840FB235B4D}" destId="{4BBD85C3-F7D5-41F6-9B40-08B8B1D65D16}" srcOrd="0" destOrd="0" presId="urn:microsoft.com/office/officeart/2005/8/layout/cycle3"/>
    <dgm:cxn modelId="{BCAE1358-AFC9-4CFA-9693-FD45E5394941}" type="presParOf" srcId="{4BBD85C3-F7D5-41F6-9B40-08B8B1D65D16}" destId="{0607325F-CBF7-4556-8BC4-DAB0BAF94215}" srcOrd="0" destOrd="0" presId="urn:microsoft.com/office/officeart/2005/8/layout/cycle3"/>
    <dgm:cxn modelId="{1D3DB5DA-9320-4FFC-A1EE-61C867A84BAC}" type="presParOf" srcId="{4BBD85C3-F7D5-41F6-9B40-08B8B1D65D16}" destId="{BF675CD9-51E4-45B3-A67D-BF42F8CD47FA}" srcOrd="1" destOrd="0" presId="urn:microsoft.com/office/officeart/2005/8/layout/cycle3"/>
    <dgm:cxn modelId="{7C44E954-793E-45BA-AA2F-0CE2F3B1BD86}" type="presParOf" srcId="{4BBD85C3-F7D5-41F6-9B40-08B8B1D65D16}" destId="{0F0284D9-3ADA-49C6-A627-6919E9AE2138}" srcOrd="2" destOrd="0" presId="urn:microsoft.com/office/officeart/2005/8/layout/cycle3"/>
    <dgm:cxn modelId="{1E0DC9EA-14FC-4100-8456-C368BA2B6719}" type="presParOf" srcId="{4BBD85C3-F7D5-41F6-9B40-08B8B1D65D16}" destId="{9DDC2E4E-1482-467C-B35E-190681F22D12}" srcOrd="3" destOrd="0" presId="urn:microsoft.com/office/officeart/2005/8/layout/cycle3"/>
    <dgm:cxn modelId="{E9A32941-4FA1-462D-81D0-1C6E3227EBF8}" type="presParOf" srcId="{4BBD85C3-F7D5-41F6-9B40-08B8B1D65D16}" destId="{04CF397B-E735-4678-9CEC-98393CA8DED2}" srcOrd="4"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D7FD4E-FECD-4858-92A7-B7938707BD33}" type="doc">
      <dgm:prSet loTypeId="urn:microsoft.com/office/officeart/2005/8/layout/cycle3" loCatId="cycle" qsTypeId="urn:microsoft.com/office/officeart/2005/8/quickstyle/simple1" qsCatId="simple" csTypeId="urn:microsoft.com/office/officeart/2005/8/colors/accent0_2" csCatId="mainScheme" phldr="1"/>
      <dgm:spPr/>
      <dgm:t>
        <a:bodyPr/>
        <a:lstStyle/>
        <a:p>
          <a:endParaRPr lang="en-AU"/>
        </a:p>
      </dgm:t>
    </dgm:pt>
    <dgm:pt modelId="{70DEBF80-3AEF-430A-AAFC-EE82632A6DEA}">
      <dgm:prSet phldrT="[Text]"/>
      <dgm:spPr/>
      <dgm:t>
        <a:bodyPr/>
        <a:lstStyle/>
        <a:p>
          <a:endParaRPr lang="en-AU" dirty="0"/>
        </a:p>
      </dgm:t>
    </dgm:pt>
    <dgm:pt modelId="{4D919BDD-AEAF-4B55-882D-4A305E4FFE6D}" type="parTrans" cxnId="{BB2A048C-2951-45A1-BD5E-AE5992E6E923}">
      <dgm:prSet/>
      <dgm:spPr/>
      <dgm:t>
        <a:bodyPr/>
        <a:lstStyle/>
        <a:p>
          <a:endParaRPr lang="en-AU"/>
        </a:p>
      </dgm:t>
    </dgm:pt>
    <dgm:pt modelId="{08B4DC67-EAF2-4B6F-A1FE-B305C560BC51}" type="sibTrans" cxnId="{BB2A048C-2951-45A1-BD5E-AE5992E6E923}">
      <dgm:prSet/>
      <dgm:spPr/>
      <dgm:t>
        <a:bodyPr/>
        <a:lstStyle/>
        <a:p>
          <a:endParaRPr lang="en-AU">
            <a:solidFill>
              <a:schemeClr val="bg1">
                <a:lumMod val="65000"/>
              </a:schemeClr>
            </a:solidFill>
          </a:endParaRPr>
        </a:p>
      </dgm:t>
    </dgm:pt>
    <dgm:pt modelId="{6719F07E-136D-470D-9B05-4DF7F1E505FD}">
      <dgm:prSet phldrT="[Text]"/>
      <dgm:spPr/>
      <dgm:t>
        <a:bodyPr/>
        <a:lstStyle/>
        <a:p>
          <a:endParaRPr lang="en-AU" dirty="0"/>
        </a:p>
      </dgm:t>
    </dgm:pt>
    <dgm:pt modelId="{B6D56055-D3B5-42EE-A9C2-6D1A7BC18EA9}" type="parTrans" cxnId="{1F28D490-7A40-4D56-A791-7364615E6F11}">
      <dgm:prSet/>
      <dgm:spPr/>
      <dgm:t>
        <a:bodyPr/>
        <a:lstStyle/>
        <a:p>
          <a:endParaRPr lang="en-AU"/>
        </a:p>
      </dgm:t>
    </dgm:pt>
    <dgm:pt modelId="{108042BD-4AD0-43FE-90D1-5B758181179E}" type="sibTrans" cxnId="{1F28D490-7A40-4D56-A791-7364615E6F11}">
      <dgm:prSet/>
      <dgm:spPr/>
      <dgm:t>
        <a:bodyPr/>
        <a:lstStyle/>
        <a:p>
          <a:endParaRPr lang="en-AU"/>
        </a:p>
      </dgm:t>
    </dgm:pt>
    <dgm:pt modelId="{906F9021-1930-471C-97F8-63BD414E106F}">
      <dgm:prSet phldrT="[Text]"/>
      <dgm:spPr/>
      <dgm:t>
        <a:bodyPr/>
        <a:lstStyle/>
        <a:p>
          <a:endParaRPr lang="en-AU" dirty="0"/>
        </a:p>
      </dgm:t>
    </dgm:pt>
    <dgm:pt modelId="{4659BF2E-DC35-4477-B385-E3C096F6A870}" type="parTrans" cxnId="{3D46303E-EFF3-43D9-BC1D-5308F9DD58BD}">
      <dgm:prSet/>
      <dgm:spPr/>
      <dgm:t>
        <a:bodyPr/>
        <a:lstStyle/>
        <a:p>
          <a:endParaRPr lang="en-AU"/>
        </a:p>
      </dgm:t>
    </dgm:pt>
    <dgm:pt modelId="{54349E34-754A-4933-A722-F7428A094142}" type="sibTrans" cxnId="{3D46303E-EFF3-43D9-BC1D-5308F9DD58BD}">
      <dgm:prSet/>
      <dgm:spPr/>
      <dgm:t>
        <a:bodyPr/>
        <a:lstStyle/>
        <a:p>
          <a:endParaRPr lang="en-AU"/>
        </a:p>
      </dgm:t>
    </dgm:pt>
    <dgm:pt modelId="{E5D5CCF4-8D08-41D1-BE68-419D0E694E32}">
      <dgm:prSet phldrT="[Text]"/>
      <dgm:spPr/>
      <dgm:t>
        <a:bodyPr/>
        <a:lstStyle/>
        <a:p>
          <a:endParaRPr lang="en-AU" dirty="0"/>
        </a:p>
      </dgm:t>
    </dgm:pt>
    <dgm:pt modelId="{A7CE6F97-8A89-408F-8EBC-25BB96FB10F7}" type="parTrans" cxnId="{5711B66C-82EA-4E76-A256-FBD53DEF668F}">
      <dgm:prSet/>
      <dgm:spPr/>
      <dgm:t>
        <a:bodyPr/>
        <a:lstStyle/>
        <a:p>
          <a:endParaRPr lang="en-AU"/>
        </a:p>
      </dgm:t>
    </dgm:pt>
    <dgm:pt modelId="{D6FD72A5-F11D-47B5-888E-ABAAD96ED67C}" type="sibTrans" cxnId="{5711B66C-82EA-4E76-A256-FBD53DEF668F}">
      <dgm:prSet/>
      <dgm:spPr/>
      <dgm:t>
        <a:bodyPr/>
        <a:lstStyle/>
        <a:p>
          <a:endParaRPr lang="en-AU"/>
        </a:p>
      </dgm:t>
    </dgm:pt>
    <dgm:pt modelId="{7F24AA11-BDFA-41B0-8680-8840FB235B4D}" type="pres">
      <dgm:prSet presAssocID="{26D7FD4E-FECD-4858-92A7-B7938707BD33}" presName="Name0" presStyleCnt="0">
        <dgm:presLayoutVars>
          <dgm:dir/>
          <dgm:resizeHandles val="exact"/>
        </dgm:presLayoutVars>
      </dgm:prSet>
      <dgm:spPr/>
      <dgm:t>
        <a:bodyPr/>
        <a:lstStyle/>
        <a:p>
          <a:endParaRPr lang="en-AU"/>
        </a:p>
      </dgm:t>
    </dgm:pt>
    <dgm:pt modelId="{4BBD85C3-F7D5-41F6-9B40-08B8B1D65D16}" type="pres">
      <dgm:prSet presAssocID="{26D7FD4E-FECD-4858-92A7-B7938707BD33}" presName="cycle" presStyleCnt="0"/>
      <dgm:spPr/>
    </dgm:pt>
    <dgm:pt modelId="{0607325F-CBF7-4556-8BC4-DAB0BAF94215}" type="pres">
      <dgm:prSet presAssocID="{70DEBF80-3AEF-430A-AAFC-EE82632A6DEA}" presName="nodeFirstNode" presStyleLbl="node1" presStyleIdx="0" presStyleCnt="4" custScaleX="79163" custScaleY="60275" custRadScaleRad="111007" custRadScaleInc="819">
        <dgm:presLayoutVars>
          <dgm:bulletEnabled val="1"/>
        </dgm:presLayoutVars>
      </dgm:prSet>
      <dgm:spPr/>
      <dgm:t>
        <a:bodyPr/>
        <a:lstStyle/>
        <a:p>
          <a:endParaRPr lang="en-AU"/>
        </a:p>
      </dgm:t>
    </dgm:pt>
    <dgm:pt modelId="{BF675CD9-51E4-45B3-A67D-BF42F8CD47FA}" type="pres">
      <dgm:prSet presAssocID="{08B4DC67-EAF2-4B6F-A1FE-B305C560BC51}" presName="sibTransFirstNode" presStyleLbl="bgShp" presStyleIdx="0" presStyleCnt="1" custLinFactNeighborX="724" custLinFactNeighborY="-2905"/>
      <dgm:spPr/>
      <dgm:t>
        <a:bodyPr/>
        <a:lstStyle/>
        <a:p>
          <a:endParaRPr lang="en-AU"/>
        </a:p>
      </dgm:t>
    </dgm:pt>
    <dgm:pt modelId="{0F0284D9-3ADA-49C6-A627-6919E9AE2138}" type="pres">
      <dgm:prSet presAssocID="{6719F07E-136D-470D-9B05-4DF7F1E505FD}" presName="nodeFollowingNodes" presStyleLbl="node1" presStyleIdx="1" presStyleCnt="4" custScaleX="79127" custScaleY="60097" custRadScaleRad="150630" custRadScaleInc="-1689">
        <dgm:presLayoutVars>
          <dgm:bulletEnabled val="1"/>
        </dgm:presLayoutVars>
      </dgm:prSet>
      <dgm:spPr/>
      <dgm:t>
        <a:bodyPr/>
        <a:lstStyle/>
        <a:p>
          <a:endParaRPr lang="en-AU"/>
        </a:p>
      </dgm:t>
    </dgm:pt>
    <dgm:pt modelId="{9DDC2E4E-1482-467C-B35E-190681F22D12}" type="pres">
      <dgm:prSet presAssocID="{906F9021-1930-471C-97F8-63BD414E106F}" presName="nodeFollowingNodes" presStyleLbl="node1" presStyleIdx="2" presStyleCnt="4" custAng="0" custScaleX="79016" custScaleY="60097" custRadScaleRad="106921" custRadScaleInc="-4799">
        <dgm:presLayoutVars>
          <dgm:bulletEnabled val="1"/>
        </dgm:presLayoutVars>
      </dgm:prSet>
      <dgm:spPr/>
      <dgm:t>
        <a:bodyPr/>
        <a:lstStyle/>
        <a:p>
          <a:endParaRPr lang="en-AU"/>
        </a:p>
      </dgm:t>
    </dgm:pt>
    <dgm:pt modelId="{04CF397B-E735-4678-9CEC-98393CA8DED2}" type="pres">
      <dgm:prSet presAssocID="{E5D5CCF4-8D08-41D1-BE68-419D0E694E32}" presName="nodeFollowingNodes" presStyleLbl="node1" presStyleIdx="3" presStyleCnt="4" custScaleX="79016" custScaleY="60097" custRadScaleRad="172739" custRadScaleInc="1472">
        <dgm:presLayoutVars>
          <dgm:bulletEnabled val="1"/>
        </dgm:presLayoutVars>
      </dgm:prSet>
      <dgm:spPr/>
      <dgm:t>
        <a:bodyPr/>
        <a:lstStyle/>
        <a:p>
          <a:endParaRPr lang="en-AU"/>
        </a:p>
      </dgm:t>
    </dgm:pt>
  </dgm:ptLst>
  <dgm:cxnLst>
    <dgm:cxn modelId="{5711B66C-82EA-4E76-A256-FBD53DEF668F}" srcId="{26D7FD4E-FECD-4858-92A7-B7938707BD33}" destId="{E5D5CCF4-8D08-41D1-BE68-419D0E694E32}" srcOrd="3" destOrd="0" parTransId="{A7CE6F97-8A89-408F-8EBC-25BB96FB10F7}" sibTransId="{D6FD72A5-F11D-47B5-888E-ABAAD96ED67C}"/>
    <dgm:cxn modelId="{DA3B4B6D-CD8B-4211-B04A-78AD08EAA80B}" type="presOf" srcId="{70DEBF80-3AEF-430A-AAFC-EE82632A6DEA}" destId="{0607325F-CBF7-4556-8BC4-DAB0BAF94215}" srcOrd="0" destOrd="0" presId="urn:microsoft.com/office/officeart/2005/8/layout/cycle3"/>
    <dgm:cxn modelId="{046695B4-403D-490F-83E0-379148CC2BDD}" type="presOf" srcId="{E5D5CCF4-8D08-41D1-BE68-419D0E694E32}" destId="{04CF397B-E735-4678-9CEC-98393CA8DED2}" srcOrd="0" destOrd="0" presId="urn:microsoft.com/office/officeart/2005/8/layout/cycle3"/>
    <dgm:cxn modelId="{B7805526-2690-4803-8B17-925FE6289AB3}" type="presOf" srcId="{26D7FD4E-FECD-4858-92A7-B7938707BD33}" destId="{7F24AA11-BDFA-41B0-8680-8840FB235B4D}" srcOrd="0" destOrd="0" presId="urn:microsoft.com/office/officeart/2005/8/layout/cycle3"/>
    <dgm:cxn modelId="{3D46303E-EFF3-43D9-BC1D-5308F9DD58BD}" srcId="{26D7FD4E-FECD-4858-92A7-B7938707BD33}" destId="{906F9021-1930-471C-97F8-63BD414E106F}" srcOrd="2" destOrd="0" parTransId="{4659BF2E-DC35-4477-B385-E3C096F6A870}" sibTransId="{54349E34-754A-4933-A722-F7428A094142}"/>
    <dgm:cxn modelId="{1F28D490-7A40-4D56-A791-7364615E6F11}" srcId="{26D7FD4E-FECD-4858-92A7-B7938707BD33}" destId="{6719F07E-136D-470D-9B05-4DF7F1E505FD}" srcOrd="1" destOrd="0" parTransId="{B6D56055-D3B5-42EE-A9C2-6D1A7BC18EA9}" sibTransId="{108042BD-4AD0-43FE-90D1-5B758181179E}"/>
    <dgm:cxn modelId="{BB2A048C-2951-45A1-BD5E-AE5992E6E923}" srcId="{26D7FD4E-FECD-4858-92A7-B7938707BD33}" destId="{70DEBF80-3AEF-430A-AAFC-EE82632A6DEA}" srcOrd="0" destOrd="0" parTransId="{4D919BDD-AEAF-4B55-882D-4A305E4FFE6D}" sibTransId="{08B4DC67-EAF2-4B6F-A1FE-B305C560BC51}"/>
    <dgm:cxn modelId="{6E357CF1-A06A-4A0F-AD9B-D4FCB628C7D2}" type="presOf" srcId="{906F9021-1930-471C-97F8-63BD414E106F}" destId="{9DDC2E4E-1482-467C-B35E-190681F22D12}" srcOrd="0" destOrd="0" presId="urn:microsoft.com/office/officeart/2005/8/layout/cycle3"/>
    <dgm:cxn modelId="{A6222992-A2FC-421C-A845-09830C3D300D}" type="presOf" srcId="{6719F07E-136D-470D-9B05-4DF7F1E505FD}" destId="{0F0284D9-3ADA-49C6-A627-6919E9AE2138}" srcOrd="0" destOrd="0" presId="urn:microsoft.com/office/officeart/2005/8/layout/cycle3"/>
    <dgm:cxn modelId="{E0ECE546-7222-4CF8-9C4C-0DC99683A8F2}" type="presOf" srcId="{08B4DC67-EAF2-4B6F-A1FE-B305C560BC51}" destId="{BF675CD9-51E4-45B3-A67D-BF42F8CD47FA}" srcOrd="0" destOrd="0" presId="urn:microsoft.com/office/officeart/2005/8/layout/cycle3"/>
    <dgm:cxn modelId="{21F5B1E9-5C79-4ACB-9296-A39F4C353451}" type="presParOf" srcId="{7F24AA11-BDFA-41B0-8680-8840FB235B4D}" destId="{4BBD85C3-F7D5-41F6-9B40-08B8B1D65D16}" srcOrd="0" destOrd="0" presId="urn:microsoft.com/office/officeart/2005/8/layout/cycle3"/>
    <dgm:cxn modelId="{65BA602C-F8EE-48FD-958A-A1F496721584}" type="presParOf" srcId="{4BBD85C3-F7D5-41F6-9B40-08B8B1D65D16}" destId="{0607325F-CBF7-4556-8BC4-DAB0BAF94215}" srcOrd="0" destOrd="0" presId="urn:microsoft.com/office/officeart/2005/8/layout/cycle3"/>
    <dgm:cxn modelId="{3D58D3DC-E535-4AAB-B01A-A36C3DA3DFE1}" type="presParOf" srcId="{4BBD85C3-F7D5-41F6-9B40-08B8B1D65D16}" destId="{BF675CD9-51E4-45B3-A67D-BF42F8CD47FA}" srcOrd="1" destOrd="0" presId="urn:microsoft.com/office/officeart/2005/8/layout/cycle3"/>
    <dgm:cxn modelId="{5D1A26EB-DF74-42B1-A4B5-CA1621C7C9FA}" type="presParOf" srcId="{4BBD85C3-F7D5-41F6-9B40-08B8B1D65D16}" destId="{0F0284D9-3ADA-49C6-A627-6919E9AE2138}" srcOrd="2" destOrd="0" presId="urn:microsoft.com/office/officeart/2005/8/layout/cycle3"/>
    <dgm:cxn modelId="{7EBA5EFC-1CB9-407A-8AA4-817E86D06179}" type="presParOf" srcId="{4BBD85C3-F7D5-41F6-9B40-08B8B1D65D16}" destId="{9DDC2E4E-1482-467C-B35E-190681F22D12}" srcOrd="3" destOrd="0" presId="urn:microsoft.com/office/officeart/2005/8/layout/cycle3"/>
    <dgm:cxn modelId="{4276678A-58D9-49FC-AF04-D20B3515BEE1}" type="presParOf" srcId="{4BBD85C3-F7D5-41F6-9B40-08B8B1D65D16}" destId="{04CF397B-E735-4678-9CEC-98393CA8DED2}" srcOrd="4"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D7FD4E-FECD-4858-92A7-B7938707BD33}" type="doc">
      <dgm:prSet loTypeId="urn:microsoft.com/office/officeart/2005/8/layout/cycle3" loCatId="cycle" qsTypeId="urn:microsoft.com/office/officeart/2005/8/quickstyle/simple1" qsCatId="simple" csTypeId="urn:microsoft.com/office/officeart/2005/8/colors/accent0_2" csCatId="mainScheme" phldr="1"/>
      <dgm:spPr/>
      <dgm:t>
        <a:bodyPr/>
        <a:lstStyle/>
        <a:p>
          <a:endParaRPr lang="en-AU"/>
        </a:p>
      </dgm:t>
    </dgm:pt>
    <dgm:pt modelId="{70DEBF80-3AEF-430A-AAFC-EE82632A6DEA}">
      <dgm:prSet phldrT="[Text]"/>
      <dgm:spPr/>
      <dgm:t>
        <a:bodyPr/>
        <a:lstStyle/>
        <a:p>
          <a:endParaRPr lang="en-AU" dirty="0"/>
        </a:p>
      </dgm:t>
    </dgm:pt>
    <dgm:pt modelId="{4D919BDD-AEAF-4B55-882D-4A305E4FFE6D}" type="parTrans" cxnId="{BB2A048C-2951-45A1-BD5E-AE5992E6E923}">
      <dgm:prSet/>
      <dgm:spPr/>
      <dgm:t>
        <a:bodyPr/>
        <a:lstStyle/>
        <a:p>
          <a:endParaRPr lang="en-AU"/>
        </a:p>
      </dgm:t>
    </dgm:pt>
    <dgm:pt modelId="{08B4DC67-EAF2-4B6F-A1FE-B305C560BC51}" type="sibTrans" cxnId="{BB2A048C-2951-45A1-BD5E-AE5992E6E923}">
      <dgm:prSet/>
      <dgm:spPr/>
      <dgm:t>
        <a:bodyPr/>
        <a:lstStyle/>
        <a:p>
          <a:endParaRPr lang="en-AU">
            <a:solidFill>
              <a:schemeClr val="bg1">
                <a:lumMod val="65000"/>
              </a:schemeClr>
            </a:solidFill>
          </a:endParaRPr>
        </a:p>
      </dgm:t>
    </dgm:pt>
    <dgm:pt modelId="{6719F07E-136D-470D-9B05-4DF7F1E505FD}">
      <dgm:prSet phldrT="[Text]"/>
      <dgm:spPr/>
      <dgm:t>
        <a:bodyPr/>
        <a:lstStyle/>
        <a:p>
          <a:endParaRPr lang="en-AU" dirty="0"/>
        </a:p>
      </dgm:t>
    </dgm:pt>
    <dgm:pt modelId="{B6D56055-D3B5-42EE-A9C2-6D1A7BC18EA9}" type="parTrans" cxnId="{1F28D490-7A40-4D56-A791-7364615E6F11}">
      <dgm:prSet/>
      <dgm:spPr/>
      <dgm:t>
        <a:bodyPr/>
        <a:lstStyle/>
        <a:p>
          <a:endParaRPr lang="en-AU"/>
        </a:p>
      </dgm:t>
    </dgm:pt>
    <dgm:pt modelId="{108042BD-4AD0-43FE-90D1-5B758181179E}" type="sibTrans" cxnId="{1F28D490-7A40-4D56-A791-7364615E6F11}">
      <dgm:prSet/>
      <dgm:spPr/>
      <dgm:t>
        <a:bodyPr/>
        <a:lstStyle/>
        <a:p>
          <a:endParaRPr lang="en-AU"/>
        </a:p>
      </dgm:t>
    </dgm:pt>
    <dgm:pt modelId="{906F9021-1930-471C-97F8-63BD414E106F}">
      <dgm:prSet phldrT="[Text]"/>
      <dgm:spPr/>
      <dgm:t>
        <a:bodyPr/>
        <a:lstStyle/>
        <a:p>
          <a:endParaRPr lang="en-AU" dirty="0"/>
        </a:p>
      </dgm:t>
    </dgm:pt>
    <dgm:pt modelId="{4659BF2E-DC35-4477-B385-E3C096F6A870}" type="parTrans" cxnId="{3D46303E-EFF3-43D9-BC1D-5308F9DD58BD}">
      <dgm:prSet/>
      <dgm:spPr/>
      <dgm:t>
        <a:bodyPr/>
        <a:lstStyle/>
        <a:p>
          <a:endParaRPr lang="en-AU"/>
        </a:p>
      </dgm:t>
    </dgm:pt>
    <dgm:pt modelId="{54349E34-754A-4933-A722-F7428A094142}" type="sibTrans" cxnId="{3D46303E-EFF3-43D9-BC1D-5308F9DD58BD}">
      <dgm:prSet/>
      <dgm:spPr/>
      <dgm:t>
        <a:bodyPr/>
        <a:lstStyle/>
        <a:p>
          <a:endParaRPr lang="en-AU"/>
        </a:p>
      </dgm:t>
    </dgm:pt>
    <dgm:pt modelId="{E5D5CCF4-8D08-41D1-BE68-419D0E694E32}">
      <dgm:prSet phldrT="[Text]"/>
      <dgm:spPr/>
      <dgm:t>
        <a:bodyPr/>
        <a:lstStyle/>
        <a:p>
          <a:endParaRPr lang="en-AU" dirty="0"/>
        </a:p>
      </dgm:t>
    </dgm:pt>
    <dgm:pt modelId="{A7CE6F97-8A89-408F-8EBC-25BB96FB10F7}" type="parTrans" cxnId="{5711B66C-82EA-4E76-A256-FBD53DEF668F}">
      <dgm:prSet/>
      <dgm:spPr/>
      <dgm:t>
        <a:bodyPr/>
        <a:lstStyle/>
        <a:p>
          <a:endParaRPr lang="en-AU"/>
        </a:p>
      </dgm:t>
    </dgm:pt>
    <dgm:pt modelId="{D6FD72A5-F11D-47B5-888E-ABAAD96ED67C}" type="sibTrans" cxnId="{5711B66C-82EA-4E76-A256-FBD53DEF668F}">
      <dgm:prSet/>
      <dgm:spPr/>
      <dgm:t>
        <a:bodyPr/>
        <a:lstStyle/>
        <a:p>
          <a:endParaRPr lang="en-AU"/>
        </a:p>
      </dgm:t>
    </dgm:pt>
    <dgm:pt modelId="{7F24AA11-BDFA-41B0-8680-8840FB235B4D}" type="pres">
      <dgm:prSet presAssocID="{26D7FD4E-FECD-4858-92A7-B7938707BD33}" presName="Name0" presStyleCnt="0">
        <dgm:presLayoutVars>
          <dgm:dir/>
          <dgm:resizeHandles val="exact"/>
        </dgm:presLayoutVars>
      </dgm:prSet>
      <dgm:spPr/>
      <dgm:t>
        <a:bodyPr/>
        <a:lstStyle/>
        <a:p>
          <a:endParaRPr lang="en-AU"/>
        </a:p>
      </dgm:t>
    </dgm:pt>
    <dgm:pt modelId="{4BBD85C3-F7D5-41F6-9B40-08B8B1D65D16}" type="pres">
      <dgm:prSet presAssocID="{26D7FD4E-FECD-4858-92A7-B7938707BD33}" presName="cycle" presStyleCnt="0"/>
      <dgm:spPr/>
    </dgm:pt>
    <dgm:pt modelId="{0607325F-CBF7-4556-8BC4-DAB0BAF94215}" type="pres">
      <dgm:prSet presAssocID="{70DEBF80-3AEF-430A-AAFC-EE82632A6DEA}" presName="nodeFirstNode" presStyleLbl="node1" presStyleIdx="0" presStyleCnt="4" custScaleX="79163" custScaleY="60275">
        <dgm:presLayoutVars>
          <dgm:bulletEnabled val="1"/>
        </dgm:presLayoutVars>
      </dgm:prSet>
      <dgm:spPr/>
      <dgm:t>
        <a:bodyPr/>
        <a:lstStyle/>
        <a:p>
          <a:endParaRPr lang="en-AU"/>
        </a:p>
      </dgm:t>
    </dgm:pt>
    <dgm:pt modelId="{BF675CD9-51E4-45B3-A67D-BF42F8CD47FA}" type="pres">
      <dgm:prSet presAssocID="{08B4DC67-EAF2-4B6F-A1FE-B305C560BC51}" presName="sibTransFirstNode" presStyleLbl="bgShp" presStyleIdx="0" presStyleCnt="1"/>
      <dgm:spPr/>
      <dgm:t>
        <a:bodyPr/>
        <a:lstStyle/>
        <a:p>
          <a:endParaRPr lang="en-AU"/>
        </a:p>
      </dgm:t>
    </dgm:pt>
    <dgm:pt modelId="{0F0284D9-3ADA-49C6-A627-6919E9AE2138}" type="pres">
      <dgm:prSet presAssocID="{6719F07E-136D-470D-9B05-4DF7F1E505FD}" presName="nodeFollowingNodes" presStyleLbl="node1" presStyleIdx="1" presStyleCnt="4" custScaleX="79127" custScaleY="60097" custRadScaleRad="150630" custRadScaleInc="-1689">
        <dgm:presLayoutVars>
          <dgm:bulletEnabled val="1"/>
        </dgm:presLayoutVars>
      </dgm:prSet>
      <dgm:spPr/>
      <dgm:t>
        <a:bodyPr/>
        <a:lstStyle/>
        <a:p>
          <a:endParaRPr lang="en-AU"/>
        </a:p>
      </dgm:t>
    </dgm:pt>
    <dgm:pt modelId="{9DDC2E4E-1482-467C-B35E-190681F22D12}" type="pres">
      <dgm:prSet presAssocID="{906F9021-1930-471C-97F8-63BD414E106F}" presName="nodeFollowingNodes" presStyleLbl="node1" presStyleIdx="2" presStyleCnt="4" custAng="0" custScaleX="79016" custScaleY="60097">
        <dgm:presLayoutVars>
          <dgm:bulletEnabled val="1"/>
        </dgm:presLayoutVars>
      </dgm:prSet>
      <dgm:spPr/>
      <dgm:t>
        <a:bodyPr/>
        <a:lstStyle/>
        <a:p>
          <a:endParaRPr lang="en-AU"/>
        </a:p>
      </dgm:t>
    </dgm:pt>
    <dgm:pt modelId="{04CF397B-E735-4678-9CEC-98393CA8DED2}" type="pres">
      <dgm:prSet presAssocID="{E5D5CCF4-8D08-41D1-BE68-419D0E694E32}" presName="nodeFollowingNodes" presStyleLbl="node1" presStyleIdx="3" presStyleCnt="4" custScaleX="79016" custScaleY="60097" custRadScaleRad="172739" custRadScaleInc="1472">
        <dgm:presLayoutVars>
          <dgm:bulletEnabled val="1"/>
        </dgm:presLayoutVars>
      </dgm:prSet>
      <dgm:spPr/>
      <dgm:t>
        <a:bodyPr/>
        <a:lstStyle/>
        <a:p>
          <a:endParaRPr lang="en-AU"/>
        </a:p>
      </dgm:t>
    </dgm:pt>
  </dgm:ptLst>
  <dgm:cxnLst>
    <dgm:cxn modelId="{5A53CB19-3DBF-4DB5-A6E0-219DB2CCA025}" type="presOf" srcId="{6719F07E-136D-470D-9B05-4DF7F1E505FD}" destId="{0F0284D9-3ADA-49C6-A627-6919E9AE2138}" srcOrd="0" destOrd="0" presId="urn:microsoft.com/office/officeart/2005/8/layout/cycle3"/>
    <dgm:cxn modelId="{BB2A048C-2951-45A1-BD5E-AE5992E6E923}" srcId="{26D7FD4E-FECD-4858-92A7-B7938707BD33}" destId="{70DEBF80-3AEF-430A-AAFC-EE82632A6DEA}" srcOrd="0" destOrd="0" parTransId="{4D919BDD-AEAF-4B55-882D-4A305E4FFE6D}" sibTransId="{08B4DC67-EAF2-4B6F-A1FE-B305C560BC51}"/>
    <dgm:cxn modelId="{F3ACC7F9-32E4-443B-8943-E4FE2417B471}" type="presOf" srcId="{08B4DC67-EAF2-4B6F-A1FE-B305C560BC51}" destId="{BF675CD9-51E4-45B3-A67D-BF42F8CD47FA}" srcOrd="0" destOrd="0" presId="urn:microsoft.com/office/officeart/2005/8/layout/cycle3"/>
    <dgm:cxn modelId="{3D46303E-EFF3-43D9-BC1D-5308F9DD58BD}" srcId="{26D7FD4E-FECD-4858-92A7-B7938707BD33}" destId="{906F9021-1930-471C-97F8-63BD414E106F}" srcOrd="2" destOrd="0" parTransId="{4659BF2E-DC35-4477-B385-E3C096F6A870}" sibTransId="{54349E34-754A-4933-A722-F7428A094142}"/>
    <dgm:cxn modelId="{5711B66C-82EA-4E76-A256-FBD53DEF668F}" srcId="{26D7FD4E-FECD-4858-92A7-B7938707BD33}" destId="{E5D5CCF4-8D08-41D1-BE68-419D0E694E32}" srcOrd="3" destOrd="0" parTransId="{A7CE6F97-8A89-408F-8EBC-25BB96FB10F7}" sibTransId="{D6FD72A5-F11D-47B5-888E-ABAAD96ED67C}"/>
    <dgm:cxn modelId="{1F28D490-7A40-4D56-A791-7364615E6F11}" srcId="{26D7FD4E-FECD-4858-92A7-B7938707BD33}" destId="{6719F07E-136D-470D-9B05-4DF7F1E505FD}" srcOrd="1" destOrd="0" parTransId="{B6D56055-D3B5-42EE-A9C2-6D1A7BC18EA9}" sibTransId="{108042BD-4AD0-43FE-90D1-5B758181179E}"/>
    <dgm:cxn modelId="{A15BDBDF-1BC5-4538-BD83-251348A2F4C4}" type="presOf" srcId="{906F9021-1930-471C-97F8-63BD414E106F}" destId="{9DDC2E4E-1482-467C-B35E-190681F22D12}" srcOrd="0" destOrd="0" presId="urn:microsoft.com/office/officeart/2005/8/layout/cycle3"/>
    <dgm:cxn modelId="{2FF39E57-E884-4EFA-8F96-DA430205704E}" type="presOf" srcId="{E5D5CCF4-8D08-41D1-BE68-419D0E694E32}" destId="{04CF397B-E735-4678-9CEC-98393CA8DED2}" srcOrd="0" destOrd="0" presId="urn:microsoft.com/office/officeart/2005/8/layout/cycle3"/>
    <dgm:cxn modelId="{1E5480B8-BF67-4F08-8DA2-5AE4003BCF51}" type="presOf" srcId="{26D7FD4E-FECD-4858-92A7-B7938707BD33}" destId="{7F24AA11-BDFA-41B0-8680-8840FB235B4D}" srcOrd="0" destOrd="0" presId="urn:microsoft.com/office/officeart/2005/8/layout/cycle3"/>
    <dgm:cxn modelId="{528F5B7B-AC9F-4E50-8BF9-306F99B2AAA1}" type="presOf" srcId="{70DEBF80-3AEF-430A-AAFC-EE82632A6DEA}" destId="{0607325F-CBF7-4556-8BC4-DAB0BAF94215}" srcOrd="0" destOrd="0" presId="urn:microsoft.com/office/officeart/2005/8/layout/cycle3"/>
    <dgm:cxn modelId="{FCE03BD0-1253-459D-818B-3DA521995D60}" type="presParOf" srcId="{7F24AA11-BDFA-41B0-8680-8840FB235B4D}" destId="{4BBD85C3-F7D5-41F6-9B40-08B8B1D65D16}" srcOrd="0" destOrd="0" presId="urn:microsoft.com/office/officeart/2005/8/layout/cycle3"/>
    <dgm:cxn modelId="{0F232F03-4A0D-4AFE-8FBB-870FEB2C3564}" type="presParOf" srcId="{4BBD85C3-F7D5-41F6-9B40-08B8B1D65D16}" destId="{0607325F-CBF7-4556-8BC4-DAB0BAF94215}" srcOrd="0" destOrd="0" presId="urn:microsoft.com/office/officeart/2005/8/layout/cycle3"/>
    <dgm:cxn modelId="{5311156F-2EBB-492C-B2F4-EE3CAC04EC6B}" type="presParOf" srcId="{4BBD85C3-F7D5-41F6-9B40-08B8B1D65D16}" destId="{BF675CD9-51E4-45B3-A67D-BF42F8CD47FA}" srcOrd="1" destOrd="0" presId="urn:microsoft.com/office/officeart/2005/8/layout/cycle3"/>
    <dgm:cxn modelId="{7EE437B2-956F-4BBE-B4D3-E0B278D4194F}" type="presParOf" srcId="{4BBD85C3-F7D5-41F6-9B40-08B8B1D65D16}" destId="{0F0284D9-3ADA-49C6-A627-6919E9AE2138}" srcOrd="2" destOrd="0" presId="urn:microsoft.com/office/officeart/2005/8/layout/cycle3"/>
    <dgm:cxn modelId="{B292F0B5-B5B7-493A-97FB-F9ED598E407F}" type="presParOf" srcId="{4BBD85C3-F7D5-41F6-9B40-08B8B1D65D16}" destId="{9DDC2E4E-1482-467C-B35E-190681F22D12}" srcOrd="3" destOrd="0" presId="urn:microsoft.com/office/officeart/2005/8/layout/cycle3"/>
    <dgm:cxn modelId="{854081BD-7832-4DC2-B528-F978E5FCEC6F}" type="presParOf" srcId="{4BBD85C3-F7D5-41F6-9B40-08B8B1D65D16}" destId="{04CF397B-E735-4678-9CEC-98393CA8DED2}" srcOrd="4" destOrd="0" presId="urn:microsoft.com/office/officeart/2005/8/layout/cycle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6D7FD4E-FECD-4858-92A7-B7938707BD33}" type="doc">
      <dgm:prSet loTypeId="urn:microsoft.com/office/officeart/2005/8/layout/cycle3" loCatId="cycle" qsTypeId="urn:microsoft.com/office/officeart/2005/8/quickstyle/simple1" qsCatId="simple" csTypeId="urn:microsoft.com/office/officeart/2005/8/colors/accent0_2" csCatId="mainScheme" phldr="1"/>
      <dgm:spPr/>
      <dgm:t>
        <a:bodyPr/>
        <a:lstStyle/>
        <a:p>
          <a:endParaRPr lang="en-AU"/>
        </a:p>
      </dgm:t>
    </dgm:pt>
    <dgm:pt modelId="{70DEBF80-3AEF-430A-AAFC-EE82632A6DEA}">
      <dgm:prSet phldrT="[Text]"/>
      <dgm:spPr/>
      <dgm:t>
        <a:bodyPr/>
        <a:lstStyle/>
        <a:p>
          <a:endParaRPr lang="en-AU" dirty="0"/>
        </a:p>
      </dgm:t>
    </dgm:pt>
    <dgm:pt modelId="{4D919BDD-AEAF-4B55-882D-4A305E4FFE6D}" type="parTrans" cxnId="{BB2A048C-2951-45A1-BD5E-AE5992E6E923}">
      <dgm:prSet/>
      <dgm:spPr/>
      <dgm:t>
        <a:bodyPr/>
        <a:lstStyle/>
        <a:p>
          <a:endParaRPr lang="en-AU"/>
        </a:p>
      </dgm:t>
    </dgm:pt>
    <dgm:pt modelId="{08B4DC67-EAF2-4B6F-A1FE-B305C560BC51}" type="sibTrans" cxnId="{BB2A048C-2951-45A1-BD5E-AE5992E6E923}">
      <dgm:prSet/>
      <dgm:spPr/>
      <dgm:t>
        <a:bodyPr/>
        <a:lstStyle/>
        <a:p>
          <a:endParaRPr lang="en-AU">
            <a:solidFill>
              <a:schemeClr val="bg1">
                <a:lumMod val="65000"/>
              </a:schemeClr>
            </a:solidFill>
          </a:endParaRPr>
        </a:p>
      </dgm:t>
    </dgm:pt>
    <dgm:pt modelId="{6719F07E-136D-470D-9B05-4DF7F1E505FD}">
      <dgm:prSet phldrT="[Text]"/>
      <dgm:spPr/>
      <dgm:t>
        <a:bodyPr/>
        <a:lstStyle/>
        <a:p>
          <a:endParaRPr lang="en-AU" dirty="0"/>
        </a:p>
      </dgm:t>
    </dgm:pt>
    <dgm:pt modelId="{B6D56055-D3B5-42EE-A9C2-6D1A7BC18EA9}" type="parTrans" cxnId="{1F28D490-7A40-4D56-A791-7364615E6F11}">
      <dgm:prSet/>
      <dgm:spPr/>
      <dgm:t>
        <a:bodyPr/>
        <a:lstStyle/>
        <a:p>
          <a:endParaRPr lang="en-AU"/>
        </a:p>
      </dgm:t>
    </dgm:pt>
    <dgm:pt modelId="{108042BD-4AD0-43FE-90D1-5B758181179E}" type="sibTrans" cxnId="{1F28D490-7A40-4D56-A791-7364615E6F11}">
      <dgm:prSet/>
      <dgm:spPr/>
      <dgm:t>
        <a:bodyPr/>
        <a:lstStyle/>
        <a:p>
          <a:endParaRPr lang="en-AU"/>
        </a:p>
      </dgm:t>
    </dgm:pt>
    <dgm:pt modelId="{906F9021-1930-471C-97F8-63BD414E106F}">
      <dgm:prSet phldrT="[Text]"/>
      <dgm:spPr/>
      <dgm:t>
        <a:bodyPr/>
        <a:lstStyle/>
        <a:p>
          <a:endParaRPr lang="en-AU" dirty="0"/>
        </a:p>
      </dgm:t>
    </dgm:pt>
    <dgm:pt modelId="{4659BF2E-DC35-4477-B385-E3C096F6A870}" type="parTrans" cxnId="{3D46303E-EFF3-43D9-BC1D-5308F9DD58BD}">
      <dgm:prSet/>
      <dgm:spPr/>
      <dgm:t>
        <a:bodyPr/>
        <a:lstStyle/>
        <a:p>
          <a:endParaRPr lang="en-AU"/>
        </a:p>
      </dgm:t>
    </dgm:pt>
    <dgm:pt modelId="{54349E34-754A-4933-A722-F7428A094142}" type="sibTrans" cxnId="{3D46303E-EFF3-43D9-BC1D-5308F9DD58BD}">
      <dgm:prSet/>
      <dgm:spPr/>
      <dgm:t>
        <a:bodyPr/>
        <a:lstStyle/>
        <a:p>
          <a:endParaRPr lang="en-AU"/>
        </a:p>
      </dgm:t>
    </dgm:pt>
    <dgm:pt modelId="{E5D5CCF4-8D08-41D1-BE68-419D0E694E32}">
      <dgm:prSet phldrT="[Text]"/>
      <dgm:spPr/>
      <dgm:t>
        <a:bodyPr/>
        <a:lstStyle/>
        <a:p>
          <a:endParaRPr lang="en-AU" dirty="0"/>
        </a:p>
      </dgm:t>
    </dgm:pt>
    <dgm:pt modelId="{A7CE6F97-8A89-408F-8EBC-25BB96FB10F7}" type="parTrans" cxnId="{5711B66C-82EA-4E76-A256-FBD53DEF668F}">
      <dgm:prSet/>
      <dgm:spPr/>
      <dgm:t>
        <a:bodyPr/>
        <a:lstStyle/>
        <a:p>
          <a:endParaRPr lang="en-AU"/>
        </a:p>
      </dgm:t>
    </dgm:pt>
    <dgm:pt modelId="{D6FD72A5-F11D-47B5-888E-ABAAD96ED67C}" type="sibTrans" cxnId="{5711B66C-82EA-4E76-A256-FBD53DEF668F}">
      <dgm:prSet/>
      <dgm:spPr/>
      <dgm:t>
        <a:bodyPr/>
        <a:lstStyle/>
        <a:p>
          <a:endParaRPr lang="en-AU"/>
        </a:p>
      </dgm:t>
    </dgm:pt>
    <dgm:pt modelId="{7F24AA11-BDFA-41B0-8680-8840FB235B4D}" type="pres">
      <dgm:prSet presAssocID="{26D7FD4E-FECD-4858-92A7-B7938707BD33}" presName="Name0" presStyleCnt="0">
        <dgm:presLayoutVars>
          <dgm:dir/>
          <dgm:resizeHandles val="exact"/>
        </dgm:presLayoutVars>
      </dgm:prSet>
      <dgm:spPr/>
      <dgm:t>
        <a:bodyPr/>
        <a:lstStyle/>
        <a:p>
          <a:endParaRPr lang="en-AU"/>
        </a:p>
      </dgm:t>
    </dgm:pt>
    <dgm:pt modelId="{4BBD85C3-F7D5-41F6-9B40-08B8B1D65D16}" type="pres">
      <dgm:prSet presAssocID="{26D7FD4E-FECD-4858-92A7-B7938707BD33}" presName="cycle" presStyleCnt="0"/>
      <dgm:spPr/>
    </dgm:pt>
    <dgm:pt modelId="{0607325F-CBF7-4556-8BC4-DAB0BAF94215}" type="pres">
      <dgm:prSet presAssocID="{70DEBF80-3AEF-430A-AAFC-EE82632A6DEA}" presName="nodeFirstNode" presStyleLbl="node1" presStyleIdx="0" presStyleCnt="4" custScaleX="79163" custScaleY="60275">
        <dgm:presLayoutVars>
          <dgm:bulletEnabled val="1"/>
        </dgm:presLayoutVars>
      </dgm:prSet>
      <dgm:spPr/>
      <dgm:t>
        <a:bodyPr/>
        <a:lstStyle/>
        <a:p>
          <a:endParaRPr lang="en-AU"/>
        </a:p>
      </dgm:t>
    </dgm:pt>
    <dgm:pt modelId="{BF675CD9-51E4-45B3-A67D-BF42F8CD47FA}" type="pres">
      <dgm:prSet presAssocID="{08B4DC67-EAF2-4B6F-A1FE-B305C560BC51}" presName="sibTransFirstNode" presStyleLbl="bgShp" presStyleIdx="0" presStyleCnt="1"/>
      <dgm:spPr/>
      <dgm:t>
        <a:bodyPr/>
        <a:lstStyle/>
        <a:p>
          <a:endParaRPr lang="en-AU"/>
        </a:p>
      </dgm:t>
    </dgm:pt>
    <dgm:pt modelId="{0F0284D9-3ADA-49C6-A627-6919E9AE2138}" type="pres">
      <dgm:prSet presAssocID="{6719F07E-136D-470D-9B05-4DF7F1E505FD}" presName="nodeFollowingNodes" presStyleLbl="node1" presStyleIdx="1" presStyleCnt="4" custScaleX="79127" custScaleY="60097" custRadScaleRad="150630" custRadScaleInc="-1689">
        <dgm:presLayoutVars>
          <dgm:bulletEnabled val="1"/>
        </dgm:presLayoutVars>
      </dgm:prSet>
      <dgm:spPr/>
      <dgm:t>
        <a:bodyPr/>
        <a:lstStyle/>
        <a:p>
          <a:endParaRPr lang="en-AU"/>
        </a:p>
      </dgm:t>
    </dgm:pt>
    <dgm:pt modelId="{9DDC2E4E-1482-467C-B35E-190681F22D12}" type="pres">
      <dgm:prSet presAssocID="{906F9021-1930-471C-97F8-63BD414E106F}" presName="nodeFollowingNodes" presStyleLbl="node1" presStyleIdx="2" presStyleCnt="4" custAng="0" custScaleX="79016" custScaleY="60097">
        <dgm:presLayoutVars>
          <dgm:bulletEnabled val="1"/>
        </dgm:presLayoutVars>
      </dgm:prSet>
      <dgm:spPr/>
      <dgm:t>
        <a:bodyPr/>
        <a:lstStyle/>
        <a:p>
          <a:endParaRPr lang="en-AU"/>
        </a:p>
      </dgm:t>
    </dgm:pt>
    <dgm:pt modelId="{04CF397B-E735-4678-9CEC-98393CA8DED2}" type="pres">
      <dgm:prSet presAssocID="{E5D5CCF4-8D08-41D1-BE68-419D0E694E32}" presName="nodeFollowingNodes" presStyleLbl="node1" presStyleIdx="3" presStyleCnt="4" custScaleX="79016" custScaleY="60097" custRadScaleRad="172739" custRadScaleInc="1472">
        <dgm:presLayoutVars>
          <dgm:bulletEnabled val="1"/>
        </dgm:presLayoutVars>
      </dgm:prSet>
      <dgm:spPr/>
      <dgm:t>
        <a:bodyPr/>
        <a:lstStyle/>
        <a:p>
          <a:endParaRPr lang="en-AU"/>
        </a:p>
      </dgm:t>
    </dgm:pt>
  </dgm:ptLst>
  <dgm:cxnLst>
    <dgm:cxn modelId="{BCC9EFF0-497A-4E76-8408-F4CBC93588C1}" type="presOf" srcId="{08B4DC67-EAF2-4B6F-A1FE-B305C560BC51}" destId="{BF675CD9-51E4-45B3-A67D-BF42F8CD47FA}" srcOrd="0" destOrd="0" presId="urn:microsoft.com/office/officeart/2005/8/layout/cycle3"/>
    <dgm:cxn modelId="{5711B66C-82EA-4E76-A256-FBD53DEF668F}" srcId="{26D7FD4E-FECD-4858-92A7-B7938707BD33}" destId="{E5D5CCF4-8D08-41D1-BE68-419D0E694E32}" srcOrd="3" destOrd="0" parTransId="{A7CE6F97-8A89-408F-8EBC-25BB96FB10F7}" sibTransId="{D6FD72A5-F11D-47B5-888E-ABAAD96ED67C}"/>
    <dgm:cxn modelId="{3D46303E-EFF3-43D9-BC1D-5308F9DD58BD}" srcId="{26D7FD4E-FECD-4858-92A7-B7938707BD33}" destId="{906F9021-1930-471C-97F8-63BD414E106F}" srcOrd="2" destOrd="0" parTransId="{4659BF2E-DC35-4477-B385-E3C096F6A870}" sibTransId="{54349E34-754A-4933-A722-F7428A094142}"/>
    <dgm:cxn modelId="{4263E968-D212-4608-8C43-0EA1DB1CB596}" type="presOf" srcId="{6719F07E-136D-470D-9B05-4DF7F1E505FD}" destId="{0F0284D9-3ADA-49C6-A627-6919E9AE2138}" srcOrd="0" destOrd="0" presId="urn:microsoft.com/office/officeart/2005/8/layout/cycle3"/>
    <dgm:cxn modelId="{1F28D490-7A40-4D56-A791-7364615E6F11}" srcId="{26D7FD4E-FECD-4858-92A7-B7938707BD33}" destId="{6719F07E-136D-470D-9B05-4DF7F1E505FD}" srcOrd="1" destOrd="0" parTransId="{B6D56055-D3B5-42EE-A9C2-6D1A7BC18EA9}" sibTransId="{108042BD-4AD0-43FE-90D1-5B758181179E}"/>
    <dgm:cxn modelId="{BB2A048C-2951-45A1-BD5E-AE5992E6E923}" srcId="{26D7FD4E-FECD-4858-92A7-B7938707BD33}" destId="{70DEBF80-3AEF-430A-AAFC-EE82632A6DEA}" srcOrd="0" destOrd="0" parTransId="{4D919BDD-AEAF-4B55-882D-4A305E4FFE6D}" sibTransId="{08B4DC67-EAF2-4B6F-A1FE-B305C560BC51}"/>
    <dgm:cxn modelId="{B7B35F23-7C88-4D4D-A677-12298760D2C0}" type="presOf" srcId="{70DEBF80-3AEF-430A-AAFC-EE82632A6DEA}" destId="{0607325F-CBF7-4556-8BC4-DAB0BAF94215}" srcOrd="0" destOrd="0" presId="urn:microsoft.com/office/officeart/2005/8/layout/cycle3"/>
    <dgm:cxn modelId="{2F091AFE-3FBE-433A-8D1F-392692A7069F}" type="presOf" srcId="{E5D5CCF4-8D08-41D1-BE68-419D0E694E32}" destId="{04CF397B-E735-4678-9CEC-98393CA8DED2}" srcOrd="0" destOrd="0" presId="urn:microsoft.com/office/officeart/2005/8/layout/cycle3"/>
    <dgm:cxn modelId="{32FCA26C-81D1-4D11-A37C-4FEA3145603F}" type="presOf" srcId="{906F9021-1930-471C-97F8-63BD414E106F}" destId="{9DDC2E4E-1482-467C-B35E-190681F22D12}" srcOrd="0" destOrd="0" presId="urn:microsoft.com/office/officeart/2005/8/layout/cycle3"/>
    <dgm:cxn modelId="{896B21A3-CC02-4883-B0A3-B42269DD0F67}" type="presOf" srcId="{26D7FD4E-FECD-4858-92A7-B7938707BD33}" destId="{7F24AA11-BDFA-41B0-8680-8840FB235B4D}" srcOrd="0" destOrd="0" presId="urn:microsoft.com/office/officeart/2005/8/layout/cycle3"/>
    <dgm:cxn modelId="{DD0DF786-F421-4633-A6AF-662DF11D7379}" type="presParOf" srcId="{7F24AA11-BDFA-41B0-8680-8840FB235B4D}" destId="{4BBD85C3-F7D5-41F6-9B40-08B8B1D65D16}" srcOrd="0" destOrd="0" presId="urn:microsoft.com/office/officeart/2005/8/layout/cycle3"/>
    <dgm:cxn modelId="{061B2D0A-B860-4948-A3EB-2DF4057093E3}" type="presParOf" srcId="{4BBD85C3-F7D5-41F6-9B40-08B8B1D65D16}" destId="{0607325F-CBF7-4556-8BC4-DAB0BAF94215}" srcOrd="0" destOrd="0" presId="urn:microsoft.com/office/officeart/2005/8/layout/cycle3"/>
    <dgm:cxn modelId="{E59B1849-5B71-4CFC-BBCB-CF051AA18854}" type="presParOf" srcId="{4BBD85C3-F7D5-41F6-9B40-08B8B1D65D16}" destId="{BF675CD9-51E4-45B3-A67D-BF42F8CD47FA}" srcOrd="1" destOrd="0" presId="urn:microsoft.com/office/officeart/2005/8/layout/cycle3"/>
    <dgm:cxn modelId="{85C589BF-587B-45A8-BC9C-1637056D6F16}" type="presParOf" srcId="{4BBD85C3-F7D5-41F6-9B40-08B8B1D65D16}" destId="{0F0284D9-3ADA-49C6-A627-6919E9AE2138}" srcOrd="2" destOrd="0" presId="urn:microsoft.com/office/officeart/2005/8/layout/cycle3"/>
    <dgm:cxn modelId="{462CBA59-C07A-4B5B-B140-32D43F053EB2}" type="presParOf" srcId="{4BBD85C3-F7D5-41F6-9B40-08B8B1D65D16}" destId="{9DDC2E4E-1482-467C-B35E-190681F22D12}" srcOrd="3" destOrd="0" presId="urn:microsoft.com/office/officeart/2005/8/layout/cycle3"/>
    <dgm:cxn modelId="{81C29097-1A97-47F7-89B8-800DC7695D76}" type="presParOf" srcId="{4BBD85C3-F7D5-41F6-9B40-08B8B1D65D16}" destId="{04CF397B-E735-4678-9CEC-98393CA8DED2}" srcOrd="4" destOrd="0" presId="urn:microsoft.com/office/officeart/2005/8/layout/cycle3"/>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6D7FD4E-FECD-4858-92A7-B7938707BD33}" type="doc">
      <dgm:prSet loTypeId="urn:microsoft.com/office/officeart/2005/8/layout/cycle3" loCatId="cycle" qsTypeId="urn:microsoft.com/office/officeart/2005/8/quickstyle/simple1" qsCatId="simple" csTypeId="urn:microsoft.com/office/officeart/2005/8/colors/accent0_2" csCatId="mainScheme" phldr="1"/>
      <dgm:spPr/>
      <dgm:t>
        <a:bodyPr/>
        <a:lstStyle/>
        <a:p>
          <a:endParaRPr lang="en-AU"/>
        </a:p>
      </dgm:t>
    </dgm:pt>
    <dgm:pt modelId="{70DEBF80-3AEF-430A-AAFC-EE82632A6DEA}">
      <dgm:prSet phldrT="[Text]"/>
      <dgm:spPr/>
      <dgm:t>
        <a:bodyPr/>
        <a:lstStyle/>
        <a:p>
          <a:endParaRPr lang="en-AU" dirty="0"/>
        </a:p>
      </dgm:t>
    </dgm:pt>
    <dgm:pt modelId="{4D919BDD-AEAF-4B55-882D-4A305E4FFE6D}" type="parTrans" cxnId="{BB2A048C-2951-45A1-BD5E-AE5992E6E923}">
      <dgm:prSet/>
      <dgm:spPr/>
      <dgm:t>
        <a:bodyPr/>
        <a:lstStyle/>
        <a:p>
          <a:endParaRPr lang="en-AU"/>
        </a:p>
      </dgm:t>
    </dgm:pt>
    <dgm:pt modelId="{08B4DC67-EAF2-4B6F-A1FE-B305C560BC51}" type="sibTrans" cxnId="{BB2A048C-2951-45A1-BD5E-AE5992E6E923}">
      <dgm:prSet/>
      <dgm:spPr/>
      <dgm:t>
        <a:bodyPr/>
        <a:lstStyle/>
        <a:p>
          <a:endParaRPr lang="en-AU">
            <a:solidFill>
              <a:schemeClr val="bg1">
                <a:lumMod val="65000"/>
              </a:schemeClr>
            </a:solidFill>
          </a:endParaRPr>
        </a:p>
      </dgm:t>
    </dgm:pt>
    <dgm:pt modelId="{6719F07E-136D-470D-9B05-4DF7F1E505FD}">
      <dgm:prSet phldrT="[Text]"/>
      <dgm:spPr/>
      <dgm:t>
        <a:bodyPr/>
        <a:lstStyle/>
        <a:p>
          <a:endParaRPr lang="en-AU" dirty="0"/>
        </a:p>
      </dgm:t>
    </dgm:pt>
    <dgm:pt modelId="{B6D56055-D3B5-42EE-A9C2-6D1A7BC18EA9}" type="parTrans" cxnId="{1F28D490-7A40-4D56-A791-7364615E6F11}">
      <dgm:prSet/>
      <dgm:spPr/>
      <dgm:t>
        <a:bodyPr/>
        <a:lstStyle/>
        <a:p>
          <a:endParaRPr lang="en-AU"/>
        </a:p>
      </dgm:t>
    </dgm:pt>
    <dgm:pt modelId="{108042BD-4AD0-43FE-90D1-5B758181179E}" type="sibTrans" cxnId="{1F28D490-7A40-4D56-A791-7364615E6F11}">
      <dgm:prSet/>
      <dgm:spPr/>
      <dgm:t>
        <a:bodyPr/>
        <a:lstStyle/>
        <a:p>
          <a:endParaRPr lang="en-AU"/>
        </a:p>
      </dgm:t>
    </dgm:pt>
    <dgm:pt modelId="{906F9021-1930-471C-97F8-63BD414E106F}">
      <dgm:prSet phldrT="[Text]"/>
      <dgm:spPr/>
      <dgm:t>
        <a:bodyPr/>
        <a:lstStyle/>
        <a:p>
          <a:endParaRPr lang="en-AU" dirty="0"/>
        </a:p>
      </dgm:t>
    </dgm:pt>
    <dgm:pt modelId="{4659BF2E-DC35-4477-B385-E3C096F6A870}" type="parTrans" cxnId="{3D46303E-EFF3-43D9-BC1D-5308F9DD58BD}">
      <dgm:prSet/>
      <dgm:spPr/>
      <dgm:t>
        <a:bodyPr/>
        <a:lstStyle/>
        <a:p>
          <a:endParaRPr lang="en-AU"/>
        </a:p>
      </dgm:t>
    </dgm:pt>
    <dgm:pt modelId="{54349E34-754A-4933-A722-F7428A094142}" type="sibTrans" cxnId="{3D46303E-EFF3-43D9-BC1D-5308F9DD58BD}">
      <dgm:prSet/>
      <dgm:spPr/>
      <dgm:t>
        <a:bodyPr/>
        <a:lstStyle/>
        <a:p>
          <a:endParaRPr lang="en-AU"/>
        </a:p>
      </dgm:t>
    </dgm:pt>
    <dgm:pt modelId="{E5D5CCF4-8D08-41D1-BE68-419D0E694E32}">
      <dgm:prSet phldrT="[Text]"/>
      <dgm:spPr/>
      <dgm:t>
        <a:bodyPr/>
        <a:lstStyle/>
        <a:p>
          <a:endParaRPr lang="en-AU" dirty="0"/>
        </a:p>
      </dgm:t>
    </dgm:pt>
    <dgm:pt modelId="{A7CE6F97-8A89-408F-8EBC-25BB96FB10F7}" type="parTrans" cxnId="{5711B66C-82EA-4E76-A256-FBD53DEF668F}">
      <dgm:prSet/>
      <dgm:spPr/>
      <dgm:t>
        <a:bodyPr/>
        <a:lstStyle/>
        <a:p>
          <a:endParaRPr lang="en-AU"/>
        </a:p>
      </dgm:t>
    </dgm:pt>
    <dgm:pt modelId="{D6FD72A5-F11D-47B5-888E-ABAAD96ED67C}" type="sibTrans" cxnId="{5711B66C-82EA-4E76-A256-FBD53DEF668F}">
      <dgm:prSet/>
      <dgm:spPr/>
      <dgm:t>
        <a:bodyPr/>
        <a:lstStyle/>
        <a:p>
          <a:endParaRPr lang="en-AU"/>
        </a:p>
      </dgm:t>
    </dgm:pt>
    <dgm:pt modelId="{7F24AA11-BDFA-41B0-8680-8840FB235B4D}" type="pres">
      <dgm:prSet presAssocID="{26D7FD4E-FECD-4858-92A7-B7938707BD33}" presName="Name0" presStyleCnt="0">
        <dgm:presLayoutVars>
          <dgm:dir/>
          <dgm:resizeHandles val="exact"/>
        </dgm:presLayoutVars>
      </dgm:prSet>
      <dgm:spPr/>
      <dgm:t>
        <a:bodyPr/>
        <a:lstStyle/>
        <a:p>
          <a:endParaRPr lang="en-AU"/>
        </a:p>
      </dgm:t>
    </dgm:pt>
    <dgm:pt modelId="{4BBD85C3-F7D5-41F6-9B40-08B8B1D65D16}" type="pres">
      <dgm:prSet presAssocID="{26D7FD4E-FECD-4858-92A7-B7938707BD33}" presName="cycle" presStyleCnt="0"/>
      <dgm:spPr/>
    </dgm:pt>
    <dgm:pt modelId="{0607325F-CBF7-4556-8BC4-DAB0BAF94215}" type="pres">
      <dgm:prSet presAssocID="{70DEBF80-3AEF-430A-AAFC-EE82632A6DEA}" presName="nodeFirstNode" presStyleLbl="node1" presStyleIdx="0" presStyleCnt="4" custScaleX="79163" custScaleY="60275" custRadScaleRad="111007" custRadScaleInc="819">
        <dgm:presLayoutVars>
          <dgm:bulletEnabled val="1"/>
        </dgm:presLayoutVars>
      </dgm:prSet>
      <dgm:spPr/>
      <dgm:t>
        <a:bodyPr/>
        <a:lstStyle/>
        <a:p>
          <a:endParaRPr lang="en-AU"/>
        </a:p>
      </dgm:t>
    </dgm:pt>
    <dgm:pt modelId="{BF675CD9-51E4-45B3-A67D-BF42F8CD47FA}" type="pres">
      <dgm:prSet presAssocID="{08B4DC67-EAF2-4B6F-A1FE-B305C560BC51}" presName="sibTransFirstNode" presStyleLbl="bgShp" presStyleIdx="0" presStyleCnt="1" custLinFactNeighborX="724" custLinFactNeighborY="-2905"/>
      <dgm:spPr/>
      <dgm:t>
        <a:bodyPr/>
        <a:lstStyle/>
        <a:p>
          <a:endParaRPr lang="en-AU"/>
        </a:p>
      </dgm:t>
    </dgm:pt>
    <dgm:pt modelId="{0F0284D9-3ADA-49C6-A627-6919E9AE2138}" type="pres">
      <dgm:prSet presAssocID="{6719F07E-136D-470D-9B05-4DF7F1E505FD}" presName="nodeFollowingNodes" presStyleLbl="node1" presStyleIdx="1" presStyleCnt="4" custScaleX="79127" custScaleY="60097" custRadScaleRad="150630" custRadScaleInc="-1689">
        <dgm:presLayoutVars>
          <dgm:bulletEnabled val="1"/>
        </dgm:presLayoutVars>
      </dgm:prSet>
      <dgm:spPr/>
      <dgm:t>
        <a:bodyPr/>
        <a:lstStyle/>
        <a:p>
          <a:endParaRPr lang="en-AU"/>
        </a:p>
      </dgm:t>
    </dgm:pt>
    <dgm:pt modelId="{9DDC2E4E-1482-467C-B35E-190681F22D12}" type="pres">
      <dgm:prSet presAssocID="{906F9021-1930-471C-97F8-63BD414E106F}" presName="nodeFollowingNodes" presStyleLbl="node1" presStyleIdx="2" presStyleCnt="4" custAng="0" custScaleX="79016" custScaleY="60097" custRadScaleRad="106921" custRadScaleInc="-4799">
        <dgm:presLayoutVars>
          <dgm:bulletEnabled val="1"/>
        </dgm:presLayoutVars>
      </dgm:prSet>
      <dgm:spPr/>
      <dgm:t>
        <a:bodyPr/>
        <a:lstStyle/>
        <a:p>
          <a:endParaRPr lang="en-AU"/>
        </a:p>
      </dgm:t>
    </dgm:pt>
    <dgm:pt modelId="{04CF397B-E735-4678-9CEC-98393CA8DED2}" type="pres">
      <dgm:prSet presAssocID="{E5D5CCF4-8D08-41D1-BE68-419D0E694E32}" presName="nodeFollowingNodes" presStyleLbl="node1" presStyleIdx="3" presStyleCnt="4" custScaleX="79016" custScaleY="60097" custRadScaleRad="172739" custRadScaleInc="1472">
        <dgm:presLayoutVars>
          <dgm:bulletEnabled val="1"/>
        </dgm:presLayoutVars>
      </dgm:prSet>
      <dgm:spPr/>
      <dgm:t>
        <a:bodyPr/>
        <a:lstStyle/>
        <a:p>
          <a:endParaRPr lang="en-AU"/>
        </a:p>
      </dgm:t>
    </dgm:pt>
  </dgm:ptLst>
  <dgm:cxnLst>
    <dgm:cxn modelId="{BC8E4B3A-4CB8-4209-8417-2CD481778D0B}" type="presOf" srcId="{70DEBF80-3AEF-430A-AAFC-EE82632A6DEA}" destId="{0607325F-CBF7-4556-8BC4-DAB0BAF94215}" srcOrd="0" destOrd="0" presId="urn:microsoft.com/office/officeart/2005/8/layout/cycle3"/>
    <dgm:cxn modelId="{BB2A048C-2951-45A1-BD5E-AE5992E6E923}" srcId="{26D7FD4E-FECD-4858-92A7-B7938707BD33}" destId="{70DEBF80-3AEF-430A-AAFC-EE82632A6DEA}" srcOrd="0" destOrd="0" parTransId="{4D919BDD-AEAF-4B55-882D-4A305E4FFE6D}" sibTransId="{08B4DC67-EAF2-4B6F-A1FE-B305C560BC51}"/>
    <dgm:cxn modelId="{BF16E2E0-462E-4A31-B330-27F1F9121F51}" type="presOf" srcId="{26D7FD4E-FECD-4858-92A7-B7938707BD33}" destId="{7F24AA11-BDFA-41B0-8680-8840FB235B4D}" srcOrd="0" destOrd="0" presId="urn:microsoft.com/office/officeart/2005/8/layout/cycle3"/>
    <dgm:cxn modelId="{571F3453-C57B-4AAA-A11A-B47DB0FF9765}" type="presOf" srcId="{906F9021-1930-471C-97F8-63BD414E106F}" destId="{9DDC2E4E-1482-467C-B35E-190681F22D12}" srcOrd="0" destOrd="0" presId="urn:microsoft.com/office/officeart/2005/8/layout/cycle3"/>
    <dgm:cxn modelId="{E5AF4045-2FC7-4BFF-82D2-E493133D3575}" type="presOf" srcId="{6719F07E-136D-470D-9B05-4DF7F1E505FD}" destId="{0F0284D9-3ADA-49C6-A627-6919E9AE2138}" srcOrd="0" destOrd="0" presId="urn:microsoft.com/office/officeart/2005/8/layout/cycle3"/>
    <dgm:cxn modelId="{ED141D51-8411-4A92-A1E0-4BC1964E2172}" type="presOf" srcId="{E5D5CCF4-8D08-41D1-BE68-419D0E694E32}" destId="{04CF397B-E735-4678-9CEC-98393CA8DED2}" srcOrd="0" destOrd="0" presId="urn:microsoft.com/office/officeart/2005/8/layout/cycle3"/>
    <dgm:cxn modelId="{3D46303E-EFF3-43D9-BC1D-5308F9DD58BD}" srcId="{26D7FD4E-FECD-4858-92A7-B7938707BD33}" destId="{906F9021-1930-471C-97F8-63BD414E106F}" srcOrd="2" destOrd="0" parTransId="{4659BF2E-DC35-4477-B385-E3C096F6A870}" sibTransId="{54349E34-754A-4933-A722-F7428A094142}"/>
    <dgm:cxn modelId="{5711B66C-82EA-4E76-A256-FBD53DEF668F}" srcId="{26D7FD4E-FECD-4858-92A7-B7938707BD33}" destId="{E5D5CCF4-8D08-41D1-BE68-419D0E694E32}" srcOrd="3" destOrd="0" parTransId="{A7CE6F97-8A89-408F-8EBC-25BB96FB10F7}" sibTransId="{D6FD72A5-F11D-47B5-888E-ABAAD96ED67C}"/>
    <dgm:cxn modelId="{1F28D490-7A40-4D56-A791-7364615E6F11}" srcId="{26D7FD4E-FECD-4858-92A7-B7938707BD33}" destId="{6719F07E-136D-470D-9B05-4DF7F1E505FD}" srcOrd="1" destOrd="0" parTransId="{B6D56055-D3B5-42EE-A9C2-6D1A7BC18EA9}" sibTransId="{108042BD-4AD0-43FE-90D1-5B758181179E}"/>
    <dgm:cxn modelId="{77FBAF67-1503-4FD4-BD43-8754FD63EE4C}" type="presOf" srcId="{08B4DC67-EAF2-4B6F-A1FE-B305C560BC51}" destId="{BF675CD9-51E4-45B3-A67D-BF42F8CD47FA}" srcOrd="0" destOrd="0" presId="urn:microsoft.com/office/officeart/2005/8/layout/cycle3"/>
    <dgm:cxn modelId="{95A8879C-B383-45E1-B628-64DC1FAF16A8}" type="presParOf" srcId="{7F24AA11-BDFA-41B0-8680-8840FB235B4D}" destId="{4BBD85C3-F7D5-41F6-9B40-08B8B1D65D16}" srcOrd="0" destOrd="0" presId="urn:microsoft.com/office/officeart/2005/8/layout/cycle3"/>
    <dgm:cxn modelId="{238FD24A-2557-4FE9-8721-830B9309F943}" type="presParOf" srcId="{4BBD85C3-F7D5-41F6-9B40-08B8B1D65D16}" destId="{0607325F-CBF7-4556-8BC4-DAB0BAF94215}" srcOrd="0" destOrd="0" presId="urn:microsoft.com/office/officeart/2005/8/layout/cycle3"/>
    <dgm:cxn modelId="{0556E97A-E6C9-4973-BCAF-95D7BC1854F4}" type="presParOf" srcId="{4BBD85C3-F7D5-41F6-9B40-08B8B1D65D16}" destId="{BF675CD9-51E4-45B3-A67D-BF42F8CD47FA}" srcOrd="1" destOrd="0" presId="urn:microsoft.com/office/officeart/2005/8/layout/cycle3"/>
    <dgm:cxn modelId="{B76948F9-027B-47D1-86E7-347BF26AF24E}" type="presParOf" srcId="{4BBD85C3-F7D5-41F6-9B40-08B8B1D65D16}" destId="{0F0284D9-3ADA-49C6-A627-6919E9AE2138}" srcOrd="2" destOrd="0" presId="urn:microsoft.com/office/officeart/2005/8/layout/cycle3"/>
    <dgm:cxn modelId="{EF97F6E9-C79C-4876-8EA8-709A5CD575E4}" type="presParOf" srcId="{4BBD85C3-F7D5-41F6-9B40-08B8B1D65D16}" destId="{9DDC2E4E-1482-467C-B35E-190681F22D12}" srcOrd="3" destOrd="0" presId="urn:microsoft.com/office/officeart/2005/8/layout/cycle3"/>
    <dgm:cxn modelId="{B4746EA2-79AC-4C38-BC05-F92CED3F9D9A}" type="presParOf" srcId="{4BBD85C3-F7D5-41F6-9B40-08B8B1D65D16}" destId="{04CF397B-E735-4678-9CEC-98393CA8DED2}" srcOrd="4"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6D7FD4E-FECD-4858-92A7-B7938707BD33}" type="doc">
      <dgm:prSet loTypeId="urn:microsoft.com/office/officeart/2005/8/layout/cycle3" loCatId="cycle" qsTypeId="urn:microsoft.com/office/officeart/2005/8/quickstyle/simple1" qsCatId="simple" csTypeId="urn:microsoft.com/office/officeart/2005/8/colors/accent0_2" csCatId="mainScheme" phldr="1"/>
      <dgm:spPr/>
      <dgm:t>
        <a:bodyPr/>
        <a:lstStyle/>
        <a:p>
          <a:endParaRPr lang="en-AU"/>
        </a:p>
      </dgm:t>
    </dgm:pt>
    <dgm:pt modelId="{70DEBF80-3AEF-430A-AAFC-EE82632A6DEA}">
      <dgm:prSet phldrT="[Text]"/>
      <dgm:spPr/>
      <dgm:t>
        <a:bodyPr/>
        <a:lstStyle/>
        <a:p>
          <a:endParaRPr lang="en-AU" dirty="0"/>
        </a:p>
      </dgm:t>
    </dgm:pt>
    <dgm:pt modelId="{4D919BDD-AEAF-4B55-882D-4A305E4FFE6D}" type="parTrans" cxnId="{BB2A048C-2951-45A1-BD5E-AE5992E6E923}">
      <dgm:prSet/>
      <dgm:spPr/>
      <dgm:t>
        <a:bodyPr/>
        <a:lstStyle/>
        <a:p>
          <a:endParaRPr lang="en-AU"/>
        </a:p>
      </dgm:t>
    </dgm:pt>
    <dgm:pt modelId="{08B4DC67-EAF2-4B6F-A1FE-B305C560BC51}" type="sibTrans" cxnId="{BB2A048C-2951-45A1-BD5E-AE5992E6E923}">
      <dgm:prSet/>
      <dgm:spPr/>
      <dgm:t>
        <a:bodyPr/>
        <a:lstStyle/>
        <a:p>
          <a:endParaRPr lang="en-AU">
            <a:solidFill>
              <a:schemeClr val="bg1">
                <a:lumMod val="65000"/>
              </a:schemeClr>
            </a:solidFill>
          </a:endParaRPr>
        </a:p>
      </dgm:t>
    </dgm:pt>
    <dgm:pt modelId="{6719F07E-136D-470D-9B05-4DF7F1E505FD}">
      <dgm:prSet phldrT="[Text]"/>
      <dgm:spPr/>
      <dgm:t>
        <a:bodyPr/>
        <a:lstStyle/>
        <a:p>
          <a:endParaRPr lang="en-AU" dirty="0"/>
        </a:p>
      </dgm:t>
    </dgm:pt>
    <dgm:pt modelId="{B6D56055-D3B5-42EE-A9C2-6D1A7BC18EA9}" type="parTrans" cxnId="{1F28D490-7A40-4D56-A791-7364615E6F11}">
      <dgm:prSet/>
      <dgm:spPr/>
      <dgm:t>
        <a:bodyPr/>
        <a:lstStyle/>
        <a:p>
          <a:endParaRPr lang="en-AU"/>
        </a:p>
      </dgm:t>
    </dgm:pt>
    <dgm:pt modelId="{108042BD-4AD0-43FE-90D1-5B758181179E}" type="sibTrans" cxnId="{1F28D490-7A40-4D56-A791-7364615E6F11}">
      <dgm:prSet/>
      <dgm:spPr/>
      <dgm:t>
        <a:bodyPr/>
        <a:lstStyle/>
        <a:p>
          <a:endParaRPr lang="en-AU"/>
        </a:p>
      </dgm:t>
    </dgm:pt>
    <dgm:pt modelId="{906F9021-1930-471C-97F8-63BD414E106F}">
      <dgm:prSet phldrT="[Text]"/>
      <dgm:spPr/>
      <dgm:t>
        <a:bodyPr/>
        <a:lstStyle/>
        <a:p>
          <a:endParaRPr lang="en-AU" dirty="0"/>
        </a:p>
      </dgm:t>
    </dgm:pt>
    <dgm:pt modelId="{4659BF2E-DC35-4477-B385-E3C096F6A870}" type="parTrans" cxnId="{3D46303E-EFF3-43D9-BC1D-5308F9DD58BD}">
      <dgm:prSet/>
      <dgm:spPr/>
      <dgm:t>
        <a:bodyPr/>
        <a:lstStyle/>
        <a:p>
          <a:endParaRPr lang="en-AU"/>
        </a:p>
      </dgm:t>
    </dgm:pt>
    <dgm:pt modelId="{54349E34-754A-4933-A722-F7428A094142}" type="sibTrans" cxnId="{3D46303E-EFF3-43D9-BC1D-5308F9DD58BD}">
      <dgm:prSet/>
      <dgm:spPr/>
      <dgm:t>
        <a:bodyPr/>
        <a:lstStyle/>
        <a:p>
          <a:endParaRPr lang="en-AU"/>
        </a:p>
      </dgm:t>
    </dgm:pt>
    <dgm:pt modelId="{E5D5CCF4-8D08-41D1-BE68-419D0E694E32}">
      <dgm:prSet phldrT="[Text]"/>
      <dgm:spPr/>
      <dgm:t>
        <a:bodyPr/>
        <a:lstStyle/>
        <a:p>
          <a:endParaRPr lang="en-AU" dirty="0"/>
        </a:p>
      </dgm:t>
    </dgm:pt>
    <dgm:pt modelId="{A7CE6F97-8A89-408F-8EBC-25BB96FB10F7}" type="parTrans" cxnId="{5711B66C-82EA-4E76-A256-FBD53DEF668F}">
      <dgm:prSet/>
      <dgm:spPr/>
      <dgm:t>
        <a:bodyPr/>
        <a:lstStyle/>
        <a:p>
          <a:endParaRPr lang="en-AU"/>
        </a:p>
      </dgm:t>
    </dgm:pt>
    <dgm:pt modelId="{D6FD72A5-F11D-47B5-888E-ABAAD96ED67C}" type="sibTrans" cxnId="{5711B66C-82EA-4E76-A256-FBD53DEF668F}">
      <dgm:prSet/>
      <dgm:spPr/>
      <dgm:t>
        <a:bodyPr/>
        <a:lstStyle/>
        <a:p>
          <a:endParaRPr lang="en-AU"/>
        </a:p>
      </dgm:t>
    </dgm:pt>
    <dgm:pt modelId="{7F24AA11-BDFA-41B0-8680-8840FB235B4D}" type="pres">
      <dgm:prSet presAssocID="{26D7FD4E-FECD-4858-92A7-B7938707BD33}" presName="Name0" presStyleCnt="0">
        <dgm:presLayoutVars>
          <dgm:dir/>
          <dgm:resizeHandles val="exact"/>
        </dgm:presLayoutVars>
      </dgm:prSet>
      <dgm:spPr/>
      <dgm:t>
        <a:bodyPr/>
        <a:lstStyle/>
        <a:p>
          <a:endParaRPr lang="en-AU"/>
        </a:p>
      </dgm:t>
    </dgm:pt>
    <dgm:pt modelId="{4BBD85C3-F7D5-41F6-9B40-08B8B1D65D16}" type="pres">
      <dgm:prSet presAssocID="{26D7FD4E-FECD-4858-92A7-B7938707BD33}" presName="cycle" presStyleCnt="0"/>
      <dgm:spPr/>
    </dgm:pt>
    <dgm:pt modelId="{0607325F-CBF7-4556-8BC4-DAB0BAF94215}" type="pres">
      <dgm:prSet presAssocID="{70DEBF80-3AEF-430A-AAFC-EE82632A6DEA}" presName="nodeFirstNode" presStyleLbl="node1" presStyleIdx="0" presStyleCnt="4" custScaleX="79163" custScaleY="60275">
        <dgm:presLayoutVars>
          <dgm:bulletEnabled val="1"/>
        </dgm:presLayoutVars>
      </dgm:prSet>
      <dgm:spPr/>
      <dgm:t>
        <a:bodyPr/>
        <a:lstStyle/>
        <a:p>
          <a:endParaRPr lang="en-AU"/>
        </a:p>
      </dgm:t>
    </dgm:pt>
    <dgm:pt modelId="{BF675CD9-51E4-45B3-A67D-BF42F8CD47FA}" type="pres">
      <dgm:prSet presAssocID="{08B4DC67-EAF2-4B6F-A1FE-B305C560BC51}" presName="sibTransFirstNode" presStyleLbl="bgShp" presStyleIdx="0" presStyleCnt="1"/>
      <dgm:spPr/>
      <dgm:t>
        <a:bodyPr/>
        <a:lstStyle/>
        <a:p>
          <a:endParaRPr lang="en-AU"/>
        </a:p>
      </dgm:t>
    </dgm:pt>
    <dgm:pt modelId="{0F0284D9-3ADA-49C6-A627-6919E9AE2138}" type="pres">
      <dgm:prSet presAssocID="{6719F07E-136D-470D-9B05-4DF7F1E505FD}" presName="nodeFollowingNodes" presStyleLbl="node1" presStyleIdx="1" presStyleCnt="4" custScaleX="79127" custScaleY="60097" custRadScaleRad="150630" custRadScaleInc="-1689">
        <dgm:presLayoutVars>
          <dgm:bulletEnabled val="1"/>
        </dgm:presLayoutVars>
      </dgm:prSet>
      <dgm:spPr/>
      <dgm:t>
        <a:bodyPr/>
        <a:lstStyle/>
        <a:p>
          <a:endParaRPr lang="en-AU"/>
        </a:p>
      </dgm:t>
    </dgm:pt>
    <dgm:pt modelId="{9DDC2E4E-1482-467C-B35E-190681F22D12}" type="pres">
      <dgm:prSet presAssocID="{906F9021-1930-471C-97F8-63BD414E106F}" presName="nodeFollowingNodes" presStyleLbl="node1" presStyleIdx="2" presStyleCnt="4" custAng="0" custScaleX="79016" custScaleY="60097">
        <dgm:presLayoutVars>
          <dgm:bulletEnabled val="1"/>
        </dgm:presLayoutVars>
      </dgm:prSet>
      <dgm:spPr/>
      <dgm:t>
        <a:bodyPr/>
        <a:lstStyle/>
        <a:p>
          <a:endParaRPr lang="en-AU"/>
        </a:p>
      </dgm:t>
    </dgm:pt>
    <dgm:pt modelId="{04CF397B-E735-4678-9CEC-98393CA8DED2}" type="pres">
      <dgm:prSet presAssocID="{E5D5CCF4-8D08-41D1-BE68-419D0E694E32}" presName="nodeFollowingNodes" presStyleLbl="node1" presStyleIdx="3" presStyleCnt="4" custScaleX="79016" custScaleY="60097" custRadScaleRad="172739" custRadScaleInc="1472">
        <dgm:presLayoutVars>
          <dgm:bulletEnabled val="1"/>
        </dgm:presLayoutVars>
      </dgm:prSet>
      <dgm:spPr/>
      <dgm:t>
        <a:bodyPr/>
        <a:lstStyle/>
        <a:p>
          <a:endParaRPr lang="en-AU"/>
        </a:p>
      </dgm:t>
    </dgm:pt>
  </dgm:ptLst>
  <dgm:cxnLst>
    <dgm:cxn modelId="{82E8C1C0-85D5-42A5-A4BE-98A59A288172}" type="presOf" srcId="{E5D5CCF4-8D08-41D1-BE68-419D0E694E32}" destId="{04CF397B-E735-4678-9CEC-98393CA8DED2}" srcOrd="0" destOrd="0" presId="urn:microsoft.com/office/officeart/2005/8/layout/cycle3"/>
    <dgm:cxn modelId="{5711B66C-82EA-4E76-A256-FBD53DEF668F}" srcId="{26D7FD4E-FECD-4858-92A7-B7938707BD33}" destId="{E5D5CCF4-8D08-41D1-BE68-419D0E694E32}" srcOrd="3" destOrd="0" parTransId="{A7CE6F97-8A89-408F-8EBC-25BB96FB10F7}" sibTransId="{D6FD72A5-F11D-47B5-888E-ABAAD96ED67C}"/>
    <dgm:cxn modelId="{4CACE2BD-FB94-428F-A8EA-CB744F38FF37}" type="presOf" srcId="{70DEBF80-3AEF-430A-AAFC-EE82632A6DEA}" destId="{0607325F-CBF7-4556-8BC4-DAB0BAF94215}" srcOrd="0" destOrd="0" presId="urn:microsoft.com/office/officeart/2005/8/layout/cycle3"/>
    <dgm:cxn modelId="{3D46303E-EFF3-43D9-BC1D-5308F9DD58BD}" srcId="{26D7FD4E-FECD-4858-92A7-B7938707BD33}" destId="{906F9021-1930-471C-97F8-63BD414E106F}" srcOrd="2" destOrd="0" parTransId="{4659BF2E-DC35-4477-B385-E3C096F6A870}" sibTransId="{54349E34-754A-4933-A722-F7428A094142}"/>
    <dgm:cxn modelId="{1F28D490-7A40-4D56-A791-7364615E6F11}" srcId="{26D7FD4E-FECD-4858-92A7-B7938707BD33}" destId="{6719F07E-136D-470D-9B05-4DF7F1E505FD}" srcOrd="1" destOrd="0" parTransId="{B6D56055-D3B5-42EE-A9C2-6D1A7BC18EA9}" sibTransId="{108042BD-4AD0-43FE-90D1-5B758181179E}"/>
    <dgm:cxn modelId="{BB2A048C-2951-45A1-BD5E-AE5992E6E923}" srcId="{26D7FD4E-FECD-4858-92A7-B7938707BD33}" destId="{70DEBF80-3AEF-430A-AAFC-EE82632A6DEA}" srcOrd="0" destOrd="0" parTransId="{4D919BDD-AEAF-4B55-882D-4A305E4FFE6D}" sibTransId="{08B4DC67-EAF2-4B6F-A1FE-B305C560BC51}"/>
    <dgm:cxn modelId="{1021AF29-5BC0-4577-AFEB-9F7503BB2497}" type="presOf" srcId="{6719F07E-136D-470D-9B05-4DF7F1E505FD}" destId="{0F0284D9-3ADA-49C6-A627-6919E9AE2138}" srcOrd="0" destOrd="0" presId="urn:microsoft.com/office/officeart/2005/8/layout/cycle3"/>
    <dgm:cxn modelId="{D1CB4B0F-E595-4F83-9BF2-0D0AB342175E}" type="presOf" srcId="{26D7FD4E-FECD-4858-92A7-B7938707BD33}" destId="{7F24AA11-BDFA-41B0-8680-8840FB235B4D}" srcOrd="0" destOrd="0" presId="urn:microsoft.com/office/officeart/2005/8/layout/cycle3"/>
    <dgm:cxn modelId="{0ADD2E9B-C5CF-4CA6-B36D-F194CB81136D}" type="presOf" srcId="{08B4DC67-EAF2-4B6F-A1FE-B305C560BC51}" destId="{BF675CD9-51E4-45B3-A67D-BF42F8CD47FA}" srcOrd="0" destOrd="0" presId="urn:microsoft.com/office/officeart/2005/8/layout/cycle3"/>
    <dgm:cxn modelId="{A6531F98-5C0C-418D-8804-6D1D017E54C3}" type="presOf" srcId="{906F9021-1930-471C-97F8-63BD414E106F}" destId="{9DDC2E4E-1482-467C-B35E-190681F22D12}" srcOrd="0" destOrd="0" presId="urn:microsoft.com/office/officeart/2005/8/layout/cycle3"/>
    <dgm:cxn modelId="{110FDE1D-510C-409E-B3A5-4C0649F33F3F}" type="presParOf" srcId="{7F24AA11-BDFA-41B0-8680-8840FB235B4D}" destId="{4BBD85C3-F7D5-41F6-9B40-08B8B1D65D16}" srcOrd="0" destOrd="0" presId="urn:microsoft.com/office/officeart/2005/8/layout/cycle3"/>
    <dgm:cxn modelId="{FBED2CBA-439A-4BC4-9842-DC25AB717503}" type="presParOf" srcId="{4BBD85C3-F7D5-41F6-9B40-08B8B1D65D16}" destId="{0607325F-CBF7-4556-8BC4-DAB0BAF94215}" srcOrd="0" destOrd="0" presId="urn:microsoft.com/office/officeart/2005/8/layout/cycle3"/>
    <dgm:cxn modelId="{4944278F-E6F1-4617-A5DD-17ED5DAB5265}" type="presParOf" srcId="{4BBD85C3-F7D5-41F6-9B40-08B8B1D65D16}" destId="{BF675CD9-51E4-45B3-A67D-BF42F8CD47FA}" srcOrd="1" destOrd="0" presId="urn:microsoft.com/office/officeart/2005/8/layout/cycle3"/>
    <dgm:cxn modelId="{7F319DB3-58B6-4FE7-B69F-35EE3C3A8EFD}" type="presParOf" srcId="{4BBD85C3-F7D5-41F6-9B40-08B8B1D65D16}" destId="{0F0284D9-3ADA-49C6-A627-6919E9AE2138}" srcOrd="2" destOrd="0" presId="urn:microsoft.com/office/officeart/2005/8/layout/cycle3"/>
    <dgm:cxn modelId="{CAEAC541-0AFB-449E-9E37-FA7D4542E0DB}" type="presParOf" srcId="{4BBD85C3-F7D5-41F6-9B40-08B8B1D65D16}" destId="{9DDC2E4E-1482-467C-B35E-190681F22D12}" srcOrd="3" destOrd="0" presId="urn:microsoft.com/office/officeart/2005/8/layout/cycle3"/>
    <dgm:cxn modelId="{B1DAE7DC-9C9A-4A8E-90EA-15D3E4249CBF}" type="presParOf" srcId="{4BBD85C3-F7D5-41F6-9B40-08B8B1D65D16}" destId="{04CF397B-E735-4678-9CEC-98393CA8DED2}" srcOrd="4" destOrd="0" presId="urn:microsoft.com/office/officeart/2005/8/layout/cycle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6D7FD4E-FECD-4858-92A7-B7938707BD33}" type="doc">
      <dgm:prSet loTypeId="urn:microsoft.com/office/officeart/2005/8/layout/cycle3" loCatId="cycle" qsTypeId="urn:microsoft.com/office/officeart/2005/8/quickstyle/simple1" qsCatId="simple" csTypeId="urn:microsoft.com/office/officeart/2005/8/colors/accent0_2" csCatId="mainScheme" phldr="1"/>
      <dgm:spPr/>
      <dgm:t>
        <a:bodyPr/>
        <a:lstStyle/>
        <a:p>
          <a:endParaRPr lang="en-AU"/>
        </a:p>
      </dgm:t>
    </dgm:pt>
    <dgm:pt modelId="{70DEBF80-3AEF-430A-AAFC-EE82632A6DEA}">
      <dgm:prSet phldrT="[Text]"/>
      <dgm:spPr/>
      <dgm:t>
        <a:bodyPr/>
        <a:lstStyle/>
        <a:p>
          <a:endParaRPr lang="en-AU" dirty="0"/>
        </a:p>
      </dgm:t>
    </dgm:pt>
    <dgm:pt modelId="{4D919BDD-AEAF-4B55-882D-4A305E4FFE6D}" type="parTrans" cxnId="{BB2A048C-2951-45A1-BD5E-AE5992E6E923}">
      <dgm:prSet/>
      <dgm:spPr/>
      <dgm:t>
        <a:bodyPr/>
        <a:lstStyle/>
        <a:p>
          <a:endParaRPr lang="en-AU"/>
        </a:p>
      </dgm:t>
    </dgm:pt>
    <dgm:pt modelId="{08B4DC67-EAF2-4B6F-A1FE-B305C560BC51}" type="sibTrans" cxnId="{BB2A048C-2951-45A1-BD5E-AE5992E6E923}">
      <dgm:prSet/>
      <dgm:spPr/>
      <dgm:t>
        <a:bodyPr/>
        <a:lstStyle/>
        <a:p>
          <a:endParaRPr lang="en-AU">
            <a:solidFill>
              <a:schemeClr val="bg1">
                <a:lumMod val="65000"/>
              </a:schemeClr>
            </a:solidFill>
          </a:endParaRPr>
        </a:p>
      </dgm:t>
    </dgm:pt>
    <dgm:pt modelId="{6719F07E-136D-470D-9B05-4DF7F1E505FD}">
      <dgm:prSet phldrT="[Text]"/>
      <dgm:spPr/>
      <dgm:t>
        <a:bodyPr/>
        <a:lstStyle/>
        <a:p>
          <a:endParaRPr lang="en-AU" dirty="0"/>
        </a:p>
      </dgm:t>
    </dgm:pt>
    <dgm:pt modelId="{B6D56055-D3B5-42EE-A9C2-6D1A7BC18EA9}" type="parTrans" cxnId="{1F28D490-7A40-4D56-A791-7364615E6F11}">
      <dgm:prSet/>
      <dgm:spPr/>
      <dgm:t>
        <a:bodyPr/>
        <a:lstStyle/>
        <a:p>
          <a:endParaRPr lang="en-AU"/>
        </a:p>
      </dgm:t>
    </dgm:pt>
    <dgm:pt modelId="{108042BD-4AD0-43FE-90D1-5B758181179E}" type="sibTrans" cxnId="{1F28D490-7A40-4D56-A791-7364615E6F11}">
      <dgm:prSet/>
      <dgm:spPr/>
      <dgm:t>
        <a:bodyPr/>
        <a:lstStyle/>
        <a:p>
          <a:endParaRPr lang="en-AU"/>
        </a:p>
      </dgm:t>
    </dgm:pt>
    <dgm:pt modelId="{906F9021-1930-471C-97F8-63BD414E106F}">
      <dgm:prSet phldrT="[Text]"/>
      <dgm:spPr/>
      <dgm:t>
        <a:bodyPr/>
        <a:lstStyle/>
        <a:p>
          <a:endParaRPr lang="en-AU" dirty="0"/>
        </a:p>
      </dgm:t>
    </dgm:pt>
    <dgm:pt modelId="{4659BF2E-DC35-4477-B385-E3C096F6A870}" type="parTrans" cxnId="{3D46303E-EFF3-43D9-BC1D-5308F9DD58BD}">
      <dgm:prSet/>
      <dgm:spPr/>
      <dgm:t>
        <a:bodyPr/>
        <a:lstStyle/>
        <a:p>
          <a:endParaRPr lang="en-AU"/>
        </a:p>
      </dgm:t>
    </dgm:pt>
    <dgm:pt modelId="{54349E34-754A-4933-A722-F7428A094142}" type="sibTrans" cxnId="{3D46303E-EFF3-43D9-BC1D-5308F9DD58BD}">
      <dgm:prSet/>
      <dgm:spPr/>
      <dgm:t>
        <a:bodyPr/>
        <a:lstStyle/>
        <a:p>
          <a:endParaRPr lang="en-AU"/>
        </a:p>
      </dgm:t>
    </dgm:pt>
    <dgm:pt modelId="{E5D5CCF4-8D08-41D1-BE68-419D0E694E32}">
      <dgm:prSet phldrT="[Text]"/>
      <dgm:spPr/>
      <dgm:t>
        <a:bodyPr/>
        <a:lstStyle/>
        <a:p>
          <a:endParaRPr lang="en-AU" dirty="0"/>
        </a:p>
      </dgm:t>
    </dgm:pt>
    <dgm:pt modelId="{A7CE6F97-8A89-408F-8EBC-25BB96FB10F7}" type="parTrans" cxnId="{5711B66C-82EA-4E76-A256-FBD53DEF668F}">
      <dgm:prSet/>
      <dgm:spPr/>
      <dgm:t>
        <a:bodyPr/>
        <a:lstStyle/>
        <a:p>
          <a:endParaRPr lang="en-AU"/>
        </a:p>
      </dgm:t>
    </dgm:pt>
    <dgm:pt modelId="{D6FD72A5-F11D-47B5-888E-ABAAD96ED67C}" type="sibTrans" cxnId="{5711B66C-82EA-4E76-A256-FBD53DEF668F}">
      <dgm:prSet/>
      <dgm:spPr/>
      <dgm:t>
        <a:bodyPr/>
        <a:lstStyle/>
        <a:p>
          <a:endParaRPr lang="en-AU"/>
        </a:p>
      </dgm:t>
    </dgm:pt>
    <dgm:pt modelId="{7F24AA11-BDFA-41B0-8680-8840FB235B4D}" type="pres">
      <dgm:prSet presAssocID="{26D7FD4E-FECD-4858-92A7-B7938707BD33}" presName="Name0" presStyleCnt="0">
        <dgm:presLayoutVars>
          <dgm:dir/>
          <dgm:resizeHandles val="exact"/>
        </dgm:presLayoutVars>
      </dgm:prSet>
      <dgm:spPr/>
      <dgm:t>
        <a:bodyPr/>
        <a:lstStyle/>
        <a:p>
          <a:endParaRPr lang="en-AU"/>
        </a:p>
      </dgm:t>
    </dgm:pt>
    <dgm:pt modelId="{4BBD85C3-F7D5-41F6-9B40-08B8B1D65D16}" type="pres">
      <dgm:prSet presAssocID="{26D7FD4E-FECD-4858-92A7-B7938707BD33}" presName="cycle" presStyleCnt="0"/>
      <dgm:spPr/>
    </dgm:pt>
    <dgm:pt modelId="{0607325F-CBF7-4556-8BC4-DAB0BAF94215}" type="pres">
      <dgm:prSet presAssocID="{70DEBF80-3AEF-430A-AAFC-EE82632A6DEA}" presName="nodeFirstNode" presStyleLbl="node1" presStyleIdx="0" presStyleCnt="4" custScaleX="79163" custScaleY="60275">
        <dgm:presLayoutVars>
          <dgm:bulletEnabled val="1"/>
        </dgm:presLayoutVars>
      </dgm:prSet>
      <dgm:spPr/>
      <dgm:t>
        <a:bodyPr/>
        <a:lstStyle/>
        <a:p>
          <a:endParaRPr lang="en-AU"/>
        </a:p>
      </dgm:t>
    </dgm:pt>
    <dgm:pt modelId="{BF675CD9-51E4-45B3-A67D-BF42F8CD47FA}" type="pres">
      <dgm:prSet presAssocID="{08B4DC67-EAF2-4B6F-A1FE-B305C560BC51}" presName="sibTransFirstNode" presStyleLbl="bgShp" presStyleIdx="0" presStyleCnt="1"/>
      <dgm:spPr/>
      <dgm:t>
        <a:bodyPr/>
        <a:lstStyle/>
        <a:p>
          <a:endParaRPr lang="en-AU"/>
        </a:p>
      </dgm:t>
    </dgm:pt>
    <dgm:pt modelId="{0F0284D9-3ADA-49C6-A627-6919E9AE2138}" type="pres">
      <dgm:prSet presAssocID="{6719F07E-136D-470D-9B05-4DF7F1E505FD}" presName="nodeFollowingNodes" presStyleLbl="node1" presStyleIdx="1" presStyleCnt="4" custScaleX="79127" custScaleY="60097" custRadScaleRad="150630" custRadScaleInc="-1689">
        <dgm:presLayoutVars>
          <dgm:bulletEnabled val="1"/>
        </dgm:presLayoutVars>
      </dgm:prSet>
      <dgm:spPr/>
      <dgm:t>
        <a:bodyPr/>
        <a:lstStyle/>
        <a:p>
          <a:endParaRPr lang="en-AU"/>
        </a:p>
      </dgm:t>
    </dgm:pt>
    <dgm:pt modelId="{9DDC2E4E-1482-467C-B35E-190681F22D12}" type="pres">
      <dgm:prSet presAssocID="{906F9021-1930-471C-97F8-63BD414E106F}" presName="nodeFollowingNodes" presStyleLbl="node1" presStyleIdx="2" presStyleCnt="4" custAng="0" custScaleX="79016" custScaleY="60097">
        <dgm:presLayoutVars>
          <dgm:bulletEnabled val="1"/>
        </dgm:presLayoutVars>
      </dgm:prSet>
      <dgm:spPr/>
      <dgm:t>
        <a:bodyPr/>
        <a:lstStyle/>
        <a:p>
          <a:endParaRPr lang="en-AU"/>
        </a:p>
      </dgm:t>
    </dgm:pt>
    <dgm:pt modelId="{04CF397B-E735-4678-9CEC-98393CA8DED2}" type="pres">
      <dgm:prSet presAssocID="{E5D5CCF4-8D08-41D1-BE68-419D0E694E32}" presName="nodeFollowingNodes" presStyleLbl="node1" presStyleIdx="3" presStyleCnt="4" custScaleX="79016" custScaleY="60097" custRadScaleRad="172739" custRadScaleInc="1472">
        <dgm:presLayoutVars>
          <dgm:bulletEnabled val="1"/>
        </dgm:presLayoutVars>
      </dgm:prSet>
      <dgm:spPr/>
      <dgm:t>
        <a:bodyPr/>
        <a:lstStyle/>
        <a:p>
          <a:endParaRPr lang="en-AU"/>
        </a:p>
      </dgm:t>
    </dgm:pt>
  </dgm:ptLst>
  <dgm:cxnLst>
    <dgm:cxn modelId="{4F8F2AE6-8143-427D-B5DB-4B8FA367E707}" type="presOf" srcId="{26D7FD4E-FECD-4858-92A7-B7938707BD33}" destId="{7F24AA11-BDFA-41B0-8680-8840FB235B4D}" srcOrd="0" destOrd="0" presId="urn:microsoft.com/office/officeart/2005/8/layout/cycle3"/>
    <dgm:cxn modelId="{45A80F01-7678-481B-A793-2B9A4CA92B2D}" type="presOf" srcId="{08B4DC67-EAF2-4B6F-A1FE-B305C560BC51}" destId="{BF675CD9-51E4-45B3-A67D-BF42F8CD47FA}" srcOrd="0" destOrd="0" presId="urn:microsoft.com/office/officeart/2005/8/layout/cycle3"/>
    <dgm:cxn modelId="{BB2A048C-2951-45A1-BD5E-AE5992E6E923}" srcId="{26D7FD4E-FECD-4858-92A7-B7938707BD33}" destId="{70DEBF80-3AEF-430A-AAFC-EE82632A6DEA}" srcOrd="0" destOrd="0" parTransId="{4D919BDD-AEAF-4B55-882D-4A305E4FFE6D}" sibTransId="{08B4DC67-EAF2-4B6F-A1FE-B305C560BC51}"/>
    <dgm:cxn modelId="{F6890C77-7085-4C86-8C7F-F6D52AB4C709}" type="presOf" srcId="{E5D5CCF4-8D08-41D1-BE68-419D0E694E32}" destId="{04CF397B-E735-4678-9CEC-98393CA8DED2}" srcOrd="0" destOrd="0" presId="urn:microsoft.com/office/officeart/2005/8/layout/cycle3"/>
    <dgm:cxn modelId="{3D46303E-EFF3-43D9-BC1D-5308F9DD58BD}" srcId="{26D7FD4E-FECD-4858-92A7-B7938707BD33}" destId="{906F9021-1930-471C-97F8-63BD414E106F}" srcOrd="2" destOrd="0" parTransId="{4659BF2E-DC35-4477-B385-E3C096F6A870}" sibTransId="{54349E34-754A-4933-A722-F7428A094142}"/>
    <dgm:cxn modelId="{6CED8C54-B078-4031-AF8B-FBA62C96247D}" type="presOf" srcId="{70DEBF80-3AEF-430A-AAFC-EE82632A6DEA}" destId="{0607325F-CBF7-4556-8BC4-DAB0BAF94215}" srcOrd="0" destOrd="0" presId="urn:microsoft.com/office/officeart/2005/8/layout/cycle3"/>
    <dgm:cxn modelId="{5711B66C-82EA-4E76-A256-FBD53DEF668F}" srcId="{26D7FD4E-FECD-4858-92A7-B7938707BD33}" destId="{E5D5CCF4-8D08-41D1-BE68-419D0E694E32}" srcOrd="3" destOrd="0" parTransId="{A7CE6F97-8A89-408F-8EBC-25BB96FB10F7}" sibTransId="{D6FD72A5-F11D-47B5-888E-ABAAD96ED67C}"/>
    <dgm:cxn modelId="{1F28D490-7A40-4D56-A791-7364615E6F11}" srcId="{26D7FD4E-FECD-4858-92A7-B7938707BD33}" destId="{6719F07E-136D-470D-9B05-4DF7F1E505FD}" srcOrd="1" destOrd="0" parTransId="{B6D56055-D3B5-42EE-A9C2-6D1A7BC18EA9}" sibTransId="{108042BD-4AD0-43FE-90D1-5B758181179E}"/>
    <dgm:cxn modelId="{9ABB4936-1517-479D-98C8-0E8769E0A99B}" type="presOf" srcId="{6719F07E-136D-470D-9B05-4DF7F1E505FD}" destId="{0F0284D9-3ADA-49C6-A627-6919E9AE2138}" srcOrd="0" destOrd="0" presId="urn:microsoft.com/office/officeart/2005/8/layout/cycle3"/>
    <dgm:cxn modelId="{14283E99-4F8F-4E7D-8884-8F68DAECE646}" type="presOf" srcId="{906F9021-1930-471C-97F8-63BD414E106F}" destId="{9DDC2E4E-1482-467C-B35E-190681F22D12}" srcOrd="0" destOrd="0" presId="urn:microsoft.com/office/officeart/2005/8/layout/cycle3"/>
    <dgm:cxn modelId="{5BB1F8ED-302C-4FCE-A5A5-FE3F8D16EF04}" type="presParOf" srcId="{7F24AA11-BDFA-41B0-8680-8840FB235B4D}" destId="{4BBD85C3-F7D5-41F6-9B40-08B8B1D65D16}" srcOrd="0" destOrd="0" presId="urn:microsoft.com/office/officeart/2005/8/layout/cycle3"/>
    <dgm:cxn modelId="{E5AB6E1A-7998-426C-ACAD-C477C0B34C24}" type="presParOf" srcId="{4BBD85C3-F7D5-41F6-9B40-08B8B1D65D16}" destId="{0607325F-CBF7-4556-8BC4-DAB0BAF94215}" srcOrd="0" destOrd="0" presId="urn:microsoft.com/office/officeart/2005/8/layout/cycle3"/>
    <dgm:cxn modelId="{3E8D3429-3745-4733-80E3-36457F168EFF}" type="presParOf" srcId="{4BBD85C3-F7D5-41F6-9B40-08B8B1D65D16}" destId="{BF675CD9-51E4-45B3-A67D-BF42F8CD47FA}" srcOrd="1" destOrd="0" presId="urn:microsoft.com/office/officeart/2005/8/layout/cycle3"/>
    <dgm:cxn modelId="{21057BD8-16C3-4C52-94D1-4054B2222942}" type="presParOf" srcId="{4BBD85C3-F7D5-41F6-9B40-08B8B1D65D16}" destId="{0F0284D9-3ADA-49C6-A627-6919E9AE2138}" srcOrd="2" destOrd="0" presId="urn:microsoft.com/office/officeart/2005/8/layout/cycle3"/>
    <dgm:cxn modelId="{B5DC5DE7-FE33-47C3-B691-BC2F4F53DAAB}" type="presParOf" srcId="{4BBD85C3-F7D5-41F6-9B40-08B8B1D65D16}" destId="{9DDC2E4E-1482-467C-B35E-190681F22D12}" srcOrd="3" destOrd="0" presId="urn:microsoft.com/office/officeart/2005/8/layout/cycle3"/>
    <dgm:cxn modelId="{D85B75D1-9EF5-4F91-BF8D-CE1C412A7841}" type="presParOf" srcId="{4BBD85C3-F7D5-41F6-9B40-08B8B1D65D16}" destId="{04CF397B-E735-4678-9CEC-98393CA8DED2}" srcOrd="4" destOrd="0" presId="urn:microsoft.com/office/officeart/2005/8/layout/cycle3"/>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632A14B-B8F5-4FA5-863C-C39719B09344}" type="datetimeFigureOut">
              <a:rPr lang="en-AU" smtClean="0"/>
              <a:t>30/11/2013</a:t>
            </a:fld>
            <a:endParaRPr lang="en-A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1C69BFF-577F-4412-9D2D-08337A665025}" type="slidenum">
              <a:rPr lang="en-AU" smtClean="0"/>
              <a:t>‹#›</a:t>
            </a:fld>
            <a:endParaRPr lang="en-AU"/>
          </a:p>
        </p:txBody>
      </p:sp>
    </p:spTree>
    <p:extLst>
      <p:ext uri="{BB962C8B-B14F-4D97-AF65-F5344CB8AC3E}">
        <p14:creationId xmlns:p14="http://schemas.microsoft.com/office/powerpoint/2010/main" val="40804848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98A6DB-BBF7-485A-89D2-797CD7FBFC92}" type="datetimeFigureOut">
              <a:rPr lang="en-AU" smtClean="0"/>
              <a:t>30/11/2013</a:t>
            </a:fld>
            <a:endParaRPr lang="en-AU"/>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D7DAB3-392F-46C1-A191-25F76E69E2D5}" type="slidenum">
              <a:rPr lang="en-AU" smtClean="0"/>
              <a:t>‹#›</a:t>
            </a:fld>
            <a:endParaRPr lang="en-AU"/>
          </a:p>
        </p:txBody>
      </p:sp>
    </p:spTree>
    <p:extLst>
      <p:ext uri="{BB962C8B-B14F-4D97-AF65-F5344CB8AC3E}">
        <p14:creationId xmlns:p14="http://schemas.microsoft.com/office/powerpoint/2010/main" val="940072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08720" y="4139952"/>
            <a:ext cx="5486400" cy="4114800"/>
          </a:xfrm>
        </p:spPr>
        <p:txBody>
          <a:bodyPr/>
          <a:lstStyle/>
          <a:p>
            <a:r>
              <a:rPr lang="en-AU" dirty="0" smtClean="0"/>
              <a:t>Our</a:t>
            </a:r>
            <a:r>
              <a:rPr lang="en-AU" baseline="0" dirty="0" smtClean="0"/>
              <a:t> names are Rob Moore and Jess Panni and we are consultants with Readify.</a:t>
            </a:r>
          </a:p>
          <a:p>
            <a:endParaRPr lang="en-AU" baseline="0" dirty="0" smtClean="0"/>
          </a:p>
          <a:p>
            <a:r>
              <a:rPr lang="en-AU" sz="1200" kern="1200" dirty="0" smtClean="0">
                <a:solidFill>
                  <a:schemeClr val="tx1"/>
                </a:solidFill>
                <a:effectLst/>
                <a:latin typeface="+mn-lt"/>
                <a:ea typeface="+mn-ea"/>
                <a:cs typeface="+mn-cs"/>
              </a:rPr>
              <a:t>We aren’t going to be giving you a talk about why you should do Agile, we assume you all know that given that Agile is mainstream now and has been increasingly adopted over the last 10 years. Instead, our intention is to present a </a:t>
            </a:r>
            <a:r>
              <a:rPr lang="en-AU" sz="1200" b="1" kern="1200" dirty="0" smtClean="0">
                <a:solidFill>
                  <a:schemeClr val="tx1"/>
                </a:solidFill>
                <a:effectLst/>
                <a:latin typeface="+mn-lt"/>
                <a:ea typeface="+mn-ea"/>
                <a:cs typeface="+mn-cs"/>
              </a:rPr>
              <a:t>thought-provoking exposition about where we think Agile is heading in the next 5 to 10 years</a:t>
            </a:r>
            <a:r>
              <a:rPr lang="en-AU" sz="1200" kern="1200" dirty="0" smtClean="0">
                <a:solidFill>
                  <a:schemeClr val="tx1"/>
                </a:solidFill>
                <a:effectLst/>
                <a:latin typeface="+mn-lt"/>
                <a:ea typeface="+mn-ea"/>
                <a:cs typeface="+mn-cs"/>
              </a:rPr>
              <a:t>.</a:t>
            </a:r>
          </a:p>
          <a:p>
            <a:endParaRPr lang="en-AU"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effectLst/>
                <a:latin typeface="+mn-lt"/>
                <a:ea typeface="+mn-ea"/>
                <a:cs typeface="+mn-cs"/>
              </a:rPr>
              <a:t>We believe that </a:t>
            </a:r>
            <a:r>
              <a:rPr lang="en-AU" sz="1200" b="1" kern="1200" dirty="0" smtClean="0">
                <a:solidFill>
                  <a:schemeClr val="tx1"/>
                </a:solidFill>
                <a:effectLst/>
                <a:latin typeface="+mn-lt"/>
                <a:ea typeface="+mn-ea"/>
                <a:cs typeface="+mn-cs"/>
              </a:rPr>
              <a:t>decision making at all levels of the business should be driven by hard data</a:t>
            </a:r>
            <a:r>
              <a:rPr lang="en-AU" sz="1200" kern="1200" dirty="0" smtClean="0">
                <a:solidFill>
                  <a:schemeClr val="tx1"/>
                </a:solidFill>
                <a:effectLst/>
                <a:latin typeface="+mn-lt"/>
                <a:ea typeface="+mn-ea"/>
                <a:cs typeface="+mn-cs"/>
              </a:rPr>
              <a:t>. By stringently practicing simple empirical methods organisations can have </a:t>
            </a:r>
            <a:r>
              <a:rPr lang="en-AU" sz="1200" b="1" kern="1200" dirty="0" smtClean="0">
                <a:solidFill>
                  <a:schemeClr val="tx1"/>
                </a:solidFill>
                <a:effectLst/>
                <a:latin typeface="+mn-lt"/>
                <a:ea typeface="+mn-ea"/>
                <a:cs typeface="+mn-cs"/>
              </a:rPr>
              <a:t>confidence that they are always delivering the right thing</a:t>
            </a:r>
            <a:r>
              <a:rPr lang="en-AU" sz="1200" kern="1200" dirty="0" smtClean="0">
                <a:solidFill>
                  <a:schemeClr val="tx1"/>
                </a:solidFill>
                <a:effectLst/>
                <a:latin typeface="+mn-lt"/>
                <a:ea typeface="+mn-ea"/>
                <a:cs typeface="+mn-cs"/>
              </a:rPr>
              <a:t>. That’s where the title for this talk came from – it’s a play on words basically saying that you should</a:t>
            </a:r>
            <a:r>
              <a:rPr lang="en-AU" sz="1200" kern="1200" baseline="0" dirty="0" smtClean="0">
                <a:solidFill>
                  <a:schemeClr val="tx1"/>
                </a:solidFill>
                <a:effectLst/>
                <a:latin typeface="+mn-lt"/>
                <a:ea typeface="+mn-ea"/>
                <a:cs typeface="+mn-cs"/>
              </a:rPr>
              <a:t> </a:t>
            </a:r>
            <a:r>
              <a:rPr lang="en-AU" sz="1200" b="1" kern="1200" baseline="0" dirty="0" smtClean="0">
                <a:solidFill>
                  <a:schemeClr val="tx1"/>
                </a:solidFill>
                <a:effectLst/>
                <a:latin typeface="+mn-lt"/>
                <a:ea typeface="+mn-ea"/>
                <a:cs typeface="+mn-cs"/>
              </a:rPr>
              <a:t>prove your agility by taking actions based on validated learnings</a:t>
            </a:r>
            <a:r>
              <a:rPr lang="en-AU" sz="1200" kern="1200" baseline="0" dirty="0" smtClean="0">
                <a:solidFill>
                  <a:schemeClr val="tx1"/>
                </a:solidFill>
                <a:effectLst/>
                <a:latin typeface="+mn-lt"/>
                <a:ea typeface="+mn-ea"/>
                <a:cs typeface="+mn-cs"/>
              </a:rPr>
              <a:t>.</a:t>
            </a:r>
            <a:endParaRPr lang="en-AU" sz="1200" kern="1200" dirty="0" smtClean="0">
              <a:solidFill>
                <a:schemeClr val="tx1"/>
              </a:solidFill>
              <a:effectLst/>
              <a:latin typeface="+mn-lt"/>
              <a:ea typeface="+mn-ea"/>
              <a:cs typeface="+mn-cs"/>
            </a:endParaRPr>
          </a:p>
          <a:p>
            <a:endParaRPr lang="en-AU" dirty="0" smtClean="0"/>
          </a:p>
        </p:txBody>
      </p:sp>
      <p:sp>
        <p:nvSpPr>
          <p:cNvPr id="4" name="Slide Number Placeholder 3"/>
          <p:cNvSpPr>
            <a:spLocks noGrp="1"/>
          </p:cNvSpPr>
          <p:nvPr>
            <p:ph type="sldNum" sz="quarter" idx="10"/>
          </p:nvPr>
        </p:nvSpPr>
        <p:spPr/>
        <p:txBody>
          <a:bodyPr/>
          <a:lstStyle/>
          <a:p>
            <a:fld id="{54D7DAB3-392F-46C1-A191-25F76E69E2D5}" type="slidenum">
              <a:rPr lang="en-AU" smtClean="0"/>
              <a:t>1</a:t>
            </a:fld>
            <a:endParaRPr lang="en-AU"/>
          </a:p>
        </p:txBody>
      </p:sp>
    </p:spTree>
    <p:extLst>
      <p:ext uri="{BB962C8B-B14F-4D97-AF65-F5344CB8AC3E}">
        <p14:creationId xmlns:p14="http://schemas.microsoft.com/office/powerpoint/2010/main" val="149120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baseline="0" dirty="0" smtClean="0"/>
              <a:t>When an organisation can understand what makes a great product the natural progression is to then:</a:t>
            </a:r>
          </a:p>
          <a:p>
            <a:endParaRPr lang="en-AU" b="0" baseline="0" dirty="0" smtClean="0"/>
          </a:p>
          <a:p>
            <a:r>
              <a:rPr lang="en-AU" b="0" baseline="0" dirty="0" smtClean="0"/>
              <a:t>[Transition]</a:t>
            </a:r>
          </a:p>
          <a:p>
            <a:endParaRPr lang="en-AU" b="0" baseline="0" dirty="0" smtClean="0"/>
          </a:p>
          <a:p>
            <a:r>
              <a:rPr lang="en-AU" b="1" baseline="0" dirty="0" smtClean="0"/>
              <a:t>Understand which products and features to build </a:t>
            </a:r>
            <a:r>
              <a:rPr lang="en-AU" b="0" baseline="0" dirty="0" smtClean="0"/>
              <a:t>to meet the organisational </a:t>
            </a:r>
            <a:r>
              <a:rPr lang="en-AU" b="1" baseline="0" dirty="0" smtClean="0"/>
              <a:t>vision</a:t>
            </a:r>
            <a:r>
              <a:rPr lang="en-AU" b="0" baseline="0" dirty="0" smtClean="0"/>
              <a:t> and </a:t>
            </a:r>
            <a:r>
              <a:rPr lang="en-AU" b="1" baseline="0" dirty="0" smtClean="0"/>
              <a:t>strategic direction</a:t>
            </a:r>
            <a:r>
              <a:rPr lang="en-AU" b="0" baseline="0" dirty="0" smtClean="0"/>
              <a:t>.</a:t>
            </a:r>
            <a:endParaRPr lang="en-AU" b="1" baseline="0" dirty="0" smtClean="0"/>
          </a:p>
          <a:p>
            <a:endParaRPr lang="en-AU" b="0" baseline="0" dirty="0" smtClean="0"/>
          </a:p>
          <a:p>
            <a:r>
              <a:rPr lang="en-AU" b="0" baseline="0" dirty="0" smtClean="0"/>
              <a:t>There is a lot that organisations can learn from the </a:t>
            </a:r>
            <a:r>
              <a:rPr lang="en-AU" b="1" baseline="0" dirty="0" smtClean="0"/>
              <a:t>Lean </a:t>
            </a:r>
            <a:r>
              <a:rPr lang="en-AU" b="1" baseline="0" dirty="0" err="1" smtClean="0"/>
              <a:t>Startup</a:t>
            </a:r>
            <a:r>
              <a:rPr lang="en-AU" b="1" baseline="0" dirty="0" smtClean="0"/>
              <a:t> </a:t>
            </a:r>
            <a:r>
              <a:rPr lang="en-AU" b="0" baseline="0" dirty="0" smtClean="0"/>
              <a:t>movement in this regard (see reference at end of deck). Lean </a:t>
            </a:r>
            <a:r>
              <a:rPr lang="en-AU" b="0" baseline="0" dirty="0" err="1" smtClean="0"/>
              <a:t>Startup</a:t>
            </a:r>
            <a:r>
              <a:rPr lang="en-AU" b="0" baseline="0" dirty="0" smtClean="0"/>
              <a:t> places an emphasis on </a:t>
            </a:r>
            <a:r>
              <a:rPr lang="en-AU" b="1" baseline="0" dirty="0" smtClean="0"/>
              <a:t>delivering as much value as possible with the least amount of effort</a:t>
            </a:r>
            <a:r>
              <a:rPr lang="en-AU" b="0" baseline="0" dirty="0" smtClean="0"/>
              <a:t>. It does this by </a:t>
            </a:r>
            <a:r>
              <a:rPr lang="en-AU" b="1" baseline="0" dirty="0" smtClean="0"/>
              <a:t>continuously validating minimum viable products of features against real users</a:t>
            </a:r>
            <a:r>
              <a:rPr lang="en-AU" b="0" baseline="0" dirty="0" smtClean="0"/>
              <a:t>.</a:t>
            </a:r>
          </a:p>
          <a:p>
            <a:endParaRPr lang="en-AU" b="0" baseline="0" dirty="0" smtClean="0"/>
          </a:p>
          <a:p>
            <a:r>
              <a:rPr lang="en-AU" b="0" baseline="0" dirty="0" smtClean="0"/>
              <a:t>Using Minimum Viable Products rather than long-running projects as a unit of measurement allows a smaller feedback loop for making informed strategic decisions and will see organisations move away from </a:t>
            </a:r>
            <a:r>
              <a:rPr lang="en-AU" b="1" baseline="0" dirty="0" smtClean="0"/>
              <a:t>a project-based culture to a learning-based culture</a:t>
            </a:r>
            <a:r>
              <a:rPr lang="en-AU" b="0" baseline="0" dirty="0" smtClean="0"/>
              <a:t>.</a:t>
            </a:r>
          </a:p>
          <a:p>
            <a:endParaRPr lang="en-AU" b="0" baseline="0" dirty="0" smtClean="0"/>
          </a:p>
          <a:p>
            <a:r>
              <a:rPr lang="en-AU" b="0" baseline="0" dirty="0" smtClean="0"/>
              <a:t>-----</a:t>
            </a:r>
          </a:p>
          <a:p>
            <a:endParaRPr lang="en-AU" b="0" baseline="0" dirty="0" smtClean="0"/>
          </a:p>
          <a:p>
            <a:r>
              <a:rPr lang="en-AU" b="1" dirty="0" smtClean="0"/>
              <a:t>The</a:t>
            </a:r>
            <a:r>
              <a:rPr lang="en-AU" b="1" baseline="0" dirty="0" smtClean="0"/>
              <a:t> realisation to be had about all of the examples we just gave is that they ALL have one thing in common…</a:t>
            </a:r>
          </a:p>
          <a:p>
            <a:endParaRPr lang="en-AU"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b="0" baseline="0" dirty="0" smtClean="0"/>
              <a:t>[Transition]</a:t>
            </a:r>
          </a:p>
          <a:p>
            <a:pPr marL="0" marR="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b="0" baseline="0" dirty="0" smtClean="0"/>
              <a:t>All of them involve behaviours that </a:t>
            </a:r>
            <a:r>
              <a:rPr lang="en-AU" b="1" baseline="0" dirty="0" smtClean="0"/>
              <a:t>reduce feedback loops </a:t>
            </a:r>
            <a:r>
              <a:rPr lang="en-AU" b="0" baseline="0" dirty="0" smtClean="0"/>
              <a:t>in order to make </a:t>
            </a:r>
            <a:r>
              <a:rPr lang="en-AU" b="1" baseline="0" dirty="0" smtClean="0"/>
              <a:t>decisions that are informed by some sort of validated learning</a:t>
            </a:r>
            <a:r>
              <a:rPr lang="en-AU" b="0" baseline="0" dirty="0" smtClean="0"/>
              <a:t>.</a:t>
            </a:r>
          </a:p>
          <a:p>
            <a:endParaRPr lang="en-AU" b="0" baseline="0" dirty="0" smtClean="0"/>
          </a:p>
          <a:p>
            <a:r>
              <a:rPr lang="en-AU" b="0" baseline="0" dirty="0" smtClean="0"/>
              <a:t>This acknowledges that risk starts where knowledge ends, so to minimise risk and potential waste organisations should </a:t>
            </a:r>
            <a:r>
              <a:rPr lang="en-AU" b="1" baseline="0" dirty="0" smtClean="0"/>
              <a:t>use learning and knowledge to justify all decisions </a:t>
            </a:r>
            <a:r>
              <a:rPr lang="en-AU" b="0" baseline="0" dirty="0" smtClean="0"/>
              <a:t>and </a:t>
            </a:r>
            <a:r>
              <a:rPr lang="en-AU" b="1" baseline="0" dirty="0" smtClean="0"/>
              <a:t>ensure the outcomes constantly drive strategic goals</a:t>
            </a:r>
            <a:r>
              <a:rPr lang="en-AU" b="0" baseline="0" dirty="0" smtClean="0"/>
              <a:t>.</a:t>
            </a:r>
          </a:p>
          <a:p>
            <a:endParaRPr lang="en-AU" b="0" baseline="0" dirty="0" smtClean="0"/>
          </a:p>
          <a:p>
            <a:r>
              <a:rPr lang="en-AU" b="0" baseline="0" dirty="0" smtClean="0"/>
              <a:t>This notion of using validated learning to drive strategic goals is summed up beautifully by David Joyce in his talk about the Agile PMO, which we highly encourage you to watch (see reference at end of deck).</a:t>
            </a:r>
          </a:p>
          <a:p>
            <a:endParaRPr lang="en-AU" dirty="0" smtClean="0"/>
          </a:p>
          <a:p>
            <a:endParaRPr lang="en-AU" dirty="0"/>
          </a:p>
        </p:txBody>
      </p:sp>
      <p:sp>
        <p:nvSpPr>
          <p:cNvPr id="4" name="Slide Number Placeholder 3"/>
          <p:cNvSpPr>
            <a:spLocks noGrp="1"/>
          </p:cNvSpPr>
          <p:nvPr>
            <p:ph type="sldNum" sz="quarter" idx="10"/>
          </p:nvPr>
        </p:nvSpPr>
        <p:spPr/>
        <p:txBody>
          <a:bodyPr/>
          <a:lstStyle/>
          <a:p>
            <a:fld id="{54D7DAB3-392F-46C1-A191-25F76E69E2D5}" type="slidenum">
              <a:rPr lang="en-AU" smtClean="0"/>
              <a:t>10</a:t>
            </a:fld>
            <a:endParaRPr lang="en-AU"/>
          </a:p>
        </p:txBody>
      </p:sp>
    </p:spTree>
    <p:extLst>
      <p:ext uri="{BB962C8B-B14F-4D97-AF65-F5344CB8AC3E}">
        <p14:creationId xmlns:p14="http://schemas.microsoft.com/office/powerpoint/2010/main" val="2462487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We just talked about scary things like cultural change and, depending on your organisation, that might seem like an impossible hurdle.</a:t>
            </a:r>
          </a:p>
          <a:p>
            <a:endParaRPr lang="en-AU" dirty="0" smtClean="0"/>
          </a:p>
          <a:p>
            <a:r>
              <a:rPr lang="en-AU" dirty="0" smtClean="0"/>
              <a:t>In reality,</a:t>
            </a:r>
            <a:r>
              <a:rPr lang="en-AU" baseline="0" dirty="0" smtClean="0"/>
              <a:t> it doesn’t have to be tackled all at once, </a:t>
            </a:r>
            <a:r>
              <a:rPr lang="en-AU" b="1" baseline="0" dirty="0" smtClean="0"/>
              <a:t>but rather as gradual and continuous improvements leading to a much larger change over a period of time.</a:t>
            </a:r>
            <a:endParaRPr lang="en-AU" b="1" dirty="0" smtClean="0"/>
          </a:p>
          <a:p>
            <a:endParaRPr lang="en-AU" dirty="0" smtClean="0"/>
          </a:p>
          <a:p>
            <a:r>
              <a:rPr lang="en-AU" dirty="0" smtClean="0"/>
              <a:t>Like we mentioned at the start of the presentation</a:t>
            </a:r>
            <a:r>
              <a:rPr lang="en-AU" baseline="0" dirty="0" smtClean="0"/>
              <a:t> – everything we are talking about is really common sense</a:t>
            </a:r>
            <a:r>
              <a:rPr lang="en-AU" dirty="0" smtClean="0"/>
              <a:t> and every behavioural example we just gave actually simply boils</a:t>
            </a:r>
            <a:r>
              <a:rPr lang="en-AU" baseline="0" dirty="0" smtClean="0"/>
              <a:t> down to these four steps: </a:t>
            </a:r>
            <a:r>
              <a:rPr lang="en-AU" dirty="0" smtClean="0"/>
              <a:t>developing an experiment to validate an idea, building it, measuring it through data and finally getting some sort of learning</a:t>
            </a:r>
            <a:r>
              <a:rPr lang="en-AU" baseline="0" dirty="0" smtClean="0"/>
              <a:t> and based on that learning making a decision about what to do next.</a:t>
            </a:r>
            <a:endParaRPr lang="en-AU" dirty="0" smtClean="0"/>
          </a:p>
        </p:txBody>
      </p:sp>
      <p:sp>
        <p:nvSpPr>
          <p:cNvPr id="4" name="Slide Number Placeholder 3"/>
          <p:cNvSpPr>
            <a:spLocks noGrp="1"/>
          </p:cNvSpPr>
          <p:nvPr>
            <p:ph type="sldNum" sz="quarter" idx="10"/>
          </p:nvPr>
        </p:nvSpPr>
        <p:spPr/>
        <p:txBody>
          <a:bodyPr/>
          <a:lstStyle/>
          <a:p>
            <a:fld id="{54D7DAB3-392F-46C1-A191-25F76E69E2D5}" type="slidenum">
              <a:rPr lang="en-AU" smtClean="0"/>
              <a:t>11</a:t>
            </a:fld>
            <a:endParaRPr lang="en-AU"/>
          </a:p>
        </p:txBody>
      </p:sp>
    </p:spTree>
    <p:extLst>
      <p:ext uri="{BB962C8B-B14F-4D97-AF65-F5344CB8AC3E}">
        <p14:creationId xmlns:p14="http://schemas.microsoft.com/office/powerpoint/2010/main" val="1279520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dirty="0" smtClean="0">
                <a:solidFill>
                  <a:srgbClr val="FF0000"/>
                </a:solidFill>
              </a:rPr>
              <a:t>To</a:t>
            </a:r>
            <a:r>
              <a:rPr lang="en-AU" b="0" baseline="0" dirty="0" smtClean="0">
                <a:solidFill>
                  <a:srgbClr val="FF0000"/>
                </a:solidFill>
              </a:rPr>
              <a:t> reiterate – what we are trying to describe is a situation where this learning-based culture is applied at all levels – technical, business and strategic.</a:t>
            </a:r>
            <a:endParaRPr lang="en-AU" b="0" dirty="0" smtClean="0">
              <a:solidFill>
                <a:srgbClr val="FF0000"/>
              </a:solidFill>
            </a:endParaRPr>
          </a:p>
          <a:p>
            <a:endParaRPr lang="en-AU" b="1" dirty="0" smtClean="0">
              <a:solidFill>
                <a:srgbClr val="FF0000"/>
              </a:solidFill>
            </a:endParaRPr>
          </a:p>
          <a:p>
            <a:r>
              <a:rPr lang="en-AU" b="0" dirty="0" smtClean="0">
                <a:solidFill>
                  <a:srgbClr val="FF0000"/>
                </a:solidFill>
              </a:rPr>
              <a:t>Some</a:t>
            </a:r>
            <a:r>
              <a:rPr lang="en-AU" b="0" baseline="0" dirty="0" smtClean="0">
                <a:solidFill>
                  <a:srgbClr val="FF0000"/>
                </a:solidFill>
              </a:rPr>
              <a:t> examples include:</a:t>
            </a:r>
            <a:endParaRPr lang="en-AU" b="0" dirty="0" smtClean="0">
              <a:solidFill>
                <a:srgbClr val="FF0000"/>
              </a:solidFill>
            </a:endParaRPr>
          </a:p>
          <a:p>
            <a:endParaRPr lang="en-AU" dirty="0" smtClean="0"/>
          </a:p>
          <a:p>
            <a:r>
              <a:rPr lang="en-AU" dirty="0" smtClean="0"/>
              <a:t>Technical – Sprint, CI, TDD</a:t>
            </a:r>
          </a:p>
          <a:p>
            <a:r>
              <a:rPr lang="en-AU" dirty="0" smtClean="0"/>
              <a:t>Business – A/B testing, backlog prioritisation based on real-world use</a:t>
            </a:r>
          </a:p>
          <a:p>
            <a:r>
              <a:rPr lang="en-AU" dirty="0" smtClean="0"/>
              <a:t>Strategic – MVPs rather</a:t>
            </a:r>
            <a:r>
              <a:rPr lang="en-AU" baseline="0" dirty="0" smtClean="0"/>
              <a:t> than long projects with no learnings, Impact Mapping to identify what MVPs could be worked on</a:t>
            </a:r>
            <a:endParaRPr lang="en-AU" dirty="0" smtClean="0"/>
          </a:p>
          <a:p>
            <a:endParaRPr lang="en-AU" baseline="0" dirty="0" smtClean="0"/>
          </a:p>
        </p:txBody>
      </p:sp>
      <p:sp>
        <p:nvSpPr>
          <p:cNvPr id="4" name="Slide Number Placeholder 3"/>
          <p:cNvSpPr>
            <a:spLocks noGrp="1"/>
          </p:cNvSpPr>
          <p:nvPr>
            <p:ph type="sldNum" sz="quarter" idx="10"/>
          </p:nvPr>
        </p:nvSpPr>
        <p:spPr/>
        <p:txBody>
          <a:bodyPr/>
          <a:lstStyle/>
          <a:p>
            <a:fld id="{54D7DAB3-392F-46C1-A191-25F76E69E2D5}" type="slidenum">
              <a:rPr lang="en-AU" smtClean="0"/>
              <a:t>12</a:t>
            </a:fld>
            <a:endParaRPr lang="en-AU"/>
          </a:p>
        </p:txBody>
      </p:sp>
    </p:spTree>
    <p:extLst>
      <p:ext uri="{BB962C8B-B14F-4D97-AF65-F5344CB8AC3E}">
        <p14:creationId xmlns:p14="http://schemas.microsoft.com/office/powerpoint/2010/main" val="1165738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aseline="0" dirty="0" smtClean="0"/>
              <a:t>The interesting thing to note here is that the stuff that really matters is towards the strategic end of things so while an organisation that ends up with a learning-based culture might start with a natural progression from technical to strategic if we can:</a:t>
            </a:r>
          </a:p>
          <a:p>
            <a:endParaRPr lang="en-AU" baseline="0" dirty="0" smtClean="0"/>
          </a:p>
          <a:p>
            <a:r>
              <a:rPr lang="en-AU" baseline="0" dirty="0" smtClean="0"/>
              <a:t>[Transition]</a:t>
            </a:r>
          </a:p>
          <a:p>
            <a:endParaRPr lang="en-AU" baseline="0" dirty="0" smtClean="0"/>
          </a:p>
          <a:p>
            <a:r>
              <a:rPr lang="en-AU" baseline="0" dirty="0" smtClean="0"/>
              <a:t>Invert that thinking and drive things from a strategic point of view then we always know we are always </a:t>
            </a:r>
            <a:r>
              <a:rPr lang="en-AU" b="1" baseline="0" dirty="0" smtClean="0"/>
              <a:t>working towards delivering organisational value</a:t>
            </a:r>
            <a:r>
              <a:rPr lang="en-AU" b="0" baseline="0" dirty="0" smtClean="0"/>
              <a:t>.</a:t>
            </a:r>
          </a:p>
          <a:p>
            <a:endParaRPr lang="en-AU" baseline="0" dirty="0" smtClean="0"/>
          </a:p>
          <a:p>
            <a:r>
              <a:rPr lang="en-AU" baseline="0" dirty="0" smtClean="0"/>
              <a:t>Put another way, if organisations prioritise minimum viable products based on proven ability to contribute towards business goals then it can rely on </a:t>
            </a:r>
            <a:r>
              <a:rPr lang="en-AU" b="1" baseline="0" dirty="0" smtClean="0"/>
              <a:t>using their technical and business agility as an enabler</a:t>
            </a:r>
            <a:r>
              <a:rPr lang="en-AU" baseline="0" dirty="0" smtClean="0"/>
              <a:t>.</a:t>
            </a:r>
          </a:p>
        </p:txBody>
      </p:sp>
      <p:sp>
        <p:nvSpPr>
          <p:cNvPr id="4" name="Slide Number Placeholder 3"/>
          <p:cNvSpPr>
            <a:spLocks noGrp="1"/>
          </p:cNvSpPr>
          <p:nvPr>
            <p:ph type="sldNum" sz="quarter" idx="10"/>
          </p:nvPr>
        </p:nvSpPr>
        <p:spPr/>
        <p:txBody>
          <a:bodyPr/>
          <a:lstStyle/>
          <a:p>
            <a:fld id="{54D7DAB3-392F-46C1-A191-25F76E69E2D5}" type="slidenum">
              <a:rPr lang="en-AU" smtClean="0"/>
              <a:t>13</a:t>
            </a:fld>
            <a:endParaRPr lang="en-AU"/>
          </a:p>
        </p:txBody>
      </p:sp>
    </p:spTree>
    <p:extLst>
      <p:ext uri="{BB962C8B-B14F-4D97-AF65-F5344CB8AC3E}">
        <p14:creationId xmlns:p14="http://schemas.microsoft.com/office/powerpoint/2010/main" val="2766599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Once an organisation embraces a learning-based culture it can more easily [Transition] deliver on strategic goals and [Transition] deliver the</a:t>
            </a:r>
            <a:r>
              <a:rPr lang="en-AU" baseline="0" dirty="0" smtClean="0"/>
              <a:t> right things.</a:t>
            </a:r>
          </a:p>
          <a:p>
            <a:endParaRPr lang="en-AU" baseline="0" dirty="0" smtClean="0"/>
          </a:p>
          <a:p>
            <a:r>
              <a:rPr lang="en-AU" baseline="0" dirty="0" smtClean="0"/>
              <a:t>[Transition]</a:t>
            </a:r>
            <a:endParaRPr lang="en-AU" dirty="0" smtClean="0"/>
          </a:p>
          <a:p>
            <a:endParaRPr lang="en-AU" dirty="0" smtClean="0"/>
          </a:p>
          <a:p>
            <a:r>
              <a:rPr lang="en-AU" dirty="0" smtClean="0"/>
              <a:t>If</a:t>
            </a:r>
            <a:r>
              <a:rPr lang="en-AU" baseline="0" dirty="0" smtClean="0"/>
              <a:t> your whole organisation is Agile then you have the unique opportunity of being able to identify new markets and opportunities to rapidly innovate and react immediately with quick experiments to validate whether it’s worth investing more resources in that area.</a:t>
            </a:r>
          </a:p>
          <a:p>
            <a:endParaRPr lang="en-AU" baseline="0" dirty="0" smtClean="0"/>
          </a:p>
          <a:p>
            <a:r>
              <a:rPr lang="en-AU" b="1" baseline="0" dirty="0" smtClean="0"/>
              <a:t>By the time your competitors realise you’ve either already pulled out and are looking at the next opportunity because there is nothing to be gained or you’ve already cornered the market.</a:t>
            </a:r>
          </a:p>
          <a:p>
            <a:endParaRPr lang="en-AU" b="0" baseline="0" dirty="0" smtClean="0"/>
          </a:p>
          <a:p>
            <a:r>
              <a:rPr lang="en-AU" b="0" baseline="0" dirty="0" smtClean="0"/>
              <a:t>Traditionally organisations have focused on delivering one or two ideas, by reducing feedback cycles we can quickly prove or disprove many more ideas, the result being that we are more likely to find the killer feature or product. Now, </a:t>
            </a:r>
            <a:r>
              <a:rPr lang="en-AU" b="0" i="1" baseline="0" dirty="0" smtClean="0"/>
              <a:t>that</a:t>
            </a:r>
            <a:r>
              <a:rPr lang="en-AU" b="0" i="0" baseline="0" dirty="0" smtClean="0"/>
              <a:t> is rapid innovation.</a:t>
            </a:r>
            <a:endParaRPr lang="en-AU" b="0" i="1" baseline="0" dirty="0" smtClean="0"/>
          </a:p>
          <a:p>
            <a:endParaRPr lang="en-AU" b="0" baseline="0" dirty="0" smtClean="0"/>
          </a:p>
          <a:p>
            <a:r>
              <a:rPr lang="en-AU" b="0" baseline="0" dirty="0" smtClean="0"/>
              <a:t>[Transition]</a:t>
            </a:r>
          </a:p>
          <a:p>
            <a:endParaRPr lang="en-AU" b="0" baseline="0" dirty="0" smtClean="0"/>
          </a:p>
          <a:p>
            <a:r>
              <a:rPr lang="en-AU" b="0" baseline="0" dirty="0" smtClean="0"/>
              <a:t>All of this adds up to an organisation being able to ensure it has a competitive advantage.</a:t>
            </a:r>
          </a:p>
          <a:p>
            <a:endParaRPr lang="en-AU" b="0" baseline="0" dirty="0" smtClean="0"/>
          </a:p>
          <a:p>
            <a:r>
              <a:rPr lang="en-AU" b="0" baseline="0" dirty="0" smtClean="0"/>
              <a:t>[Transition]</a:t>
            </a:r>
          </a:p>
          <a:p>
            <a:endParaRPr lang="en-AU" b="0" baseline="0" dirty="0" smtClean="0"/>
          </a:p>
          <a:p>
            <a:r>
              <a:rPr lang="en-AU" b="0" baseline="0" dirty="0" smtClean="0"/>
              <a:t>Another great thing is that by only basing decision on validated learning you will minimise waste by not spending resources on activities that don’t deliver on strategic goals.</a:t>
            </a:r>
          </a:p>
        </p:txBody>
      </p:sp>
      <p:sp>
        <p:nvSpPr>
          <p:cNvPr id="4" name="Slide Number Placeholder 3"/>
          <p:cNvSpPr>
            <a:spLocks noGrp="1"/>
          </p:cNvSpPr>
          <p:nvPr>
            <p:ph type="sldNum" sz="quarter" idx="10"/>
          </p:nvPr>
        </p:nvSpPr>
        <p:spPr/>
        <p:txBody>
          <a:bodyPr/>
          <a:lstStyle/>
          <a:p>
            <a:fld id="{54D7DAB3-392F-46C1-A191-25F76E69E2D5}" type="slidenum">
              <a:rPr lang="en-AU" smtClean="0"/>
              <a:t>14</a:t>
            </a:fld>
            <a:endParaRPr lang="en-AU"/>
          </a:p>
        </p:txBody>
      </p:sp>
    </p:spTree>
    <p:extLst>
      <p:ext uri="{BB962C8B-B14F-4D97-AF65-F5344CB8AC3E}">
        <p14:creationId xmlns:p14="http://schemas.microsoft.com/office/powerpoint/2010/main" val="615082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kern="1200" dirty="0" smtClean="0">
                <a:solidFill>
                  <a:schemeClr val="tx1"/>
                </a:solidFill>
                <a:effectLst/>
                <a:latin typeface="+mn-lt"/>
                <a:ea typeface="+mn-ea"/>
                <a:cs typeface="+mn-cs"/>
              </a:rPr>
              <a:t>Taking</a:t>
            </a:r>
            <a:r>
              <a:rPr lang="en-AU" sz="1200" b="0" kern="1200" baseline="0" dirty="0" smtClean="0">
                <a:solidFill>
                  <a:schemeClr val="tx1"/>
                </a:solidFill>
                <a:effectLst/>
                <a:latin typeface="+mn-lt"/>
                <a:ea typeface="+mn-ea"/>
                <a:cs typeface="+mn-cs"/>
              </a:rPr>
              <a:t> it all back to the beginning we believe that not only can software teams progress from following Agile processes and “doing Agile” to embracing a shift in culture and “being Agile”.</a:t>
            </a:r>
          </a:p>
          <a:p>
            <a:endParaRPr lang="en-AU" sz="1200" b="0" kern="1200" dirty="0" smtClean="0">
              <a:solidFill>
                <a:schemeClr val="tx1"/>
              </a:solidFill>
              <a:effectLst/>
              <a:latin typeface="+mn-lt"/>
              <a:ea typeface="+mn-ea"/>
              <a:cs typeface="+mn-cs"/>
            </a:endParaRPr>
          </a:p>
          <a:p>
            <a:r>
              <a:rPr lang="en-AU" sz="1200" b="0" kern="1200" dirty="0" smtClean="0">
                <a:solidFill>
                  <a:schemeClr val="tx1"/>
                </a:solidFill>
                <a:effectLst/>
                <a:latin typeface="+mn-lt"/>
                <a:ea typeface="+mn-ea"/>
                <a:cs typeface="+mn-cs"/>
              </a:rPr>
              <a:t>But, through common</a:t>
            </a:r>
            <a:r>
              <a:rPr lang="en-AU" sz="1200" b="0" kern="1200" baseline="0" dirty="0" smtClean="0">
                <a:solidFill>
                  <a:schemeClr val="tx1"/>
                </a:solidFill>
                <a:effectLst/>
                <a:latin typeface="+mn-lt"/>
                <a:ea typeface="+mn-ea"/>
                <a:cs typeface="+mn-cs"/>
              </a:rPr>
              <a:t> sense, reducing feedback loops, and experimentation we </a:t>
            </a:r>
            <a:r>
              <a:rPr lang="en-AU" sz="1200" b="0" i="1" kern="1200" baseline="0" dirty="0" smtClean="0">
                <a:solidFill>
                  <a:schemeClr val="tx1"/>
                </a:solidFill>
                <a:effectLst/>
                <a:latin typeface="+mn-lt"/>
                <a:ea typeface="+mn-ea"/>
                <a:cs typeface="+mn-cs"/>
              </a:rPr>
              <a:t>can</a:t>
            </a:r>
            <a:r>
              <a:rPr lang="en-AU" sz="1200" b="0" kern="1200" baseline="0" dirty="0" smtClean="0">
                <a:solidFill>
                  <a:schemeClr val="tx1"/>
                </a:solidFill>
                <a:effectLst/>
                <a:latin typeface="+mn-lt"/>
                <a:ea typeface="+mn-ea"/>
                <a:cs typeface="+mn-cs"/>
              </a:rPr>
              <a:t> move from just practicing technical agile behaviours to a learning-based culture where everyone in the organisation uses data to drive decisions in order to prove they are delivering strategic outcomes.</a:t>
            </a:r>
          </a:p>
          <a:p>
            <a:endParaRPr lang="en-AU" sz="1200" b="0" kern="1200" baseline="0" dirty="0" smtClean="0">
              <a:solidFill>
                <a:schemeClr val="tx1"/>
              </a:solidFill>
              <a:effectLst/>
              <a:latin typeface="+mn-lt"/>
              <a:ea typeface="+mn-ea"/>
              <a:cs typeface="+mn-cs"/>
            </a:endParaRPr>
          </a:p>
          <a:p>
            <a:r>
              <a:rPr lang="en-AU" sz="1200" b="0" kern="1200" baseline="0" dirty="0" smtClean="0">
                <a:solidFill>
                  <a:schemeClr val="tx1"/>
                </a:solidFill>
                <a:effectLst/>
                <a:latin typeface="+mn-lt"/>
                <a:ea typeface="+mn-ea"/>
                <a:cs typeface="+mn-cs"/>
              </a:rPr>
              <a:t>That’s why we think that in the next 5-10 years more organisations will undergo the cultural change required to:</a:t>
            </a:r>
          </a:p>
          <a:p>
            <a:endParaRPr lang="en-AU" sz="1200" b="0" kern="1200" baseline="0" dirty="0" smtClean="0">
              <a:solidFill>
                <a:schemeClr val="tx1"/>
              </a:solidFill>
              <a:effectLst/>
              <a:latin typeface="+mn-lt"/>
              <a:ea typeface="+mn-ea"/>
              <a:cs typeface="+mn-cs"/>
            </a:endParaRPr>
          </a:p>
          <a:p>
            <a:r>
              <a:rPr lang="en-AU" sz="1200" b="0" kern="1200" baseline="0" dirty="0" smtClean="0">
                <a:solidFill>
                  <a:schemeClr val="tx1"/>
                </a:solidFill>
                <a:effectLst/>
                <a:latin typeface="+mn-lt"/>
                <a:ea typeface="+mn-ea"/>
                <a:cs typeface="+mn-cs"/>
              </a:rPr>
              <a:t>[Transition]</a:t>
            </a:r>
          </a:p>
          <a:p>
            <a:endParaRPr lang="en-AU" sz="1200" b="0" kern="1200" baseline="0" dirty="0" smtClean="0">
              <a:solidFill>
                <a:schemeClr val="tx1"/>
              </a:solidFill>
              <a:effectLst/>
              <a:latin typeface="+mn-lt"/>
              <a:ea typeface="+mn-ea"/>
              <a:cs typeface="+mn-cs"/>
            </a:endParaRPr>
          </a:p>
          <a:p>
            <a:r>
              <a:rPr lang="en-AU" sz="1200" b="0" kern="1200" baseline="0" dirty="0" smtClean="0">
                <a:solidFill>
                  <a:schemeClr val="tx1"/>
                </a:solidFill>
                <a:effectLst/>
                <a:latin typeface="+mn-lt"/>
                <a:ea typeface="+mn-ea"/>
                <a:cs typeface="+mn-cs"/>
              </a:rPr>
              <a:t>“Be truly agile”</a:t>
            </a:r>
          </a:p>
          <a:p>
            <a:endParaRPr lang="en-AU" sz="1200" b="0" kern="1200" baseline="0" dirty="0" smtClean="0">
              <a:solidFill>
                <a:schemeClr val="tx1"/>
              </a:solidFill>
              <a:effectLst/>
              <a:latin typeface="+mn-lt"/>
              <a:ea typeface="+mn-ea"/>
              <a:cs typeface="+mn-cs"/>
            </a:endParaRPr>
          </a:p>
          <a:p>
            <a:r>
              <a:rPr lang="en-AU" sz="1200" b="0" kern="1200" baseline="0" dirty="0" smtClean="0">
                <a:solidFill>
                  <a:schemeClr val="tx1"/>
                </a:solidFill>
                <a:effectLst/>
                <a:latin typeface="+mn-lt"/>
                <a:ea typeface="+mn-ea"/>
                <a:cs typeface="+mn-cs"/>
              </a:rPr>
              <a:t>Before we end, we wanted to leave you with something to think about. The manufacturing industry went through a period of transformation in the 80s when Lean Manufacturing became the norm because organisations were forced to keep up </a:t>
            </a:r>
            <a:r>
              <a:rPr lang="en-AU" sz="1200" b="0" kern="1200" baseline="0" smtClean="0">
                <a:solidFill>
                  <a:schemeClr val="tx1"/>
                </a:solidFill>
                <a:effectLst/>
                <a:latin typeface="+mn-lt"/>
                <a:ea typeface="+mn-ea"/>
                <a:cs typeface="+mn-cs"/>
              </a:rPr>
              <a:t>with their competitors</a:t>
            </a:r>
            <a:r>
              <a:rPr lang="en-AU" sz="1200" b="0" kern="1200" baseline="0" dirty="0" smtClean="0">
                <a:solidFill>
                  <a:schemeClr val="tx1"/>
                </a:solidFill>
                <a:effectLst/>
                <a:latin typeface="+mn-lt"/>
                <a:ea typeface="+mn-ea"/>
                <a:cs typeface="+mn-cs"/>
              </a:rPr>
              <a:t>. We believe, that the same opportunities exist now in software development.</a:t>
            </a:r>
          </a:p>
          <a:p>
            <a:endParaRPr lang="en-AU" sz="1200" b="0" kern="1200" baseline="0" dirty="0" smtClean="0">
              <a:solidFill>
                <a:schemeClr val="tx1"/>
              </a:solidFill>
              <a:effectLst/>
              <a:latin typeface="+mn-lt"/>
              <a:ea typeface="+mn-ea"/>
              <a:cs typeface="+mn-cs"/>
            </a:endParaRPr>
          </a:p>
          <a:p>
            <a:r>
              <a:rPr lang="en-AU" sz="1200" b="0" kern="1200" baseline="0" dirty="0" smtClean="0">
                <a:solidFill>
                  <a:schemeClr val="tx1"/>
                </a:solidFill>
                <a:effectLst/>
                <a:latin typeface="+mn-lt"/>
                <a:ea typeface="+mn-ea"/>
                <a:cs typeface="+mn-cs"/>
              </a:rPr>
              <a:t>We’ve included a lot of references and detailed notes on each slide in this talk so feel free to request the deck from the ACS to review what we’ve presented and to do some further reading.</a:t>
            </a:r>
            <a:endParaRPr lang="en-AU"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4D7DAB3-392F-46C1-A191-25F76E69E2D5}" type="slidenum">
              <a:rPr lang="en-AU" smtClean="0"/>
              <a:t>15</a:t>
            </a:fld>
            <a:endParaRPr lang="en-AU"/>
          </a:p>
        </p:txBody>
      </p:sp>
    </p:spTree>
    <p:extLst>
      <p:ext uri="{BB962C8B-B14F-4D97-AF65-F5344CB8AC3E}">
        <p14:creationId xmlns:p14="http://schemas.microsoft.com/office/powerpoint/2010/main" val="7556676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4D7DAB3-392F-46C1-A191-25F76E69E2D5}" type="slidenum">
              <a:rPr lang="en-AU" smtClean="0"/>
              <a:t>16</a:t>
            </a:fld>
            <a:endParaRPr lang="en-AU"/>
          </a:p>
        </p:txBody>
      </p:sp>
    </p:spTree>
    <p:extLst>
      <p:ext uri="{BB962C8B-B14F-4D97-AF65-F5344CB8AC3E}">
        <p14:creationId xmlns:p14="http://schemas.microsoft.com/office/powerpoint/2010/main" val="2646619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4D7DAB3-392F-46C1-A191-25F76E69E2D5}" type="slidenum">
              <a:rPr lang="en-AU" smtClean="0"/>
              <a:t>17</a:t>
            </a:fld>
            <a:endParaRPr lang="en-AU"/>
          </a:p>
        </p:txBody>
      </p:sp>
    </p:spTree>
    <p:extLst>
      <p:ext uri="{BB962C8B-B14F-4D97-AF65-F5344CB8AC3E}">
        <p14:creationId xmlns:p14="http://schemas.microsoft.com/office/powerpoint/2010/main" val="26134194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4D7DAB3-392F-46C1-A191-25F76E69E2D5}" type="slidenum">
              <a:rPr lang="en-AU" smtClean="0"/>
              <a:t>18</a:t>
            </a:fld>
            <a:endParaRPr lang="en-AU"/>
          </a:p>
        </p:txBody>
      </p:sp>
    </p:spTree>
    <p:extLst>
      <p:ext uri="{BB962C8B-B14F-4D97-AF65-F5344CB8AC3E}">
        <p14:creationId xmlns:p14="http://schemas.microsoft.com/office/powerpoint/2010/main" val="12301367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4D7DAB3-392F-46C1-A191-25F76E69E2D5}" type="slidenum">
              <a:rPr lang="en-AU" smtClean="0"/>
              <a:t>19</a:t>
            </a:fld>
            <a:endParaRPr lang="en-AU"/>
          </a:p>
        </p:txBody>
      </p:sp>
    </p:spTree>
    <p:extLst>
      <p:ext uri="{BB962C8B-B14F-4D97-AF65-F5344CB8AC3E}">
        <p14:creationId xmlns:p14="http://schemas.microsoft.com/office/powerpoint/2010/main" val="4012123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In</a:t>
            </a:r>
            <a:r>
              <a:rPr lang="en-AU" baseline="0" dirty="0" smtClean="0"/>
              <a:t> preparing this presentation we brainstormed some ideas on a whiteboard as you can see in this slide. In looking back at the picture we took of the whiteboard the part that stands up the most is the words “Common Sense” and we think that’s very appropriate since Agile principles are essentially common sense – as is everything we will be presenting today.</a:t>
            </a:r>
            <a:endParaRPr lang="en-AU" dirty="0"/>
          </a:p>
        </p:txBody>
      </p:sp>
      <p:sp>
        <p:nvSpPr>
          <p:cNvPr id="4" name="Slide Number Placeholder 3"/>
          <p:cNvSpPr>
            <a:spLocks noGrp="1"/>
          </p:cNvSpPr>
          <p:nvPr>
            <p:ph type="sldNum" sz="quarter" idx="10"/>
          </p:nvPr>
        </p:nvSpPr>
        <p:spPr/>
        <p:txBody>
          <a:bodyPr/>
          <a:lstStyle/>
          <a:p>
            <a:fld id="{54D7DAB3-392F-46C1-A191-25F76E69E2D5}" type="slidenum">
              <a:rPr lang="en-AU" smtClean="0"/>
              <a:t>2</a:t>
            </a:fld>
            <a:endParaRPr lang="en-AU"/>
          </a:p>
        </p:txBody>
      </p:sp>
    </p:spTree>
    <p:extLst>
      <p:ext uri="{BB962C8B-B14F-4D97-AF65-F5344CB8AC3E}">
        <p14:creationId xmlns:p14="http://schemas.microsoft.com/office/powerpoint/2010/main" val="1811875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We</a:t>
            </a:r>
            <a:r>
              <a:rPr lang="en-AU" baseline="0" dirty="0" smtClean="0"/>
              <a:t>’re often brought into organisations who are struggling with software development and generally this is what we see.</a:t>
            </a:r>
          </a:p>
          <a:p>
            <a:endParaRPr lang="en-AU" baseline="0" dirty="0" smtClean="0"/>
          </a:p>
          <a:p>
            <a:r>
              <a:rPr lang="en-AU" baseline="0" dirty="0" smtClean="0"/>
              <a:t>[Transition]</a:t>
            </a:r>
          </a:p>
          <a:p>
            <a:endParaRPr lang="en-AU" dirty="0" smtClean="0"/>
          </a:p>
          <a:p>
            <a:r>
              <a:rPr lang="en-AU" dirty="0" smtClean="0"/>
              <a:t>Most</a:t>
            </a:r>
            <a:r>
              <a:rPr lang="en-AU" baseline="0" dirty="0" smtClean="0"/>
              <a:t> development teams start by focusing on the practices of agile. </a:t>
            </a:r>
          </a:p>
          <a:p>
            <a:r>
              <a:rPr lang="en-AU" baseline="0" dirty="0" smtClean="0"/>
              <a:t>They assign a Product Owner &amp; Scrum Master. They work </a:t>
            </a:r>
            <a:r>
              <a:rPr lang="en-AU" b="1" baseline="0" dirty="0" smtClean="0"/>
              <a:t>iteratively</a:t>
            </a:r>
            <a:r>
              <a:rPr lang="en-AU" baseline="0" dirty="0" smtClean="0"/>
              <a:t> against a backlog and agile ceremonies are followed and </a:t>
            </a:r>
            <a:r>
              <a:rPr lang="en-AU" b="1" baseline="0" dirty="0" smtClean="0"/>
              <a:t>Velocity is religiously tracked</a:t>
            </a:r>
            <a:r>
              <a:rPr lang="en-AU" baseline="0" dirty="0" smtClean="0"/>
              <a:t>.  We also see teams starting to </a:t>
            </a:r>
            <a:r>
              <a:rPr lang="en-AU" b="1" baseline="0" dirty="0" smtClean="0"/>
              <a:t>adopt agile engineering principles</a:t>
            </a:r>
            <a:r>
              <a:rPr lang="en-AU" baseline="0" dirty="0" smtClean="0"/>
              <a:t>, they write </a:t>
            </a:r>
            <a:r>
              <a:rPr lang="en-AU" b="1" baseline="0" dirty="0" smtClean="0"/>
              <a:t>unit tests</a:t>
            </a:r>
            <a:r>
              <a:rPr lang="en-AU" baseline="0" dirty="0" smtClean="0"/>
              <a:t>, setup </a:t>
            </a:r>
            <a:r>
              <a:rPr lang="en-AU" b="1" baseline="0" dirty="0" smtClean="0"/>
              <a:t>build servers</a:t>
            </a:r>
            <a:r>
              <a:rPr lang="en-AU" baseline="0" dirty="0" smtClean="0"/>
              <a:t> and may even practice </a:t>
            </a:r>
            <a:r>
              <a:rPr lang="en-AU" b="1" baseline="0" dirty="0" smtClean="0"/>
              <a:t>TDD</a:t>
            </a:r>
            <a:r>
              <a:rPr lang="en-AU" baseline="0" dirty="0" smtClean="0"/>
              <a:t> and </a:t>
            </a:r>
            <a:r>
              <a:rPr lang="en-AU" b="1" baseline="0" dirty="0" smtClean="0"/>
              <a:t>Pair Programming</a:t>
            </a:r>
            <a:r>
              <a:rPr lang="en-AU" baseline="0" dirty="0" smtClean="0"/>
              <a:t>.</a:t>
            </a:r>
          </a:p>
          <a:p>
            <a:endParaRPr lang="en-AU" baseline="0" dirty="0" smtClean="0"/>
          </a:p>
          <a:p>
            <a:r>
              <a:rPr lang="en-AU" baseline="0" dirty="0" smtClean="0"/>
              <a:t>At this stage they </a:t>
            </a:r>
            <a:r>
              <a:rPr lang="en-AU" b="1" baseline="0" dirty="0" smtClean="0"/>
              <a:t>often do not get the true benefit of agile </a:t>
            </a:r>
            <a:r>
              <a:rPr lang="en-AU" baseline="0" dirty="0" smtClean="0"/>
              <a:t>as they tend to </a:t>
            </a:r>
            <a:r>
              <a:rPr lang="en-AU" b="1" baseline="0" dirty="0" smtClean="0"/>
              <a:t>focus on following processes </a:t>
            </a:r>
            <a:r>
              <a:rPr lang="en-AU" b="0" baseline="0" dirty="0" smtClean="0"/>
              <a:t>and get caught up in </a:t>
            </a:r>
            <a:r>
              <a:rPr lang="en-AU" b="1" baseline="0" dirty="0" smtClean="0"/>
              <a:t>religious agile debate</a:t>
            </a:r>
            <a:r>
              <a:rPr lang="en-AU" b="0" baseline="0" dirty="0" smtClean="0"/>
              <a:t>. Rather than embracing the different culture and thinking of Agile teams at this stage are essentially working the same way they always have, but with some different processes.</a:t>
            </a:r>
          </a:p>
          <a:p>
            <a:endParaRPr lang="en-AU" b="0" baseline="0" dirty="0" smtClean="0"/>
          </a:p>
          <a:p>
            <a:r>
              <a:rPr lang="en-AU" baseline="0" dirty="0" smtClean="0"/>
              <a:t>We are generally able to work with teams over time and with the right people and hard work they will eventually become a high performing Agile team.</a:t>
            </a:r>
          </a:p>
          <a:p>
            <a:endParaRPr lang="en-AU" b="0" baseline="0" dirty="0" smtClean="0"/>
          </a:p>
          <a:p>
            <a:r>
              <a:rPr lang="en-AU" b="0" baseline="0" dirty="0" smtClean="0"/>
              <a:t>[Transition]</a:t>
            </a:r>
          </a:p>
          <a:p>
            <a:endParaRPr lang="en-AU" b="0" baseline="0" dirty="0" smtClean="0"/>
          </a:p>
          <a:p>
            <a:r>
              <a:rPr lang="en-AU" b="0" baseline="0" dirty="0" smtClean="0"/>
              <a:t>A team who </a:t>
            </a:r>
            <a:r>
              <a:rPr lang="en-AU" b="1" baseline="0" dirty="0" smtClean="0"/>
              <a:t>focuses on delivering desired OUTCOMES and by addressing right technical PROBLEMS though Continuous Improvement. </a:t>
            </a:r>
            <a:r>
              <a:rPr lang="en-AU" b="0" baseline="0" dirty="0" smtClean="0"/>
              <a:t>They </a:t>
            </a:r>
            <a:r>
              <a:rPr lang="en-AU" b="1" baseline="0" dirty="0" smtClean="0"/>
              <a:t>understand each other </a:t>
            </a:r>
            <a:r>
              <a:rPr lang="en-AU" b="0" baseline="0" dirty="0" smtClean="0"/>
              <a:t>and work to the </a:t>
            </a:r>
            <a:r>
              <a:rPr lang="en-AU" b="1" baseline="0" dirty="0" smtClean="0"/>
              <a:t>strengths and weaknesses </a:t>
            </a:r>
            <a:r>
              <a:rPr lang="en-AU" b="0" baseline="0" dirty="0" smtClean="0"/>
              <a:t>of the individuals in the team. And importantly, the team will have changed their culture and will approach all problems with an Agile mindset.</a:t>
            </a:r>
          </a:p>
          <a:p>
            <a:endParaRPr lang="en-AU" baseline="0" dirty="0" smtClean="0"/>
          </a:p>
          <a:p>
            <a:r>
              <a:rPr lang="en-AU" baseline="0" dirty="0" smtClean="0"/>
              <a:t>This can be likened to what Bruce </a:t>
            </a:r>
            <a:r>
              <a:rPr lang="en-AU" baseline="0" dirty="0" err="1" smtClean="0"/>
              <a:t>Tuckman</a:t>
            </a:r>
            <a:r>
              <a:rPr lang="en-AU" baseline="0" dirty="0" smtClean="0"/>
              <a:t> observed in his 4 phases of team dynamics: </a:t>
            </a:r>
            <a:r>
              <a:rPr lang="en-AU" b="1" baseline="0" dirty="0" smtClean="0"/>
              <a:t>Forming -&gt; Storming -&gt; Norming -&gt; Performing</a:t>
            </a:r>
            <a:r>
              <a:rPr lang="en-AU" b="0" baseline="0" dirty="0" smtClean="0"/>
              <a:t> (See reference at end of deck)</a:t>
            </a:r>
          </a:p>
          <a:p>
            <a:endParaRPr lang="en-AU" b="0" baseline="0" dirty="0" smtClean="0"/>
          </a:p>
          <a:p>
            <a:r>
              <a:rPr lang="en-AU" b="0" baseline="0" dirty="0" smtClean="0"/>
              <a:t>-----</a:t>
            </a:r>
            <a:endParaRPr lang="en-AU" baseline="0" dirty="0" smtClean="0"/>
          </a:p>
          <a:p>
            <a:endParaRPr lang="en-AU" baseline="0" dirty="0" smtClean="0"/>
          </a:p>
          <a:p>
            <a:r>
              <a:rPr lang="en-AU" baseline="0" dirty="0" smtClean="0"/>
              <a:t>But, if you look outside the development team you will often find that:</a:t>
            </a:r>
          </a:p>
          <a:p>
            <a:endParaRPr lang="en-AU" baseline="0" dirty="0" smtClean="0"/>
          </a:p>
          <a:p>
            <a:r>
              <a:rPr lang="en-AU" baseline="0" dirty="0" smtClean="0"/>
              <a:t>[Transition]</a:t>
            </a:r>
          </a:p>
          <a:p>
            <a:endParaRPr lang="en-AU" baseline="0" dirty="0" smtClean="0"/>
          </a:p>
          <a:p>
            <a:r>
              <a:rPr lang="en-AU" b="1" baseline="0" dirty="0" smtClean="0"/>
              <a:t>Traditional software development management</a:t>
            </a:r>
            <a:r>
              <a:rPr lang="en-AU" b="0" baseline="0" dirty="0" smtClean="0"/>
              <a:t> practices book-end the great work the Agile teams deliver.</a:t>
            </a:r>
          </a:p>
          <a:p>
            <a:endParaRPr lang="en-AU" b="0" baseline="0" dirty="0" smtClean="0"/>
          </a:p>
          <a:p>
            <a:r>
              <a:rPr lang="en-AU" b="0" baseline="0" dirty="0" smtClean="0"/>
              <a:t>We see this in almost every organisation that we go into. The initial planning cycle will involve defining and scheduling </a:t>
            </a:r>
            <a:r>
              <a:rPr lang="en-AU" b="1" baseline="0" dirty="0" smtClean="0"/>
              <a:t>large projects </a:t>
            </a:r>
            <a:r>
              <a:rPr lang="en-AU" b="0" baseline="0" dirty="0" smtClean="0"/>
              <a:t>with </a:t>
            </a:r>
            <a:r>
              <a:rPr lang="en-AU" b="1" baseline="0" dirty="0" smtClean="0"/>
              <a:t>large budgets </a:t>
            </a:r>
            <a:r>
              <a:rPr lang="en-AU" b="0" baseline="0" dirty="0" smtClean="0"/>
              <a:t>and expectations are set as if</a:t>
            </a:r>
            <a:r>
              <a:rPr lang="en-AU" b="1" baseline="0" dirty="0" smtClean="0"/>
              <a:t> everything is known up front about the needs and outcomes of the project</a:t>
            </a:r>
            <a:r>
              <a:rPr lang="en-AU" b="0" baseline="0" dirty="0" smtClean="0"/>
              <a:t>.</a:t>
            </a:r>
          </a:p>
          <a:p>
            <a:endParaRPr lang="en-AU" b="0" baseline="0" dirty="0" smtClean="0"/>
          </a:p>
          <a:p>
            <a:r>
              <a:rPr lang="en-AU" b="0" baseline="0" dirty="0" smtClean="0"/>
              <a:t>At first the development team is free to practice agile as they see fit, but as the project progresses the business often puts </a:t>
            </a:r>
            <a:r>
              <a:rPr lang="en-AU" b="1" baseline="0" dirty="0" smtClean="0"/>
              <a:t>more and more pressure on the team to deliver to the original plan</a:t>
            </a:r>
            <a:r>
              <a:rPr lang="en-AU" b="0" baseline="0" dirty="0" smtClean="0"/>
              <a:t>.</a:t>
            </a:r>
            <a:r>
              <a:rPr lang="en-AU" b="1" baseline="0" dirty="0" smtClean="0"/>
              <a:t> </a:t>
            </a:r>
            <a:r>
              <a:rPr lang="en-AU" b="0" baseline="0" dirty="0" smtClean="0"/>
              <a:t>This is despite the fact that the team will have made a number of learnings about the project over that time that completely invalidate the original plan.</a:t>
            </a:r>
          </a:p>
          <a:p>
            <a:endParaRPr lang="en-AU"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b="0" baseline="0" dirty="0" smtClean="0"/>
              <a:t>And then after the development team has done their awesome work it gets even worse as organisations are often </a:t>
            </a:r>
            <a:r>
              <a:rPr lang="en-AU" b="1" baseline="0" dirty="0" smtClean="0"/>
              <a:t>reluctant to QA and release until the project is nearing completion – again to fit in with the original plan. </a:t>
            </a:r>
            <a:r>
              <a:rPr lang="en-AU" b="0" baseline="0" dirty="0" smtClean="0"/>
              <a:t>The project is often considered complete when the plan ends</a:t>
            </a:r>
            <a:r>
              <a:rPr lang="en-AU" b="1" baseline="0" dirty="0" smtClean="0"/>
              <a:t> </a:t>
            </a:r>
            <a:r>
              <a:rPr lang="en-AU" b="0" baseline="0" dirty="0" smtClean="0"/>
              <a:t>which is often </a:t>
            </a:r>
            <a:r>
              <a:rPr lang="en-AU" b="1" baseline="0" dirty="0" smtClean="0"/>
              <a:t>at the point the software is handed over to the operations and support team to deploy and maintain</a:t>
            </a:r>
            <a:r>
              <a:rPr lang="en-AU" b="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AU"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b="0" baseline="0" dirty="0" smtClean="0"/>
              <a:t>There are two main problems with this: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b="0" baseline="0" dirty="0" smtClean="0"/>
              <a:t>A divide forms between the development team and the operations team, which causes a </a:t>
            </a:r>
            <a:r>
              <a:rPr lang="en-AU" b="1" baseline="0" dirty="0" smtClean="0"/>
              <a:t>whole raft of issues that make it hard to efficiently support and modify your software </a:t>
            </a:r>
            <a:r>
              <a:rPr lang="en-AU" b="0" baseline="0" dirty="0" smtClean="0"/>
              <a:t>– this is what the </a:t>
            </a:r>
            <a:r>
              <a:rPr lang="en-AU" b="0" baseline="0" dirty="0" err="1" smtClean="0"/>
              <a:t>dev</a:t>
            </a:r>
            <a:r>
              <a:rPr lang="en-AU" b="0" baseline="0" dirty="0" smtClean="0"/>
              <a:t> ops movement tries to address and we encourage you read up about that (see reference at end of deck)</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b="0" baseline="0" dirty="0" smtClean="0"/>
              <a:t>Also, the project is considered successful if at its closure its on time and on budget, but more importantly the true success is whether the desired outcomes of that project were met – </a:t>
            </a:r>
            <a:r>
              <a:rPr lang="en-AU" b="1" baseline="0" dirty="0" smtClean="0"/>
              <a:t>how can you know a project is successful if the end of the project doesn’t measure the outcome of real-world usage?</a:t>
            </a:r>
          </a:p>
          <a:p>
            <a:endParaRPr lang="en-AU" b="1" baseline="0" dirty="0" smtClean="0"/>
          </a:p>
          <a:p>
            <a:r>
              <a:rPr lang="en-AU" b="1" baseline="0" dirty="0" smtClean="0"/>
              <a:t>All these behaviours promote AND REWARD non-agile thinking </a:t>
            </a:r>
            <a:r>
              <a:rPr lang="en-AU" b="0" baseline="0" dirty="0" smtClean="0"/>
              <a:t>and make it hard for organisations to truly realise the potential </a:t>
            </a:r>
            <a:r>
              <a:rPr lang="en-AU" b="1" baseline="0" dirty="0" smtClean="0"/>
              <a:t>business and strategic value that their Agile teams could be delivering</a:t>
            </a:r>
            <a:r>
              <a:rPr lang="en-AU" b="0" baseline="0" dirty="0" smtClean="0"/>
              <a:t>.</a:t>
            </a:r>
          </a:p>
        </p:txBody>
      </p:sp>
      <p:sp>
        <p:nvSpPr>
          <p:cNvPr id="4" name="Slide Number Placeholder 3"/>
          <p:cNvSpPr>
            <a:spLocks noGrp="1"/>
          </p:cNvSpPr>
          <p:nvPr>
            <p:ph type="sldNum" sz="quarter" idx="10"/>
          </p:nvPr>
        </p:nvSpPr>
        <p:spPr/>
        <p:txBody>
          <a:bodyPr/>
          <a:lstStyle/>
          <a:p>
            <a:fld id="{54D7DAB3-392F-46C1-A191-25F76E69E2D5}" type="slidenum">
              <a:rPr lang="en-AU" smtClean="0"/>
              <a:t>3</a:t>
            </a:fld>
            <a:endParaRPr lang="en-AU"/>
          </a:p>
        </p:txBody>
      </p:sp>
    </p:spTree>
    <p:extLst>
      <p:ext uri="{BB962C8B-B14F-4D97-AF65-F5344CB8AC3E}">
        <p14:creationId xmlns:p14="http://schemas.microsoft.com/office/powerpoint/2010/main" val="1455401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Because</a:t>
            </a:r>
            <a:r>
              <a:rPr lang="en-AU" baseline="0" dirty="0" smtClean="0"/>
              <a:t> organisations are generally structured in this way we usually find that Agile practices are applied </a:t>
            </a:r>
            <a:r>
              <a:rPr lang="en-AU" b="1" baseline="0" dirty="0" smtClean="0"/>
              <a:t>at a purely technical level. </a:t>
            </a:r>
          </a:p>
          <a:p>
            <a:endParaRPr lang="en-AU" b="1" baseline="0" dirty="0" smtClean="0"/>
          </a:p>
          <a:p>
            <a:r>
              <a:rPr lang="en-AU" b="0" baseline="0" dirty="0" smtClean="0"/>
              <a:t>To truly realise the </a:t>
            </a:r>
            <a:r>
              <a:rPr lang="en-AU" b="1" baseline="0" dirty="0" smtClean="0"/>
              <a:t>advantages that agile thinking</a:t>
            </a:r>
            <a:r>
              <a:rPr lang="en-AU" b="0" baseline="0" dirty="0" smtClean="0"/>
              <a:t> can provide, an organisation needs to progress from</a:t>
            </a:r>
            <a:r>
              <a:rPr lang="en-AU" b="1" baseline="0" dirty="0" smtClean="0"/>
              <a:t> adopting agile at a technical level to embracing it at a strategic level</a:t>
            </a:r>
            <a:r>
              <a:rPr lang="en-AU" b="0" baseline="0" dirty="0" smtClean="0"/>
              <a:t>.</a:t>
            </a:r>
          </a:p>
          <a:p>
            <a:endParaRPr lang="en-AU" b="1" baseline="0" dirty="0" smtClean="0"/>
          </a:p>
          <a:p>
            <a:r>
              <a:rPr lang="en-AU" b="0" baseline="0" dirty="0" smtClean="0"/>
              <a:t>Let’s take a look at the behaviours you are likely to see in each step of this journey:</a:t>
            </a:r>
          </a:p>
          <a:p>
            <a:endParaRPr lang="en-AU" b="1" baseline="0" dirty="0" smtClean="0"/>
          </a:p>
          <a:p>
            <a:r>
              <a:rPr lang="en-AU" b="1" baseline="0" dirty="0" smtClean="0"/>
              <a:t>Technical Behaviours:</a:t>
            </a:r>
          </a:p>
          <a:p>
            <a:endParaRPr lang="en-AU" b="0" baseline="0" dirty="0" smtClean="0"/>
          </a:p>
          <a:p>
            <a:r>
              <a:rPr lang="en-AU" b="0" baseline="0" dirty="0" smtClean="0"/>
              <a:t>Most teams these days practice:</a:t>
            </a:r>
          </a:p>
          <a:p>
            <a:pPr marL="171450" indent="-171450">
              <a:buFont typeface="Arial" panose="020B0604020202020204" pitchFamily="34" charset="0"/>
              <a:buChar char="•"/>
            </a:pPr>
            <a:r>
              <a:rPr lang="en-AU" b="1" baseline="0" dirty="0" smtClean="0"/>
              <a:t>Iterative development</a:t>
            </a:r>
            <a:r>
              <a:rPr lang="en-AU" b="0" baseline="0" dirty="0" smtClean="0"/>
              <a:t> – reduce feedback loop of getting feedback about whether the requirements were correctly realised from months or years to weeks </a:t>
            </a:r>
          </a:p>
          <a:p>
            <a:pPr marL="171450" indent="-171450">
              <a:buFont typeface="Arial" panose="020B0604020202020204" pitchFamily="34" charset="0"/>
              <a:buChar char="•"/>
            </a:pPr>
            <a:r>
              <a:rPr lang="en-AU" b="1" baseline="0" dirty="0" smtClean="0"/>
              <a:t>Continuous integration</a:t>
            </a:r>
            <a:r>
              <a:rPr lang="en-AU" b="0" baseline="0" dirty="0" smtClean="0"/>
              <a:t> – reduce the feedback loop of whether the code from multiple developers integrates OK from days to minutes</a:t>
            </a:r>
            <a:endParaRPr lang="en-AU" b="1" baseline="0" dirty="0" smtClean="0"/>
          </a:p>
          <a:p>
            <a:pPr marL="171450" indent="-171450">
              <a:buFont typeface="Arial" panose="020B0604020202020204" pitchFamily="34" charset="0"/>
              <a:buChar char="•"/>
            </a:pPr>
            <a:r>
              <a:rPr lang="en-AU" b="1" baseline="0" dirty="0" smtClean="0"/>
              <a:t>Automated testing </a:t>
            </a:r>
            <a:r>
              <a:rPr lang="en-AU" b="0" baseline="0" dirty="0" smtClean="0"/>
              <a:t>– reduce the feedback loop of whether the software functions properly and doesn’t have regressions from days or weeks waiting for manual testers to minutes</a:t>
            </a:r>
            <a:endParaRPr lang="en-AU" b="1" baseline="0" dirty="0" smtClean="0"/>
          </a:p>
          <a:p>
            <a:pPr marL="0" indent="0">
              <a:buFont typeface="Arial" panose="020B0604020202020204" pitchFamily="34" charset="0"/>
              <a:buNone/>
            </a:pPr>
            <a:endParaRPr lang="en-AU" b="0" baseline="0" dirty="0" smtClean="0"/>
          </a:p>
          <a:p>
            <a:pPr marL="0" indent="0">
              <a:buFont typeface="Arial" panose="020B0604020202020204" pitchFamily="34" charset="0"/>
              <a:buNone/>
            </a:pPr>
            <a:r>
              <a:rPr lang="en-AU" b="0" baseline="0" dirty="0" smtClean="0"/>
              <a:t>We increasingly see teams also use:</a:t>
            </a:r>
          </a:p>
          <a:p>
            <a:pPr marL="171450" indent="-171450">
              <a:buFont typeface="Arial" panose="020B0604020202020204" pitchFamily="34" charset="0"/>
              <a:buChar char="•"/>
            </a:pPr>
            <a:r>
              <a:rPr lang="en-AU" b="1" baseline="0" dirty="0" smtClean="0"/>
              <a:t>Continuous deployment – </a:t>
            </a:r>
            <a:r>
              <a:rPr lang="en-AU" b="0" baseline="0" dirty="0" smtClean="0"/>
              <a:t>to automatically deploy their software to a development environment if it passes continuous integration – this helps reduce the feedback loop for testers, product owners and stakeholders inspecting the integrated code</a:t>
            </a:r>
          </a:p>
          <a:p>
            <a:endParaRPr lang="en-AU" b="0" baseline="0" dirty="0" smtClean="0"/>
          </a:p>
        </p:txBody>
      </p:sp>
      <p:sp>
        <p:nvSpPr>
          <p:cNvPr id="4" name="Slide Number Placeholder 3"/>
          <p:cNvSpPr>
            <a:spLocks noGrp="1"/>
          </p:cNvSpPr>
          <p:nvPr>
            <p:ph type="sldNum" sz="quarter" idx="10"/>
          </p:nvPr>
        </p:nvSpPr>
        <p:spPr/>
        <p:txBody>
          <a:bodyPr/>
          <a:lstStyle/>
          <a:p>
            <a:fld id="{54D7DAB3-392F-46C1-A191-25F76E69E2D5}" type="slidenum">
              <a:rPr lang="en-AU" smtClean="0"/>
              <a:t>4</a:t>
            </a:fld>
            <a:endParaRPr lang="en-AU"/>
          </a:p>
        </p:txBody>
      </p:sp>
    </p:spTree>
    <p:extLst>
      <p:ext uri="{BB962C8B-B14F-4D97-AF65-F5344CB8AC3E}">
        <p14:creationId xmlns:p14="http://schemas.microsoft.com/office/powerpoint/2010/main" val="3400875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An example of a deployment pipeline using a tool called </a:t>
            </a:r>
            <a:r>
              <a:rPr lang="en-AU" dirty="0" err="1" smtClean="0"/>
              <a:t>OctopusDeploy</a:t>
            </a:r>
            <a:r>
              <a:rPr lang="en-AU" baseline="0" dirty="0" smtClean="0"/>
              <a:t> </a:t>
            </a:r>
            <a:r>
              <a:rPr lang="en-AU" dirty="0" smtClean="0"/>
              <a:t>from a customer service portal we worked with a client to create.</a:t>
            </a:r>
          </a:p>
          <a:p>
            <a:endParaRPr lang="en-AU" dirty="0" smtClean="0"/>
          </a:p>
          <a:p>
            <a:r>
              <a:rPr lang="en-AU" dirty="0" smtClean="0"/>
              <a:t>The software</a:t>
            </a:r>
            <a:r>
              <a:rPr lang="en-AU" baseline="0" dirty="0" smtClean="0"/>
              <a:t> is automatically deployed to the </a:t>
            </a:r>
            <a:r>
              <a:rPr lang="en-AU" baseline="0" dirty="0" err="1" smtClean="0"/>
              <a:t>dev</a:t>
            </a:r>
            <a:r>
              <a:rPr lang="en-AU" baseline="0" dirty="0" smtClean="0"/>
              <a:t> environment after a successful continuous integration build and the last version of the </a:t>
            </a:r>
            <a:r>
              <a:rPr lang="en-AU" baseline="0" dirty="0" err="1" smtClean="0"/>
              <a:t>dev</a:t>
            </a:r>
            <a:r>
              <a:rPr lang="en-AU" baseline="0" dirty="0" smtClean="0"/>
              <a:t> environment to have the automated UI tests pass is displayed. Anyone with access can manually deploy to staging and then production.</a:t>
            </a:r>
          </a:p>
          <a:p>
            <a:endParaRPr lang="en-AU" baseline="0" dirty="0" smtClean="0"/>
          </a:p>
          <a:p>
            <a:r>
              <a:rPr lang="en-AU" baseline="0" dirty="0" smtClean="0"/>
              <a:t>Deployment is as easy as a click of a single button.</a:t>
            </a:r>
          </a:p>
        </p:txBody>
      </p:sp>
      <p:sp>
        <p:nvSpPr>
          <p:cNvPr id="4" name="Slide Number Placeholder 3"/>
          <p:cNvSpPr>
            <a:spLocks noGrp="1"/>
          </p:cNvSpPr>
          <p:nvPr>
            <p:ph type="sldNum" sz="quarter" idx="10"/>
          </p:nvPr>
        </p:nvSpPr>
        <p:spPr/>
        <p:txBody>
          <a:bodyPr/>
          <a:lstStyle/>
          <a:p>
            <a:fld id="{54D7DAB3-392F-46C1-A191-25F76E69E2D5}" type="slidenum">
              <a:rPr lang="en-AU" smtClean="0"/>
              <a:t>5</a:t>
            </a:fld>
            <a:endParaRPr lang="en-AU"/>
          </a:p>
        </p:txBody>
      </p:sp>
    </p:spTree>
    <p:extLst>
      <p:ext uri="{BB962C8B-B14F-4D97-AF65-F5344CB8AC3E}">
        <p14:creationId xmlns:p14="http://schemas.microsoft.com/office/powerpoint/2010/main" val="4227816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This is an</a:t>
            </a:r>
            <a:r>
              <a:rPr lang="en-AU" baseline="0" dirty="0" smtClean="0"/>
              <a:t> example from the same application of collecting technical metrics that make it easier to diagnose problems and give visibility to operational performance.</a:t>
            </a:r>
          </a:p>
          <a:p>
            <a:endParaRPr lang="en-AU" baseline="0" dirty="0" smtClean="0"/>
          </a:p>
          <a:p>
            <a:r>
              <a:rPr lang="en-AU" baseline="0" dirty="0" smtClean="0"/>
              <a:t>We are using a tool called </a:t>
            </a:r>
            <a:r>
              <a:rPr lang="en-AU" baseline="0" dirty="0" err="1" smtClean="0"/>
              <a:t>Splunk</a:t>
            </a:r>
            <a:r>
              <a:rPr lang="en-AU" baseline="0" dirty="0" smtClean="0"/>
              <a:t> to store the data we capture, in this case about </a:t>
            </a:r>
            <a:r>
              <a:rPr lang="en-AU" baseline="0" dirty="0" err="1" smtClean="0"/>
              <a:t>api</a:t>
            </a:r>
            <a:r>
              <a:rPr lang="en-AU" baseline="0" dirty="0" smtClean="0"/>
              <a:t> calls. While this query here is a very simple count query by </a:t>
            </a:r>
            <a:r>
              <a:rPr lang="en-AU" baseline="0" dirty="0" err="1" smtClean="0"/>
              <a:t>api</a:t>
            </a:r>
            <a:r>
              <a:rPr lang="en-AU" baseline="0" dirty="0" smtClean="0"/>
              <a:t> (queue) different colour for each </a:t>
            </a:r>
            <a:r>
              <a:rPr lang="en-AU" baseline="0" dirty="0" err="1" smtClean="0"/>
              <a:t>api</a:t>
            </a:r>
            <a:r>
              <a:rPr lang="en-AU" baseline="0" dirty="0" smtClean="0"/>
              <a:t> – there is a set of data including latency and execution time against each call that can be queried if we need to glean more information or have a question we want answered.</a:t>
            </a:r>
          </a:p>
          <a:p>
            <a:endParaRPr lang="en-AU" baseline="0" dirty="0" smtClean="0"/>
          </a:p>
          <a:p>
            <a:r>
              <a:rPr lang="en-AU" baseline="0" dirty="0" smtClean="0"/>
              <a:t>Data like this helps to make technical decisions and make technical learnings about the software being written.</a:t>
            </a:r>
            <a:endParaRPr lang="en-AU" dirty="0"/>
          </a:p>
        </p:txBody>
      </p:sp>
      <p:sp>
        <p:nvSpPr>
          <p:cNvPr id="4" name="Slide Number Placeholder 3"/>
          <p:cNvSpPr>
            <a:spLocks noGrp="1"/>
          </p:cNvSpPr>
          <p:nvPr>
            <p:ph type="sldNum" sz="quarter" idx="10"/>
          </p:nvPr>
        </p:nvSpPr>
        <p:spPr/>
        <p:txBody>
          <a:bodyPr/>
          <a:lstStyle/>
          <a:p>
            <a:fld id="{54D7DAB3-392F-46C1-A191-25F76E69E2D5}" type="slidenum">
              <a:rPr lang="en-AU" smtClean="0"/>
              <a:t>6</a:t>
            </a:fld>
            <a:endParaRPr lang="en-AU"/>
          </a:p>
        </p:txBody>
      </p:sp>
    </p:spTree>
    <p:extLst>
      <p:ext uri="{BB962C8B-B14F-4D97-AF65-F5344CB8AC3E}">
        <p14:creationId xmlns:p14="http://schemas.microsoft.com/office/powerpoint/2010/main" val="4285253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i="0" baseline="0" dirty="0" smtClean="0"/>
              <a:t>Once a team truly embraces Agile we find that it </a:t>
            </a:r>
            <a:r>
              <a:rPr lang="en-AU" b="0" baseline="0" dirty="0" smtClean="0"/>
              <a:t>leads to a </a:t>
            </a:r>
            <a:r>
              <a:rPr lang="en-AU" b="0" i="1" baseline="0" dirty="0" smtClean="0"/>
              <a:t>natural progression </a:t>
            </a:r>
            <a:r>
              <a:rPr lang="en-AU" b="0" baseline="0" dirty="0" smtClean="0"/>
              <a:t>of:</a:t>
            </a:r>
          </a:p>
          <a:p>
            <a:endParaRPr lang="en-AU" b="0" baseline="0" dirty="0" smtClean="0"/>
          </a:p>
          <a:p>
            <a:r>
              <a:rPr lang="en-AU" b="0" baseline="0" dirty="0" smtClean="0"/>
              <a:t>[Transition]</a:t>
            </a:r>
          </a:p>
          <a:p>
            <a:endParaRPr lang="en-AU" b="0" baseline="0" dirty="0" smtClean="0"/>
          </a:p>
          <a:p>
            <a:r>
              <a:rPr lang="en-AU" b="1" baseline="0" dirty="0" smtClean="0"/>
              <a:t>Enabling the business be smarter about creating and prioritising their backlog</a:t>
            </a:r>
            <a:r>
              <a:rPr lang="en-AU" b="0" baseline="0" dirty="0" smtClean="0"/>
              <a:t>.</a:t>
            </a:r>
          </a:p>
          <a:p>
            <a:endParaRPr lang="en-AU" b="0" baseline="0" dirty="0" smtClean="0"/>
          </a:p>
          <a:p>
            <a:r>
              <a:rPr lang="en-AU" b="0" baseline="0" dirty="0" smtClean="0"/>
              <a:t>The easiest way to describe this is by talking about </a:t>
            </a:r>
            <a:r>
              <a:rPr lang="en-AU" b="1" baseline="0" dirty="0" smtClean="0"/>
              <a:t>Continuous Delivery </a:t>
            </a:r>
            <a:r>
              <a:rPr lang="en-AU" b="0" baseline="0" dirty="0" smtClean="0"/>
              <a:t>as discussed by Martin Fowler and </a:t>
            </a:r>
            <a:r>
              <a:rPr lang="en-AU" b="0" baseline="0" dirty="0" err="1" smtClean="0"/>
              <a:t>Jezz</a:t>
            </a:r>
            <a:r>
              <a:rPr lang="en-AU" b="0" baseline="0" dirty="0" smtClean="0"/>
              <a:t> Humble (see reference at end of deck).</a:t>
            </a:r>
          </a:p>
          <a:p>
            <a:endParaRPr lang="en-AU" b="0" baseline="0" dirty="0" smtClean="0"/>
          </a:p>
        </p:txBody>
      </p:sp>
      <p:sp>
        <p:nvSpPr>
          <p:cNvPr id="4" name="Slide Number Placeholder 3"/>
          <p:cNvSpPr>
            <a:spLocks noGrp="1"/>
          </p:cNvSpPr>
          <p:nvPr>
            <p:ph type="sldNum" sz="quarter" idx="10"/>
          </p:nvPr>
        </p:nvSpPr>
        <p:spPr/>
        <p:txBody>
          <a:bodyPr/>
          <a:lstStyle/>
          <a:p>
            <a:fld id="{54D7DAB3-392F-46C1-A191-25F76E69E2D5}" type="slidenum">
              <a:rPr lang="en-AU" smtClean="0"/>
              <a:t>7</a:t>
            </a:fld>
            <a:endParaRPr lang="en-AU"/>
          </a:p>
        </p:txBody>
      </p:sp>
    </p:spTree>
    <p:extLst>
      <p:ext uri="{BB962C8B-B14F-4D97-AF65-F5344CB8AC3E}">
        <p14:creationId xmlns:p14="http://schemas.microsoft.com/office/powerpoint/2010/main" val="1185651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baseline="0" dirty="0" smtClean="0"/>
              <a:t>According to </a:t>
            </a:r>
            <a:r>
              <a:rPr lang="en-AU" b="0" baseline="0" dirty="0" err="1" smtClean="0"/>
              <a:t>Jezz</a:t>
            </a:r>
            <a:r>
              <a:rPr lang="en-AU" b="0" baseline="0" dirty="0" smtClean="0"/>
              <a:t> continuous delivery in one sentence is:</a:t>
            </a:r>
          </a:p>
          <a:p>
            <a:endParaRPr lang="en-AU" b="0" baseline="0" dirty="0" smtClean="0"/>
          </a:p>
          <a:p>
            <a:pPr lvl="1"/>
            <a:r>
              <a:rPr lang="en-AU" b="0" baseline="0" dirty="0" smtClean="0"/>
              <a:t>“</a:t>
            </a:r>
            <a:r>
              <a:rPr lang="en-AU" b="1" baseline="0" dirty="0" err="1" smtClean="0"/>
              <a:t>reduc</a:t>
            </a:r>
            <a:r>
              <a:rPr lang="en-AU" b="1" baseline="0" dirty="0" smtClean="0"/>
              <a:t>[</a:t>
            </a:r>
            <a:r>
              <a:rPr lang="en-AU" b="1" baseline="0" dirty="0" err="1" smtClean="0"/>
              <a:t>ing</a:t>
            </a:r>
            <a:r>
              <a:rPr lang="en-AU" b="1" baseline="0" dirty="0" smtClean="0"/>
              <a:t>] the cost, time, and risk of delivering incremental changes to users</a:t>
            </a:r>
            <a:r>
              <a:rPr lang="en-AU" b="0" baseline="0" dirty="0" smtClean="0"/>
              <a:t>”</a:t>
            </a:r>
          </a:p>
          <a:p>
            <a:pPr lvl="0"/>
            <a:endParaRPr lang="en-AU" b="0" baseline="0" dirty="0" smtClean="0"/>
          </a:p>
          <a:p>
            <a:pPr lvl="0"/>
            <a:r>
              <a:rPr lang="en-AU" b="0" baseline="0" dirty="0" smtClean="0"/>
              <a:t>More specifically it involves ensuring software is </a:t>
            </a:r>
            <a:r>
              <a:rPr lang="en-AU" b="1" baseline="0" dirty="0" smtClean="0"/>
              <a:t>constantly in a releasable state</a:t>
            </a:r>
            <a:r>
              <a:rPr lang="en-AU" b="0" baseline="0" dirty="0" smtClean="0"/>
              <a:t> on demand and reducing risk by </a:t>
            </a:r>
            <a:r>
              <a:rPr lang="en-AU" b="1" baseline="0" dirty="0" smtClean="0"/>
              <a:t>creating confidence and repeatability </a:t>
            </a:r>
            <a:r>
              <a:rPr lang="en-AU" b="0" baseline="0" dirty="0" smtClean="0"/>
              <a:t>to take commits that developers push through a </a:t>
            </a:r>
            <a:r>
              <a:rPr lang="en-AU" b="1" baseline="0" dirty="0" smtClean="0"/>
              <a:t>consistent, largely automated deployment pipeline </a:t>
            </a:r>
            <a:r>
              <a:rPr lang="en-AU" b="0" baseline="0" dirty="0" smtClean="0"/>
              <a:t>to eventually get to production.</a:t>
            </a:r>
          </a:p>
          <a:p>
            <a:pPr marL="0" lvl="0" indent="0">
              <a:buFont typeface="Arial" panose="020B0604020202020204" pitchFamily="34" charset="0"/>
              <a:buNone/>
            </a:pPr>
            <a:endParaRPr lang="en-AU" b="0" baseline="0" dirty="0" smtClean="0"/>
          </a:p>
          <a:p>
            <a:pPr marL="0" lvl="0" indent="0">
              <a:buFont typeface="Arial" panose="020B0604020202020204" pitchFamily="34" charset="0"/>
              <a:buNone/>
            </a:pPr>
            <a:r>
              <a:rPr lang="en-AU" b="0" baseline="0" dirty="0" smtClean="0"/>
              <a:t>It’s important to note that continuous delivery implies cultural change for not only the development team, but operations, project management and product ownership.</a:t>
            </a:r>
          </a:p>
          <a:p>
            <a:pPr marL="0" lvl="0" indent="0">
              <a:buFont typeface="Arial" panose="020B0604020202020204" pitchFamily="34" charset="0"/>
              <a:buNone/>
            </a:pPr>
            <a:endParaRPr lang="en-AU" b="0" baseline="0" dirty="0" smtClean="0"/>
          </a:p>
          <a:p>
            <a:pPr marL="0" lvl="0" indent="0">
              <a:buFont typeface="Arial" panose="020B0604020202020204" pitchFamily="34" charset="0"/>
              <a:buNone/>
            </a:pPr>
            <a:r>
              <a:rPr lang="en-AU" b="0" baseline="0" dirty="0" smtClean="0"/>
              <a:t>While the end result is worth it, it’s not easy to implement and </a:t>
            </a:r>
            <a:r>
              <a:rPr lang="en-AU" b="0" baseline="0" dirty="0" err="1" smtClean="0"/>
              <a:t>Jezz</a:t>
            </a:r>
            <a:r>
              <a:rPr lang="en-AU" b="0" baseline="0" dirty="0" smtClean="0"/>
              <a:t> says in his presentations that it takes </a:t>
            </a:r>
            <a:r>
              <a:rPr lang="en-AU" b="0" i="1" baseline="0" dirty="0" smtClean="0"/>
              <a:t>AT LEAST</a:t>
            </a:r>
            <a:r>
              <a:rPr lang="en-AU" b="0" baseline="0" dirty="0" smtClean="0"/>
              <a:t> 12 months to implement in an organisation. Our experiences in implementing continuous delivery so far confirms that kind of timeframe.</a:t>
            </a:r>
          </a:p>
          <a:p>
            <a:pPr marL="0" indent="0">
              <a:buFontTx/>
              <a:buNone/>
            </a:pPr>
            <a:endParaRPr lang="en-AU" b="0" baseline="0" dirty="0" smtClean="0"/>
          </a:p>
          <a:p>
            <a:pPr marL="0" indent="0">
              <a:buFontTx/>
              <a:buNone/>
            </a:pPr>
            <a:r>
              <a:rPr lang="en-AU" b="0" baseline="0" dirty="0" smtClean="0"/>
              <a:t>So what kind of behaviours does the implementation of this type of approach yield from the business?</a:t>
            </a:r>
          </a:p>
          <a:p>
            <a:pPr marL="0" indent="0">
              <a:buFontTx/>
              <a:buNone/>
            </a:pPr>
            <a:endParaRPr lang="en-AU" b="0" baseline="0" dirty="0" smtClean="0"/>
          </a:p>
          <a:p>
            <a:pPr marL="171450" indent="-171450">
              <a:buFont typeface="Arial" panose="020B0604020202020204" pitchFamily="34" charset="0"/>
              <a:buChar char="•"/>
            </a:pPr>
            <a:r>
              <a:rPr lang="en-AU" b="0" baseline="0" dirty="0" smtClean="0"/>
              <a:t>Deploying changes to production become a </a:t>
            </a:r>
            <a:r>
              <a:rPr lang="en-AU" b="1" baseline="0" dirty="0" smtClean="0"/>
              <a:t>business decision rather than an IT decision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b="0" baseline="0" dirty="0" smtClean="0"/>
              <a:t>From our experiences this type of approach leads to the business having </a:t>
            </a:r>
            <a:r>
              <a:rPr lang="en-AU" b="1" baseline="0" dirty="0" smtClean="0"/>
              <a:t>more confidence and excitement in releasing software </a:t>
            </a:r>
            <a:r>
              <a:rPr lang="en-AU" b="0" baseline="0" dirty="0" smtClean="0"/>
              <a:t>and empowers them to </a:t>
            </a:r>
            <a:r>
              <a:rPr lang="en-AU" b="1" baseline="0" dirty="0" smtClean="0"/>
              <a:t>release small changes often</a:t>
            </a:r>
            <a:r>
              <a:rPr lang="en-AU" b="0" baseline="0" dirty="0" smtClean="0"/>
              <a:t> at the click of a button as a </a:t>
            </a:r>
            <a:r>
              <a:rPr lang="en-AU" b="1" baseline="0" dirty="0" smtClean="0"/>
              <a:t>cheap, easy way to learn something</a:t>
            </a:r>
          </a:p>
          <a:p>
            <a:pPr marL="171450" indent="-171450">
              <a:buFont typeface="Arial" panose="020B0604020202020204" pitchFamily="34" charset="0"/>
              <a:buChar char="•"/>
            </a:pPr>
            <a:r>
              <a:rPr lang="en-AU" b="0" baseline="0" dirty="0" smtClean="0"/>
              <a:t>This allows the business to </a:t>
            </a:r>
            <a:r>
              <a:rPr lang="en-AU" b="1" baseline="0" dirty="0" smtClean="0"/>
              <a:t>reduce feedback loops on measuring how end users use the features they are prioritising</a:t>
            </a:r>
            <a:r>
              <a:rPr lang="en-AU" b="0" baseline="0" dirty="0" smtClean="0"/>
              <a:t> and take advantage of design techniques like A/B testing</a:t>
            </a:r>
          </a:p>
          <a:p>
            <a:pPr marL="171450" indent="-171450">
              <a:buFont typeface="Arial" panose="020B0604020202020204" pitchFamily="34" charset="0"/>
              <a:buChar char="•"/>
            </a:pPr>
            <a:r>
              <a:rPr lang="en-AU" b="0" baseline="0" dirty="0" smtClean="0"/>
              <a:t>Ultimately, this lets the business </a:t>
            </a:r>
            <a:r>
              <a:rPr lang="en-AU" b="1" baseline="0" dirty="0" smtClean="0"/>
              <a:t>learn what makes the product great rather </a:t>
            </a:r>
            <a:r>
              <a:rPr lang="en-AU" b="0" baseline="0" dirty="0" smtClean="0"/>
              <a:t>than having to guess when devising and prioritising the product backlog</a:t>
            </a:r>
          </a:p>
          <a:p>
            <a:pPr marL="0" indent="0">
              <a:buFontTx/>
              <a:buNone/>
            </a:pPr>
            <a:endParaRPr lang="en-AU" b="0" baseline="0" dirty="0" smtClean="0"/>
          </a:p>
          <a:p>
            <a:pPr marL="0" indent="0">
              <a:buFontTx/>
              <a:buNone/>
            </a:pPr>
            <a:r>
              <a:rPr lang="en-AU" b="0" baseline="0" dirty="0" smtClean="0"/>
              <a:t>----</a:t>
            </a:r>
          </a:p>
          <a:p>
            <a:pPr marL="0" indent="0">
              <a:buFontTx/>
              <a:buNone/>
            </a:pPr>
            <a:endParaRPr lang="en-AU" b="0" baseline="0" dirty="0" smtClean="0"/>
          </a:p>
          <a:p>
            <a:endParaRPr lang="en-AU" dirty="0"/>
          </a:p>
        </p:txBody>
      </p:sp>
      <p:sp>
        <p:nvSpPr>
          <p:cNvPr id="4" name="Slide Number Placeholder 3"/>
          <p:cNvSpPr>
            <a:spLocks noGrp="1"/>
          </p:cNvSpPr>
          <p:nvPr>
            <p:ph type="sldNum" sz="quarter" idx="10"/>
          </p:nvPr>
        </p:nvSpPr>
        <p:spPr/>
        <p:txBody>
          <a:bodyPr/>
          <a:lstStyle/>
          <a:p>
            <a:fld id="{54D7DAB3-392F-46C1-A191-25F76E69E2D5}" type="slidenum">
              <a:rPr lang="en-AU" smtClean="0"/>
              <a:t>8</a:t>
            </a:fld>
            <a:endParaRPr lang="en-AU"/>
          </a:p>
        </p:txBody>
      </p:sp>
    </p:spTree>
    <p:extLst>
      <p:ext uri="{BB962C8B-B14F-4D97-AF65-F5344CB8AC3E}">
        <p14:creationId xmlns:p14="http://schemas.microsoft.com/office/powerpoint/2010/main" val="3434705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Yet another example from the same application – this time of business analytics in </a:t>
            </a:r>
            <a:r>
              <a:rPr lang="en-AU" dirty="0" err="1" smtClean="0"/>
              <a:t>Splunk</a:t>
            </a:r>
            <a:r>
              <a:rPr lang="en-AU" dirty="0" smtClean="0"/>
              <a:t>.</a:t>
            </a:r>
          </a:p>
          <a:p>
            <a:endParaRPr lang="en-AU" dirty="0" smtClean="0"/>
          </a:p>
          <a:p>
            <a:r>
              <a:rPr lang="en-AU" dirty="0" smtClean="0"/>
              <a:t>In this case</a:t>
            </a:r>
            <a:r>
              <a:rPr lang="en-AU" baseline="0" dirty="0" smtClean="0"/>
              <a:t> we can see end-user usage counts for a set of different tools in the application.</a:t>
            </a:r>
          </a:p>
          <a:p>
            <a:endParaRPr lang="en-AU" baseline="0" dirty="0" smtClean="0"/>
          </a:p>
          <a:p>
            <a:r>
              <a:rPr lang="en-AU" baseline="0" dirty="0" smtClean="0"/>
              <a:t>While this is a simple count query from a low-usage scenario (alpha release), each data point has more information associated with it. For instance, our product owner might have a question he wants answered about how often people move from automatic </a:t>
            </a:r>
            <a:r>
              <a:rPr lang="en-AU" baseline="0" dirty="0" err="1" smtClean="0"/>
              <a:t>timezone</a:t>
            </a:r>
            <a:r>
              <a:rPr lang="en-AU" baseline="0" dirty="0" smtClean="0"/>
              <a:t> to a specific </a:t>
            </a:r>
            <a:r>
              <a:rPr lang="en-AU" baseline="0" dirty="0" err="1" smtClean="0"/>
              <a:t>timezone</a:t>
            </a:r>
            <a:r>
              <a:rPr lang="en-AU" baseline="0" dirty="0" smtClean="0"/>
              <a:t> for instance and he just needs to look at the entries for the </a:t>
            </a:r>
            <a:r>
              <a:rPr lang="en-AU" baseline="0" dirty="0" err="1" smtClean="0"/>
              <a:t>SetTimeZone</a:t>
            </a:r>
            <a:r>
              <a:rPr lang="en-AU" baseline="0" dirty="0" smtClean="0"/>
              <a:t> tool.</a:t>
            </a:r>
          </a:p>
          <a:p>
            <a:endParaRPr lang="en-AU" baseline="0" dirty="0" smtClean="0"/>
          </a:p>
          <a:p>
            <a:r>
              <a:rPr lang="en-AU" baseline="0" dirty="0" smtClean="0"/>
              <a:t>Anyone in the business that has access to </a:t>
            </a:r>
            <a:r>
              <a:rPr lang="en-AU" baseline="0" dirty="0" err="1" smtClean="0"/>
              <a:t>Splunk</a:t>
            </a:r>
            <a:r>
              <a:rPr lang="en-AU" baseline="0" dirty="0" smtClean="0"/>
              <a:t> can run ad hoc queries against this information to get insights.</a:t>
            </a:r>
            <a:endParaRPr lang="en-AU" dirty="0"/>
          </a:p>
        </p:txBody>
      </p:sp>
      <p:sp>
        <p:nvSpPr>
          <p:cNvPr id="4" name="Slide Number Placeholder 3"/>
          <p:cNvSpPr>
            <a:spLocks noGrp="1"/>
          </p:cNvSpPr>
          <p:nvPr>
            <p:ph type="sldNum" sz="quarter" idx="10"/>
          </p:nvPr>
        </p:nvSpPr>
        <p:spPr/>
        <p:txBody>
          <a:bodyPr/>
          <a:lstStyle/>
          <a:p>
            <a:fld id="{54D7DAB3-392F-46C1-A191-25F76E69E2D5}" type="slidenum">
              <a:rPr lang="en-AU" smtClean="0"/>
              <a:t>9</a:t>
            </a:fld>
            <a:endParaRPr lang="en-AU"/>
          </a:p>
        </p:txBody>
      </p:sp>
    </p:spTree>
    <p:extLst>
      <p:ext uri="{BB962C8B-B14F-4D97-AF65-F5344CB8AC3E}">
        <p14:creationId xmlns:p14="http://schemas.microsoft.com/office/powerpoint/2010/main" val="3289310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6"/>
            <a:ext cx="12192000" cy="1514598"/>
          </a:xfrm>
          <a:prstGeom prst="rect">
            <a:avLst/>
          </a:prstGeom>
          <a:noFill/>
        </p:spPr>
        <p:txBody>
          <a:bodyPr>
            <a:normAutofit/>
          </a:bodyPr>
          <a:lstStyle>
            <a:lvl1pPr marL="720000" algn="l">
              <a:defRPr sz="3600">
                <a:solidFill>
                  <a:srgbClr val="006699"/>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smtClean="0"/>
              <a:t>Click to edit Master title style</a:t>
            </a:r>
            <a:endParaRPr lang="en-AU" dirty="0"/>
          </a:p>
        </p:txBody>
      </p:sp>
      <p:sp>
        <p:nvSpPr>
          <p:cNvPr id="3" name="Subtitle 2"/>
          <p:cNvSpPr>
            <a:spLocks noGrp="1"/>
          </p:cNvSpPr>
          <p:nvPr>
            <p:ph type="subTitle" idx="1"/>
          </p:nvPr>
        </p:nvSpPr>
        <p:spPr>
          <a:xfrm>
            <a:off x="0" y="3645024"/>
            <a:ext cx="12192000" cy="1752600"/>
          </a:xfrm>
        </p:spPr>
        <p:txBody>
          <a:bodyPr>
            <a:normAutofit/>
          </a:bodyPr>
          <a:lstStyle>
            <a:lvl1pPr marL="720000" indent="0" algn="l">
              <a:buNone/>
              <a:defRPr sz="2400">
                <a:solidFill>
                  <a:srgbClr val="006699"/>
                </a:solidFill>
                <a:latin typeface="Segoe UI Light" panose="020B0502040204020203" pitchFamily="34" charset="0"/>
                <a:cs typeface="Segoe UI Light" panose="020B05020402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AU" dirty="0"/>
          </a:p>
        </p:txBody>
      </p:sp>
      <p:sp>
        <p:nvSpPr>
          <p:cNvPr id="4" name="Date Placeholder 3"/>
          <p:cNvSpPr>
            <a:spLocks noGrp="1"/>
          </p:cNvSpPr>
          <p:nvPr>
            <p:ph type="dt" sz="half" idx="10"/>
          </p:nvPr>
        </p:nvSpPr>
        <p:spPr/>
        <p:txBody>
          <a:bodyPr/>
          <a:lstStyle/>
          <a:p>
            <a:fld id="{16B6A002-3457-42CD-AF16-22A2F96036BD}" type="datetime1">
              <a:rPr lang="en-AU" smtClean="0"/>
              <a:t>30/11/2013</a:t>
            </a:fld>
            <a:endParaRPr lang="en-AU" dirty="0"/>
          </a:p>
        </p:txBody>
      </p:sp>
      <p:sp>
        <p:nvSpPr>
          <p:cNvPr id="6" name="Slide Number Placeholder 5"/>
          <p:cNvSpPr>
            <a:spLocks noGrp="1"/>
          </p:cNvSpPr>
          <p:nvPr>
            <p:ph type="sldNum" sz="quarter" idx="12"/>
          </p:nvPr>
        </p:nvSpPr>
        <p:spPr/>
        <p:txBody>
          <a:bodyPr/>
          <a:lstStyle/>
          <a:p>
            <a:fld id="{60774F4A-1F38-48E5-8B8A-6E300AFFF9D4}" type="slidenum">
              <a:rPr lang="en-AU" smtClean="0"/>
              <a:t>‹#›</a:t>
            </a:fld>
            <a:endParaRPr lang="en-AU"/>
          </a:p>
        </p:txBody>
      </p:sp>
    </p:spTree>
    <p:extLst>
      <p:ext uri="{BB962C8B-B14F-4D97-AF65-F5344CB8AC3E}">
        <p14:creationId xmlns:p14="http://schemas.microsoft.com/office/powerpoint/2010/main" val="1262744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4" name="Date Placeholder 3"/>
          <p:cNvSpPr>
            <a:spLocks noGrp="1"/>
          </p:cNvSpPr>
          <p:nvPr>
            <p:ph type="dt" sz="half" idx="10"/>
          </p:nvPr>
        </p:nvSpPr>
        <p:spPr/>
        <p:txBody>
          <a:bodyPr/>
          <a:lstStyle/>
          <a:p>
            <a:fld id="{44DFCBFA-B107-48BB-966D-A2F565DED1B6}" type="datetime1">
              <a:rPr lang="en-AU" smtClean="0"/>
              <a:t>30/11/2013</a:t>
            </a:fld>
            <a:endParaRPr lang="en-AU"/>
          </a:p>
        </p:txBody>
      </p:sp>
      <p:sp>
        <p:nvSpPr>
          <p:cNvPr id="6" name="Slide Number Placeholder 5"/>
          <p:cNvSpPr>
            <a:spLocks noGrp="1"/>
          </p:cNvSpPr>
          <p:nvPr>
            <p:ph type="sldNum" sz="quarter" idx="12"/>
          </p:nvPr>
        </p:nvSpPr>
        <p:spPr/>
        <p:txBody>
          <a:bodyPr/>
          <a:lstStyle/>
          <a:p>
            <a:fld id="{60774F4A-1F38-48E5-8B8A-6E300AFFF9D4}" type="slidenum">
              <a:rPr lang="en-AU" smtClean="0"/>
              <a:t>‹#›</a:t>
            </a:fld>
            <a:endParaRPr lang="en-AU"/>
          </a:p>
        </p:txBody>
      </p:sp>
      <p:sp>
        <p:nvSpPr>
          <p:cNvPr id="10" name="Title Placeholder 1"/>
          <p:cNvSpPr>
            <a:spLocks noGrp="1"/>
          </p:cNvSpPr>
          <p:nvPr>
            <p:ph type="title"/>
          </p:nvPr>
        </p:nvSpPr>
        <p:spPr>
          <a:xfrm>
            <a:off x="0" y="274638"/>
            <a:ext cx="12192000" cy="562074"/>
          </a:xfrm>
          <a:prstGeom prst="rect">
            <a:avLst/>
          </a:prstGeom>
          <a:solidFill>
            <a:srgbClr val="006699"/>
          </a:solidFill>
        </p:spPr>
        <p:txBody>
          <a:bodyPr vert="horz" lIns="91440" tIns="45720" rIns="91440" bIns="45720" rtlCol="0" anchor="ctr">
            <a:normAutofit/>
          </a:bodyPr>
          <a:lstStyle/>
          <a:p>
            <a:r>
              <a:rPr lang="en-US" dirty="0" smtClean="0"/>
              <a:t>Click to edit Master title style</a:t>
            </a:r>
            <a:endParaRPr lang="en-AU" dirty="0"/>
          </a:p>
        </p:txBody>
      </p:sp>
    </p:spTree>
    <p:extLst>
      <p:ext uri="{BB962C8B-B14F-4D97-AF65-F5344CB8AC3E}">
        <p14:creationId xmlns:p14="http://schemas.microsoft.com/office/powerpoint/2010/main" val="2083222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09600" y="274639"/>
            <a:ext cx="10238928" cy="5851525"/>
          </a:xfrm>
        </p:spPr>
        <p:txBody>
          <a:bodyPr vert="eaVert"/>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Date Placeholder 3"/>
          <p:cNvSpPr>
            <a:spLocks noGrp="1"/>
          </p:cNvSpPr>
          <p:nvPr>
            <p:ph type="dt" sz="half" idx="10"/>
          </p:nvPr>
        </p:nvSpPr>
        <p:spPr/>
        <p:txBody>
          <a:bodyPr/>
          <a:lstStyle/>
          <a:p>
            <a:fld id="{50A7A702-4E87-4A1F-A23B-DF2E663B53F2}" type="datetime1">
              <a:rPr lang="en-AU" smtClean="0"/>
              <a:t>30/11/2013</a:t>
            </a:fld>
            <a:endParaRPr lang="en-AU"/>
          </a:p>
        </p:txBody>
      </p:sp>
      <p:grpSp>
        <p:nvGrpSpPr>
          <p:cNvPr id="7" name="Group 6"/>
          <p:cNvGrpSpPr/>
          <p:nvPr userDrawn="1"/>
        </p:nvGrpSpPr>
        <p:grpSpPr>
          <a:xfrm>
            <a:off x="-8301" y="5842826"/>
            <a:ext cx="1303768" cy="1015174"/>
            <a:chOff x="-6226" y="5842826"/>
            <a:chExt cx="977826" cy="1015174"/>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26" y="5842826"/>
              <a:ext cx="977826" cy="1015174"/>
            </a:xfrm>
            <a:prstGeom prst="rect">
              <a:avLst/>
            </a:prstGeom>
          </p:spPr>
        </p:pic>
        <p:pic>
          <p:nvPicPr>
            <p:cNvPr id="9" name="Picture 8" descr="Readify Logo.png"/>
            <p:cNvPicPr>
              <a:picLocks noChangeAspect="1"/>
            </p:cNvPicPr>
            <p:nvPr userDrawn="1"/>
          </p:nvPicPr>
          <p:blipFill>
            <a:blip r:embed="rId3" cstate="print"/>
            <a:stretch>
              <a:fillRect/>
            </a:stretch>
          </p:blipFill>
          <p:spPr>
            <a:xfrm>
              <a:off x="22266" y="6433336"/>
              <a:ext cx="517286" cy="308032"/>
            </a:xfrm>
            <a:prstGeom prst="rect">
              <a:avLst/>
            </a:prstGeom>
          </p:spPr>
        </p:pic>
      </p:grpSp>
      <p:sp>
        <p:nvSpPr>
          <p:cNvPr id="6" name="Slide Number Placeholder 5"/>
          <p:cNvSpPr>
            <a:spLocks noGrp="1"/>
          </p:cNvSpPr>
          <p:nvPr>
            <p:ph type="sldNum" sz="quarter" idx="12"/>
          </p:nvPr>
        </p:nvSpPr>
        <p:spPr/>
        <p:txBody>
          <a:bodyPr/>
          <a:lstStyle/>
          <a:p>
            <a:fld id="{60774F4A-1F38-48E5-8B8A-6E300AFFF9D4}" type="slidenum">
              <a:rPr lang="en-AU" smtClean="0"/>
              <a:t>‹#›</a:t>
            </a:fld>
            <a:endParaRPr lang="en-AU"/>
          </a:p>
        </p:txBody>
      </p:sp>
      <p:sp>
        <p:nvSpPr>
          <p:cNvPr id="10" name="Title Placeholder 1"/>
          <p:cNvSpPr>
            <a:spLocks noGrp="1"/>
          </p:cNvSpPr>
          <p:nvPr>
            <p:ph type="title"/>
          </p:nvPr>
        </p:nvSpPr>
        <p:spPr>
          <a:xfrm rot="5400000">
            <a:off x="8123187" y="2897138"/>
            <a:ext cx="6356351" cy="562074"/>
          </a:xfrm>
          <a:prstGeom prst="rect">
            <a:avLst/>
          </a:prstGeom>
          <a:solidFill>
            <a:srgbClr val="006699"/>
          </a:solidFill>
        </p:spPr>
        <p:txBody>
          <a:bodyPr vert="horz" lIns="91440" tIns="45720" rIns="91440" bIns="45720" rtlCol="0" anchor="ctr">
            <a:normAutofit/>
          </a:bodyPr>
          <a:lstStyle/>
          <a:p>
            <a:r>
              <a:rPr lang="en-US" dirty="0" smtClean="0"/>
              <a:t>Click to edit Master title style</a:t>
            </a:r>
            <a:endParaRPr lang="en-AU" dirty="0"/>
          </a:p>
        </p:txBody>
      </p:sp>
    </p:spTree>
    <p:extLst>
      <p:ext uri="{BB962C8B-B14F-4D97-AF65-F5344CB8AC3E}">
        <p14:creationId xmlns:p14="http://schemas.microsoft.com/office/powerpoint/2010/main" val="766718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6BC696-75D3-46EF-9774-F3A353FB72EF}" type="datetime1">
              <a:rPr lang="en-AU" smtClean="0"/>
              <a:t>30/11/2013</a:t>
            </a:fld>
            <a:endParaRPr lang="en-AU"/>
          </a:p>
        </p:txBody>
      </p:sp>
      <p:sp>
        <p:nvSpPr>
          <p:cNvPr id="4" name="Slide Number Placeholder 3"/>
          <p:cNvSpPr>
            <a:spLocks noGrp="1"/>
          </p:cNvSpPr>
          <p:nvPr>
            <p:ph type="sldNum" sz="quarter" idx="12"/>
          </p:nvPr>
        </p:nvSpPr>
        <p:spPr/>
        <p:txBody>
          <a:bodyPr/>
          <a:lstStyle/>
          <a:p>
            <a:fld id="{60774F4A-1F38-48E5-8B8A-6E300AFFF9D4}" type="slidenum">
              <a:rPr lang="en-AU" smtClean="0"/>
              <a:t>‹#›</a:t>
            </a:fld>
            <a:endParaRPr lang="en-AU"/>
          </a:p>
        </p:txBody>
      </p:sp>
      <p:sp>
        <p:nvSpPr>
          <p:cNvPr id="8" name="Footer Placeholder 1"/>
          <p:cNvSpPr>
            <a:spLocks noGrp="1"/>
          </p:cNvSpPr>
          <p:nvPr>
            <p:ph type="ftr" sz="quarter" idx="4294967295"/>
          </p:nvPr>
        </p:nvSpPr>
        <p:spPr>
          <a:xfrm>
            <a:off x="4417424" y="6370091"/>
            <a:ext cx="3190744" cy="365125"/>
          </a:xfrm>
          <a:prstGeom prst="rect">
            <a:avLst/>
          </a:prstGeom>
        </p:spPr>
        <p:txBody>
          <a:bodyPr/>
          <a:lstStyle>
            <a:lvl1pPr algn="ctr">
              <a:defRPr/>
            </a:lvl1pPr>
          </a:lstStyle>
          <a:p>
            <a:r>
              <a:rPr lang="en-AU" smtClean="0"/>
              <a:t>www.readify.net</a:t>
            </a:r>
            <a:endParaRPr lang="en-AU"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7448" y="1628800"/>
            <a:ext cx="10058400" cy="2760982"/>
          </a:xfrm>
          <a:prstGeom prst="rect">
            <a:avLst/>
          </a:prstGeom>
        </p:spPr>
      </p:pic>
    </p:spTree>
    <p:extLst>
      <p:ext uri="{BB962C8B-B14F-4D97-AF65-F5344CB8AC3E}">
        <p14:creationId xmlns:p14="http://schemas.microsoft.com/office/powerpoint/2010/main" val="37270272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A4ECBF8-086F-4F3D-9C2A-F599A201D092}" type="datetime1">
              <a:rPr lang="en-AU" smtClean="0"/>
              <a:t>30/11/2013</a:t>
            </a:fld>
            <a:endParaRPr lang="en-AU"/>
          </a:p>
        </p:txBody>
      </p:sp>
      <p:sp>
        <p:nvSpPr>
          <p:cNvPr id="5" name="Slide Number Placeholder 4"/>
          <p:cNvSpPr>
            <a:spLocks noGrp="1"/>
          </p:cNvSpPr>
          <p:nvPr>
            <p:ph type="sldNum" sz="quarter" idx="12"/>
          </p:nvPr>
        </p:nvSpPr>
        <p:spPr/>
        <p:txBody>
          <a:bodyPr/>
          <a:lstStyle/>
          <a:p>
            <a:fld id="{60774F4A-1F38-48E5-8B8A-6E300AFFF9D4}" type="slidenum">
              <a:rPr lang="en-AU" smtClean="0"/>
              <a:t>‹#›</a:t>
            </a:fld>
            <a:endParaRPr lang="en-AU"/>
          </a:p>
        </p:txBody>
      </p:sp>
    </p:spTree>
    <p:extLst>
      <p:ext uri="{BB962C8B-B14F-4D97-AF65-F5344CB8AC3E}">
        <p14:creationId xmlns:p14="http://schemas.microsoft.com/office/powerpoint/2010/main" val="483366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lnSpc>
                <a:spcPct val="150000"/>
              </a:lnSpc>
              <a:defRPr>
                <a:latin typeface="Segoe UI" pitchFamily="34" charset="0"/>
                <a:ea typeface="Segoe UI" pitchFamily="34" charset="0"/>
                <a:cs typeface="Segoe UI" pitchFamily="34" charset="0"/>
              </a:defRPr>
            </a:lvl1pPr>
            <a:lvl2pPr>
              <a:lnSpc>
                <a:spcPct val="150000"/>
              </a:lnSpc>
              <a:defRPr>
                <a:latin typeface="Segoe UI" pitchFamily="34" charset="0"/>
                <a:ea typeface="Segoe UI" pitchFamily="34" charset="0"/>
                <a:cs typeface="Segoe UI" pitchFamily="34" charset="0"/>
              </a:defRPr>
            </a:lvl2pPr>
            <a:lvl3pPr>
              <a:lnSpc>
                <a:spcPct val="150000"/>
              </a:lnSpc>
              <a:defRPr>
                <a:latin typeface="Segoe UI" pitchFamily="34" charset="0"/>
                <a:ea typeface="Segoe UI" pitchFamily="34" charset="0"/>
                <a:cs typeface="Segoe UI" pitchFamily="34" charset="0"/>
              </a:defRPr>
            </a:lvl3pPr>
            <a:lvl4pPr>
              <a:lnSpc>
                <a:spcPct val="150000"/>
              </a:lnSpc>
              <a:defRPr>
                <a:latin typeface="Segoe UI" pitchFamily="34" charset="0"/>
                <a:ea typeface="Segoe UI" pitchFamily="34" charset="0"/>
                <a:cs typeface="Segoe UI" pitchFamily="34" charset="0"/>
              </a:defRPr>
            </a:lvl4pPr>
            <a:lvl5pPr>
              <a:lnSpc>
                <a:spcPct val="150000"/>
              </a:lnSpc>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Date Placeholder 3"/>
          <p:cNvSpPr>
            <a:spLocks noGrp="1"/>
          </p:cNvSpPr>
          <p:nvPr>
            <p:ph type="dt" sz="half" idx="10"/>
          </p:nvPr>
        </p:nvSpPr>
        <p:spPr/>
        <p:txBody>
          <a:bodyPr/>
          <a:lstStyle/>
          <a:p>
            <a:fld id="{54DF1F29-81D3-4B72-BBA3-EDCBBC0599EB}" type="datetime1">
              <a:rPr lang="en-AU" smtClean="0"/>
              <a:t>30/11/2013</a:t>
            </a:fld>
            <a:endParaRPr lang="en-AU" dirty="0"/>
          </a:p>
        </p:txBody>
      </p:sp>
      <p:sp>
        <p:nvSpPr>
          <p:cNvPr id="6" name="Slide Number Placeholder 5"/>
          <p:cNvSpPr>
            <a:spLocks noGrp="1"/>
          </p:cNvSpPr>
          <p:nvPr>
            <p:ph type="sldNum" sz="quarter" idx="12"/>
          </p:nvPr>
        </p:nvSpPr>
        <p:spPr/>
        <p:txBody>
          <a:bodyPr/>
          <a:lstStyle/>
          <a:p>
            <a:fld id="{60774F4A-1F38-48E5-8B8A-6E300AFFF9D4}" type="slidenum">
              <a:rPr lang="en-AU" smtClean="0"/>
              <a:t>‹#›</a:t>
            </a:fld>
            <a:endParaRPr lang="en-AU"/>
          </a:p>
        </p:txBody>
      </p:sp>
      <p:sp>
        <p:nvSpPr>
          <p:cNvPr id="12" name="Title Placeholder 1"/>
          <p:cNvSpPr>
            <a:spLocks noGrp="1"/>
          </p:cNvSpPr>
          <p:nvPr>
            <p:ph type="title"/>
          </p:nvPr>
        </p:nvSpPr>
        <p:spPr>
          <a:xfrm>
            <a:off x="0" y="274638"/>
            <a:ext cx="12192000" cy="562074"/>
          </a:xfrm>
          <a:prstGeom prst="rect">
            <a:avLst/>
          </a:prstGeom>
          <a:solidFill>
            <a:srgbClr val="006699"/>
          </a:solidFill>
        </p:spPr>
        <p:txBody>
          <a:bodyPr vert="horz" lIns="91440" tIns="45720" rIns="91440" bIns="45720" rtlCol="0" anchor="ctr">
            <a:normAutofit/>
          </a:bodyPr>
          <a:lstStyle/>
          <a:p>
            <a:r>
              <a:rPr lang="en-US" dirty="0" smtClean="0"/>
              <a:t>Click to edit Master title style</a:t>
            </a:r>
            <a:endParaRPr lang="en-AU" dirty="0"/>
          </a:p>
        </p:txBody>
      </p:sp>
    </p:spTree>
    <p:extLst>
      <p:ext uri="{BB962C8B-B14F-4D97-AF65-F5344CB8AC3E}">
        <p14:creationId xmlns:p14="http://schemas.microsoft.com/office/powerpoint/2010/main" val="3372590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01" y="2636913"/>
            <a:ext cx="12200300" cy="1500187"/>
          </a:xfrm>
        </p:spPr>
        <p:txBody>
          <a:bodyPr anchor="b"/>
          <a:lstStyle>
            <a:lvl1pPr marL="360000" indent="0">
              <a:buNone/>
              <a:defRPr sz="2000">
                <a:solidFill>
                  <a:srgbClr val="006699"/>
                </a:solidFill>
                <a:latin typeface="Arial Narrow"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A7DF45EB-4FF1-4484-91E5-54C8E222FB57}" type="datetime1">
              <a:rPr lang="en-AU" smtClean="0"/>
              <a:t>30/11/2013</a:t>
            </a:fld>
            <a:endParaRPr lang="en-AU"/>
          </a:p>
        </p:txBody>
      </p:sp>
      <p:sp>
        <p:nvSpPr>
          <p:cNvPr id="6" name="Slide Number Placeholder 5"/>
          <p:cNvSpPr>
            <a:spLocks noGrp="1"/>
          </p:cNvSpPr>
          <p:nvPr>
            <p:ph type="sldNum" sz="quarter" idx="12"/>
          </p:nvPr>
        </p:nvSpPr>
        <p:spPr/>
        <p:txBody>
          <a:bodyPr/>
          <a:lstStyle/>
          <a:p>
            <a:fld id="{60774F4A-1F38-48E5-8B8A-6E300AFFF9D4}" type="slidenum">
              <a:rPr lang="en-AU" smtClean="0"/>
              <a:t>‹#›</a:t>
            </a:fld>
            <a:endParaRPr lang="en-AU"/>
          </a:p>
        </p:txBody>
      </p:sp>
      <p:sp>
        <p:nvSpPr>
          <p:cNvPr id="10" name="Title Placeholder 1"/>
          <p:cNvSpPr>
            <a:spLocks noGrp="1"/>
          </p:cNvSpPr>
          <p:nvPr>
            <p:ph type="title"/>
          </p:nvPr>
        </p:nvSpPr>
        <p:spPr>
          <a:xfrm>
            <a:off x="1078" y="4165536"/>
            <a:ext cx="12192000" cy="562074"/>
          </a:xfrm>
          <a:prstGeom prst="rect">
            <a:avLst/>
          </a:prstGeom>
          <a:solidFill>
            <a:srgbClr val="006699"/>
          </a:solidFill>
        </p:spPr>
        <p:txBody>
          <a:bodyPr vert="horz" lIns="91440" tIns="45720" rIns="91440" bIns="45720" rtlCol="0" anchor="ctr">
            <a:normAutofit/>
          </a:bodyPr>
          <a:lstStyle/>
          <a:p>
            <a:r>
              <a:rPr lang="en-US" dirty="0" smtClean="0"/>
              <a:t>Click to edit Master title style</a:t>
            </a:r>
            <a:endParaRPr lang="en-AU" dirty="0"/>
          </a:p>
        </p:txBody>
      </p:sp>
    </p:spTree>
    <p:extLst>
      <p:ext uri="{BB962C8B-B14F-4D97-AF65-F5344CB8AC3E}">
        <p14:creationId xmlns:p14="http://schemas.microsoft.com/office/powerpoint/2010/main" val="2073018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1"/>
            <a:ext cx="5384800" cy="4525963"/>
          </a:xfrm>
        </p:spPr>
        <p:txBody>
          <a:bodyPr/>
          <a:lstStyle>
            <a:lvl1pPr>
              <a:lnSpc>
                <a:spcPct val="150000"/>
              </a:lnSpc>
              <a:defRPr sz="2800"/>
            </a:lvl1pPr>
            <a:lvl2pPr>
              <a:lnSpc>
                <a:spcPct val="150000"/>
              </a:lnSpc>
              <a:defRPr sz="2400"/>
            </a:lvl2pPr>
            <a:lvl3pPr>
              <a:lnSpc>
                <a:spcPct val="150000"/>
              </a:lnSpc>
              <a:defRPr sz="2000"/>
            </a:lvl3pPr>
            <a:lvl4pPr>
              <a:lnSpc>
                <a:spcPct val="150000"/>
              </a:lnSpc>
              <a:defRPr sz="1800"/>
            </a:lvl4pPr>
            <a:lvl5pPr>
              <a:lnSpc>
                <a:spcPct val="15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Content Placeholder 3"/>
          <p:cNvSpPr>
            <a:spLocks noGrp="1"/>
          </p:cNvSpPr>
          <p:nvPr>
            <p:ph sz="half" idx="2"/>
          </p:nvPr>
        </p:nvSpPr>
        <p:spPr>
          <a:xfrm>
            <a:off x="6197600" y="1600201"/>
            <a:ext cx="5384800" cy="4525963"/>
          </a:xfrm>
        </p:spPr>
        <p:txBody>
          <a:bodyPr/>
          <a:lstStyle>
            <a:lvl1pPr>
              <a:lnSpc>
                <a:spcPct val="150000"/>
              </a:lnSpc>
              <a:defRPr sz="2800"/>
            </a:lvl1pPr>
            <a:lvl2pPr>
              <a:lnSpc>
                <a:spcPct val="150000"/>
              </a:lnSpc>
              <a:defRPr sz="2400"/>
            </a:lvl2pPr>
            <a:lvl3pPr>
              <a:lnSpc>
                <a:spcPct val="150000"/>
              </a:lnSpc>
              <a:defRPr sz="2000"/>
            </a:lvl3pPr>
            <a:lvl4pPr>
              <a:lnSpc>
                <a:spcPct val="150000"/>
              </a:lnSpc>
              <a:defRPr sz="1800"/>
            </a:lvl4pPr>
            <a:lvl5pPr>
              <a:lnSpc>
                <a:spcPct val="15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93183B70-7608-4C4C-8079-D0207971FDA6}" type="datetime1">
              <a:rPr lang="en-AU" smtClean="0"/>
              <a:t>30/11/2013</a:t>
            </a:fld>
            <a:endParaRPr lang="en-AU"/>
          </a:p>
        </p:txBody>
      </p:sp>
      <p:sp>
        <p:nvSpPr>
          <p:cNvPr id="7" name="Slide Number Placeholder 6"/>
          <p:cNvSpPr>
            <a:spLocks noGrp="1"/>
          </p:cNvSpPr>
          <p:nvPr>
            <p:ph type="sldNum" sz="quarter" idx="12"/>
          </p:nvPr>
        </p:nvSpPr>
        <p:spPr/>
        <p:txBody>
          <a:bodyPr/>
          <a:lstStyle/>
          <a:p>
            <a:fld id="{60774F4A-1F38-48E5-8B8A-6E300AFFF9D4}" type="slidenum">
              <a:rPr lang="en-AU" smtClean="0"/>
              <a:t>‹#›</a:t>
            </a:fld>
            <a:endParaRPr lang="en-AU"/>
          </a:p>
        </p:txBody>
      </p:sp>
      <p:sp>
        <p:nvSpPr>
          <p:cNvPr id="12" name="Title Placeholder 1"/>
          <p:cNvSpPr>
            <a:spLocks noGrp="1"/>
          </p:cNvSpPr>
          <p:nvPr>
            <p:ph type="title"/>
          </p:nvPr>
        </p:nvSpPr>
        <p:spPr>
          <a:xfrm>
            <a:off x="0" y="274638"/>
            <a:ext cx="12192000" cy="562074"/>
          </a:xfrm>
          <a:prstGeom prst="rect">
            <a:avLst/>
          </a:prstGeom>
          <a:solidFill>
            <a:srgbClr val="006699"/>
          </a:solidFill>
        </p:spPr>
        <p:txBody>
          <a:bodyPr vert="horz" lIns="91440" tIns="45720" rIns="91440" bIns="45720" rtlCol="0" anchor="ctr">
            <a:normAutofit/>
          </a:bodyPr>
          <a:lstStyle/>
          <a:p>
            <a:r>
              <a:rPr lang="en-US" dirty="0" smtClean="0"/>
              <a:t>Click to edit Master title style</a:t>
            </a:r>
            <a:endParaRPr lang="en-AU" dirty="0"/>
          </a:p>
        </p:txBody>
      </p:sp>
    </p:spTree>
    <p:extLst>
      <p:ext uri="{BB962C8B-B14F-4D97-AF65-F5344CB8AC3E}">
        <p14:creationId xmlns:p14="http://schemas.microsoft.com/office/powerpoint/2010/main" val="2939948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535113"/>
            <a:ext cx="5386917" cy="639762"/>
          </a:xfrm>
        </p:spPr>
        <p:txBody>
          <a:bodyPr anchor="ctr"/>
          <a:lstStyle>
            <a:lvl1pPr marL="0" indent="0" algn="l">
              <a:buNone/>
              <a:defRPr sz="2400" b="0">
                <a:solidFill>
                  <a:srgbClr val="006699"/>
                </a:solidFill>
                <a:latin typeface="Segoe UI Light" panose="020B0502040204020203" pitchFamily="34" charset="0"/>
                <a:cs typeface="Segoe UI Light"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lnSpc>
                <a:spcPct val="150000"/>
              </a:lnSpc>
              <a:defRPr sz="2400"/>
            </a:lvl1pPr>
            <a:lvl2pPr>
              <a:lnSpc>
                <a:spcPct val="150000"/>
              </a:lnSpc>
              <a:defRPr sz="2000"/>
            </a:lvl2pPr>
            <a:lvl3pPr>
              <a:lnSpc>
                <a:spcPct val="150000"/>
              </a:lnSpc>
              <a:defRPr sz="1800"/>
            </a:lvl3pPr>
            <a:lvl4pPr>
              <a:lnSpc>
                <a:spcPct val="150000"/>
              </a:lnSpc>
              <a:defRPr sz="1600"/>
            </a:lvl4pPr>
            <a:lvl5pPr>
              <a:lnSpc>
                <a:spcPct val="150000"/>
              </a:lnSpc>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5" name="Text Placeholder 4"/>
          <p:cNvSpPr>
            <a:spLocks noGrp="1"/>
          </p:cNvSpPr>
          <p:nvPr>
            <p:ph type="body" sz="quarter" idx="3"/>
          </p:nvPr>
        </p:nvSpPr>
        <p:spPr>
          <a:xfrm>
            <a:off x="6193368" y="1535113"/>
            <a:ext cx="5389033" cy="639762"/>
          </a:xfrm>
        </p:spPr>
        <p:txBody>
          <a:bodyPr anchor="ctr"/>
          <a:lstStyle>
            <a:lvl1pPr marL="0" indent="0">
              <a:buNone/>
              <a:defRPr sz="2400" b="0">
                <a:solidFill>
                  <a:srgbClr val="006699"/>
                </a:solidFill>
                <a:latin typeface="Segoe UI Light" panose="020B0502040204020203" pitchFamily="34" charset="0"/>
                <a:cs typeface="Segoe UI Light"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lnSpc>
                <a:spcPct val="150000"/>
              </a:lnSpc>
              <a:defRPr sz="2400"/>
            </a:lvl1pPr>
            <a:lvl2pPr>
              <a:lnSpc>
                <a:spcPct val="150000"/>
              </a:lnSpc>
              <a:defRPr sz="2000"/>
            </a:lvl2pPr>
            <a:lvl3pPr>
              <a:lnSpc>
                <a:spcPct val="150000"/>
              </a:lnSpc>
              <a:defRPr sz="1800"/>
            </a:lvl3pPr>
            <a:lvl4pPr>
              <a:lnSpc>
                <a:spcPct val="150000"/>
              </a:lnSpc>
              <a:defRPr sz="1600"/>
            </a:lvl4pPr>
            <a:lvl5pPr>
              <a:lnSpc>
                <a:spcPct val="150000"/>
              </a:lnSpc>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32F116C7-7C3B-4353-811A-2389BF29DAEF}" type="datetime1">
              <a:rPr lang="en-AU" smtClean="0"/>
              <a:t>30/11/2013</a:t>
            </a:fld>
            <a:endParaRPr lang="en-AU"/>
          </a:p>
        </p:txBody>
      </p:sp>
      <p:sp>
        <p:nvSpPr>
          <p:cNvPr id="9" name="Slide Number Placeholder 8"/>
          <p:cNvSpPr>
            <a:spLocks noGrp="1"/>
          </p:cNvSpPr>
          <p:nvPr>
            <p:ph type="sldNum" sz="quarter" idx="12"/>
          </p:nvPr>
        </p:nvSpPr>
        <p:spPr/>
        <p:txBody>
          <a:bodyPr/>
          <a:lstStyle/>
          <a:p>
            <a:fld id="{60774F4A-1F38-48E5-8B8A-6E300AFFF9D4}" type="slidenum">
              <a:rPr lang="en-AU" smtClean="0"/>
              <a:t>‹#›</a:t>
            </a:fld>
            <a:endParaRPr lang="en-AU"/>
          </a:p>
        </p:txBody>
      </p:sp>
      <p:sp>
        <p:nvSpPr>
          <p:cNvPr id="15" name="Title Placeholder 1"/>
          <p:cNvSpPr>
            <a:spLocks noGrp="1"/>
          </p:cNvSpPr>
          <p:nvPr>
            <p:ph type="title"/>
          </p:nvPr>
        </p:nvSpPr>
        <p:spPr>
          <a:xfrm>
            <a:off x="0" y="274638"/>
            <a:ext cx="12192000" cy="562074"/>
          </a:xfrm>
          <a:prstGeom prst="rect">
            <a:avLst/>
          </a:prstGeom>
          <a:solidFill>
            <a:srgbClr val="006699"/>
          </a:solidFill>
        </p:spPr>
        <p:txBody>
          <a:bodyPr vert="horz" lIns="91440" tIns="45720" rIns="91440" bIns="45720" rtlCol="0" anchor="ctr">
            <a:normAutofit/>
          </a:bodyPr>
          <a:lstStyle/>
          <a:p>
            <a:r>
              <a:rPr lang="en-US" dirty="0" smtClean="0"/>
              <a:t>Click to edit Master title style</a:t>
            </a:r>
            <a:endParaRPr lang="en-AU" dirty="0"/>
          </a:p>
        </p:txBody>
      </p:sp>
    </p:spTree>
    <p:extLst>
      <p:ext uri="{BB962C8B-B14F-4D97-AF65-F5344CB8AC3E}">
        <p14:creationId xmlns:p14="http://schemas.microsoft.com/office/powerpoint/2010/main" val="433453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A4ECBF8-086F-4F3D-9C2A-F599A201D092}" type="datetime1">
              <a:rPr lang="en-AU" smtClean="0"/>
              <a:t>30/11/2013</a:t>
            </a:fld>
            <a:endParaRPr lang="en-AU"/>
          </a:p>
        </p:txBody>
      </p:sp>
      <p:sp>
        <p:nvSpPr>
          <p:cNvPr id="5" name="Slide Number Placeholder 4"/>
          <p:cNvSpPr>
            <a:spLocks noGrp="1"/>
          </p:cNvSpPr>
          <p:nvPr>
            <p:ph type="sldNum" sz="quarter" idx="12"/>
          </p:nvPr>
        </p:nvSpPr>
        <p:spPr/>
        <p:txBody>
          <a:bodyPr/>
          <a:lstStyle/>
          <a:p>
            <a:fld id="{60774F4A-1F38-48E5-8B8A-6E300AFFF9D4}" type="slidenum">
              <a:rPr lang="en-AU" smtClean="0"/>
              <a:t>‹#›</a:t>
            </a:fld>
            <a:endParaRPr lang="en-AU"/>
          </a:p>
        </p:txBody>
      </p:sp>
      <p:sp>
        <p:nvSpPr>
          <p:cNvPr id="9" name="Title Placeholder 1"/>
          <p:cNvSpPr>
            <a:spLocks noGrp="1"/>
          </p:cNvSpPr>
          <p:nvPr>
            <p:ph type="title"/>
          </p:nvPr>
        </p:nvSpPr>
        <p:spPr>
          <a:xfrm>
            <a:off x="0" y="274638"/>
            <a:ext cx="12192000" cy="562074"/>
          </a:xfrm>
          <a:prstGeom prst="rect">
            <a:avLst/>
          </a:prstGeom>
          <a:solidFill>
            <a:srgbClr val="006699"/>
          </a:solidFill>
        </p:spPr>
        <p:txBody>
          <a:bodyPr vert="horz" lIns="91440" tIns="45720" rIns="91440" bIns="45720" rtlCol="0" anchor="ctr">
            <a:normAutofit/>
          </a:bodyPr>
          <a:lstStyle/>
          <a:p>
            <a:r>
              <a:rPr lang="en-US" dirty="0" smtClean="0"/>
              <a:t>Click to edit Master title style</a:t>
            </a:r>
            <a:endParaRPr lang="en-AU" dirty="0"/>
          </a:p>
        </p:txBody>
      </p:sp>
    </p:spTree>
    <p:extLst>
      <p:ext uri="{BB962C8B-B14F-4D97-AF65-F5344CB8AC3E}">
        <p14:creationId xmlns:p14="http://schemas.microsoft.com/office/powerpoint/2010/main" val="430892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273051"/>
            <a:ext cx="6815667" cy="5853113"/>
          </a:xfrm>
        </p:spPr>
        <p:txBody>
          <a:bodyPr/>
          <a:lstStyle>
            <a:lvl1pPr>
              <a:lnSpc>
                <a:spcPct val="150000"/>
              </a:lnSpc>
              <a:defRPr sz="3200"/>
            </a:lvl1pPr>
            <a:lvl2pPr>
              <a:lnSpc>
                <a:spcPct val="150000"/>
              </a:lnSpc>
              <a:defRPr sz="2800"/>
            </a:lvl2pPr>
            <a:lvl3pPr>
              <a:lnSpc>
                <a:spcPct val="150000"/>
              </a:lnSpc>
              <a:defRPr sz="2400"/>
            </a:lvl3pPr>
            <a:lvl4pPr>
              <a:lnSpc>
                <a:spcPct val="150000"/>
              </a:lnSpc>
              <a:defRPr sz="2000"/>
            </a:lvl4pPr>
            <a:lvl5pPr>
              <a:lnSpc>
                <a:spcPct val="150000"/>
              </a:lnSpc>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4" name="Text Placeholder 3"/>
          <p:cNvSpPr>
            <a:spLocks noGrp="1"/>
          </p:cNvSpPr>
          <p:nvPr>
            <p:ph type="body" sz="half" idx="2"/>
          </p:nvPr>
        </p:nvSpPr>
        <p:spPr>
          <a:xfrm>
            <a:off x="12962" y="980729"/>
            <a:ext cx="4590996" cy="5145436"/>
          </a:xfrm>
        </p:spPr>
        <p:txBody>
          <a:bodyPr/>
          <a:lstStyle>
            <a:lvl1pPr marL="36000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315C4B4C-F5A1-45F7-AD51-C5406E8CAF38}" type="datetime1">
              <a:rPr lang="en-AU" smtClean="0"/>
              <a:t>30/11/2013</a:t>
            </a:fld>
            <a:endParaRPr lang="en-AU"/>
          </a:p>
        </p:txBody>
      </p:sp>
      <p:sp>
        <p:nvSpPr>
          <p:cNvPr id="7" name="Slide Number Placeholder 6"/>
          <p:cNvSpPr>
            <a:spLocks noGrp="1"/>
          </p:cNvSpPr>
          <p:nvPr>
            <p:ph type="sldNum" sz="quarter" idx="12"/>
          </p:nvPr>
        </p:nvSpPr>
        <p:spPr/>
        <p:txBody>
          <a:bodyPr/>
          <a:lstStyle/>
          <a:p>
            <a:fld id="{60774F4A-1F38-48E5-8B8A-6E300AFFF9D4}" type="slidenum">
              <a:rPr lang="en-AU" smtClean="0"/>
              <a:t>‹#›</a:t>
            </a:fld>
            <a:endParaRPr lang="en-AU"/>
          </a:p>
        </p:txBody>
      </p:sp>
      <p:sp>
        <p:nvSpPr>
          <p:cNvPr id="13" name="Title Placeholder 1"/>
          <p:cNvSpPr>
            <a:spLocks noGrp="1"/>
          </p:cNvSpPr>
          <p:nvPr>
            <p:ph type="title"/>
          </p:nvPr>
        </p:nvSpPr>
        <p:spPr>
          <a:xfrm>
            <a:off x="0" y="274638"/>
            <a:ext cx="4603958" cy="562074"/>
          </a:xfrm>
          <a:prstGeom prst="rect">
            <a:avLst/>
          </a:prstGeom>
          <a:solidFill>
            <a:srgbClr val="006699"/>
          </a:solidFill>
        </p:spPr>
        <p:txBody>
          <a:bodyPr vert="horz" lIns="91440" tIns="45720" rIns="91440" bIns="45720" rtlCol="0" anchor="ctr">
            <a:normAutofit/>
          </a:bodyPr>
          <a:lstStyle>
            <a:lvl1pPr>
              <a:defRPr sz="2400"/>
            </a:lvl1pPr>
          </a:lstStyle>
          <a:p>
            <a:r>
              <a:rPr lang="en-US" dirty="0" smtClean="0"/>
              <a:t>Click to edit Master title style</a:t>
            </a:r>
            <a:endParaRPr lang="en-AU" dirty="0"/>
          </a:p>
        </p:txBody>
      </p:sp>
    </p:spTree>
    <p:extLst>
      <p:ext uri="{BB962C8B-B14F-4D97-AF65-F5344CB8AC3E}">
        <p14:creationId xmlns:p14="http://schemas.microsoft.com/office/powerpoint/2010/main" val="2028756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AU"/>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DECEED01-EF05-4B35-9B58-2E06544D4C27}" type="datetime1">
              <a:rPr lang="en-AU" smtClean="0"/>
              <a:t>30/11/2013</a:t>
            </a:fld>
            <a:endParaRPr lang="en-AU"/>
          </a:p>
        </p:txBody>
      </p:sp>
      <p:sp>
        <p:nvSpPr>
          <p:cNvPr id="7" name="Slide Number Placeholder 6"/>
          <p:cNvSpPr>
            <a:spLocks noGrp="1"/>
          </p:cNvSpPr>
          <p:nvPr>
            <p:ph type="sldNum" sz="quarter" idx="12"/>
          </p:nvPr>
        </p:nvSpPr>
        <p:spPr/>
        <p:txBody>
          <a:bodyPr/>
          <a:lstStyle/>
          <a:p>
            <a:fld id="{60774F4A-1F38-48E5-8B8A-6E300AFFF9D4}" type="slidenum">
              <a:rPr lang="en-AU" smtClean="0"/>
              <a:t>‹#›</a:t>
            </a:fld>
            <a:endParaRPr lang="en-AU"/>
          </a:p>
        </p:txBody>
      </p:sp>
      <p:sp>
        <p:nvSpPr>
          <p:cNvPr id="13" name="Title Placeholder 1"/>
          <p:cNvSpPr>
            <a:spLocks noGrp="1"/>
          </p:cNvSpPr>
          <p:nvPr>
            <p:ph type="title"/>
          </p:nvPr>
        </p:nvSpPr>
        <p:spPr>
          <a:xfrm>
            <a:off x="2389717" y="4766419"/>
            <a:ext cx="7315200" cy="562074"/>
          </a:xfrm>
          <a:prstGeom prst="rect">
            <a:avLst/>
          </a:prstGeom>
          <a:solidFill>
            <a:srgbClr val="006699"/>
          </a:solidFill>
        </p:spPr>
        <p:txBody>
          <a:bodyPr vert="horz" lIns="91440" tIns="45720" rIns="91440" bIns="45720" rtlCol="0" anchor="ctr">
            <a:normAutofit/>
          </a:bodyPr>
          <a:lstStyle/>
          <a:p>
            <a:r>
              <a:rPr lang="en-US" dirty="0" smtClean="0"/>
              <a:t>Click to edit Master title style</a:t>
            </a:r>
            <a:endParaRPr lang="en-AU" dirty="0"/>
          </a:p>
        </p:txBody>
      </p:sp>
    </p:spTree>
    <p:extLst>
      <p:ext uri="{BB962C8B-B14F-4D97-AF65-F5344CB8AC3E}">
        <p14:creationId xmlns:p14="http://schemas.microsoft.com/office/powerpoint/2010/main" val="1819497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bout M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B604487-7FAB-4A22-A4CD-596BD048914A}" type="datetime1">
              <a:rPr lang="en-AU" smtClean="0"/>
              <a:t>30/11/2013</a:t>
            </a:fld>
            <a:endParaRPr lang="en-AU"/>
          </a:p>
        </p:txBody>
      </p:sp>
      <p:sp>
        <p:nvSpPr>
          <p:cNvPr id="4" name="Slide Number Placeholder 3"/>
          <p:cNvSpPr>
            <a:spLocks noGrp="1"/>
          </p:cNvSpPr>
          <p:nvPr>
            <p:ph type="sldNum" sz="quarter" idx="11"/>
          </p:nvPr>
        </p:nvSpPr>
        <p:spPr/>
        <p:txBody>
          <a:bodyPr/>
          <a:lstStyle/>
          <a:p>
            <a:fld id="{60774F4A-1F38-48E5-8B8A-6E300AFFF9D4}" type="slidenum">
              <a:rPr lang="en-AU" smtClean="0"/>
              <a:pPr/>
              <a:t>‹#›</a:t>
            </a:fld>
            <a:endParaRPr lang="en-AU" dirty="0"/>
          </a:p>
        </p:txBody>
      </p:sp>
      <p:pic>
        <p:nvPicPr>
          <p:cNvPr id="6" name="Picture 5" descr="C:\Users\brendan\Desktop\metrostation_by_yankoa-d312tty\PNG\Communications\Blue\MB_0001_mail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19736" y="2705024"/>
            <a:ext cx="540362" cy="53101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brendan\Desktop\metrostation_by_yankoa-d312tty\PNG\Network\Blue\MB_0037_ie.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719735" y="3477802"/>
            <a:ext cx="540985" cy="527263"/>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13"/>
          <p:cNvSpPr>
            <a:spLocks noGrp="1"/>
          </p:cNvSpPr>
          <p:nvPr>
            <p:ph type="body" sz="quarter" idx="12" hasCustomPrompt="1"/>
          </p:nvPr>
        </p:nvSpPr>
        <p:spPr>
          <a:xfrm>
            <a:off x="4278662" y="2677496"/>
            <a:ext cx="6518765" cy="544228"/>
          </a:xfrm>
        </p:spPr>
        <p:txBody>
          <a:bodyPr>
            <a:normAutofit/>
          </a:bodyPr>
          <a:lstStyle>
            <a:lvl1pPr marL="0" indent="0">
              <a:buNone/>
              <a:defRPr sz="2800" baseline="0">
                <a:latin typeface="Segoe UI Light" panose="020B0502040204020203" pitchFamily="34" charset="0"/>
                <a:cs typeface="Segoe UI Light" panose="020B0502040204020203" pitchFamily="34" charset="0"/>
              </a:defRPr>
            </a:lvl1pPr>
          </a:lstStyle>
          <a:p>
            <a:pPr lvl="0"/>
            <a:r>
              <a:rPr lang="en-US" dirty="0" smtClean="0"/>
              <a:t>Click to enter email</a:t>
            </a:r>
            <a:endParaRPr lang="en-AU" dirty="0"/>
          </a:p>
        </p:txBody>
      </p:sp>
      <p:sp>
        <p:nvSpPr>
          <p:cNvPr id="10" name="Text Placeholder 13"/>
          <p:cNvSpPr>
            <a:spLocks noGrp="1"/>
          </p:cNvSpPr>
          <p:nvPr>
            <p:ph type="body" sz="quarter" idx="13" hasCustomPrompt="1"/>
          </p:nvPr>
        </p:nvSpPr>
        <p:spPr>
          <a:xfrm>
            <a:off x="4278662" y="3469318"/>
            <a:ext cx="6518765" cy="544228"/>
          </a:xfrm>
        </p:spPr>
        <p:txBody>
          <a:bodyPr>
            <a:normAutofit/>
          </a:bodyPr>
          <a:lstStyle>
            <a:lvl1pPr marL="0" indent="0">
              <a:buNone/>
              <a:defRPr sz="2800" baseline="0">
                <a:latin typeface="Segoe UI Light" panose="020B0502040204020203" pitchFamily="34" charset="0"/>
                <a:cs typeface="Segoe UI Light" panose="020B0502040204020203" pitchFamily="34" charset="0"/>
              </a:defRPr>
            </a:lvl1pPr>
          </a:lstStyle>
          <a:p>
            <a:pPr lvl="0"/>
            <a:r>
              <a:rPr lang="en-US" dirty="0" smtClean="0"/>
              <a:t>Click to          </a:t>
            </a:r>
            <a:endParaRPr lang="en-AU" dirty="0"/>
          </a:p>
        </p:txBody>
      </p:sp>
      <p:sp>
        <p:nvSpPr>
          <p:cNvPr id="11" name="Text Placeholder 13"/>
          <p:cNvSpPr>
            <a:spLocks noGrp="1"/>
          </p:cNvSpPr>
          <p:nvPr>
            <p:ph type="body" sz="quarter" idx="14" hasCustomPrompt="1"/>
          </p:nvPr>
        </p:nvSpPr>
        <p:spPr>
          <a:xfrm>
            <a:off x="4285006" y="4261140"/>
            <a:ext cx="6518765" cy="544228"/>
          </a:xfrm>
        </p:spPr>
        <p:txBody>
          <a:bodyPr>
            <a:normAutofit/>
          </a:bodyPr>
          <a:lstStyle>
            <a:lvl1pPr marL="0" indent="0">
              <a:buNone/>
              <a:defRPr sz="2800" baseline="0">
                <a:latin typeface="Segoe UI Light" panose="020B0502040204020203" pitchFamily="34" charset="0"/>
                <a:cs typeface="Segoe UI Light" panose="020B0502040204020203" pitchFamily="34" charset="0"/>
              </a:defRPr>
            </a:lvl1pPr>
          </a:lstStyle>
          <a:p>
            <a:pPr lvl="0"/>
            <a:r>
              <a:rPr lang="en-US" dirty="0" smtClean="0"/>
              <a:t>Click to enter twitter handle</a:t>
            </a:r>
            <a:endParaRPr lang="en-AU" dirty="0"/>
          </a:p>
        </p:txBody>
      </p:sp>
      <p:sp>
        <p:nvSpPr>
          <p:cNvPr id="15" name="Title Placeholder 1"/>
          <p:cNvSpPr>
            <a:spLocks noGrp="1"/>
          </p:cNvSpPr>
          <p:nvPr>
            <p:ph type="title"/>
          </p:nvPr>
        </p:nvSpPr>
        <p:spPr>
          <a:xfrm>
            <a:off x="0" y="274638"/>
            <a:ext cx="12192000" cy="562074"/>
          </a:xfrm>
          <a:prstGeom prst="rect">
            <a:avLst/>
          </a:prstGeom>
          <a:solidFill>
            <a:srgbClr val="006699"/>
          </a:solidFill>
        </p:spPr>
        <p:txBody>
          <a:bodyPr vert="horz" lIns="91440" tIns="45720" rIns="91440" bIns="45720" rtlCol="0" anchor="ctr">
            <a:normAutofit/>
          </a:bodyPr>
          <a:lstStyle/>
          <a:p>
            <a:r>
              <a:rPr lang="en-US" dirty="0" smtClean="0"/>
              <a:t>Click to edit Master title style</a:t>
            </a:r>
            <a:endParaRPr lang="en-AU" dirty="0"/>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719735" y="4261140"/>
            <a:ext cx="549003" cy="544228"/>
          </a:xfrm>
          <a:prstGeom prst="rect">
            <a:avLst/>
          </a:prstGeom>
        </p:spPr>
      </p:pic>
    </p:spTree>
    <p:extLst>
      <p:ext uri="{BB962C8B-B14F-4D97-AF65-F5344CB8AC3E}">
        <p14:creationId xmlns:p14="http://schemas.microsoft.com/office/powerpoint/2010/main" val="2621584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fade">
                                      <p:cBhvr>
                                        <p:cTn id="13" dur="500"/>
                                        <p:tgtEl>
                                          <p:spTgt spid="10">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xEl>
                                              <p:pRg st="0" end="0"/>
                                            </p:txEl>
                                          </p:spTgt>
                                        </p:tgtEl>
                                        <p:attrNameLst>
                                          <p:attrName>style.visibility</p:attrName>
                                        </p:attrNameLst>
                                      </p:cBhvr>
                                      <p:to>
                                        <p:strVal val="visible"/>
                                      </p:to>
                                    </p:set>
                                    <p:animEffect transition="in" filter="fade">
                                      <p:cBhvr>
                                        <p:cTn id="16" dur="500"/>
                                        <p:tgtEl>
                                          <p:spTgt spid="11">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340768"/>
            <a:ext cx="10972800" cy="478539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604487-7FAB-4A22-A4CD-596BD048914A}" type="datetime1">
              <a:rPr lang="en-AU" smtClean="0"/>
              <a:t>30/11/2013</a:t>
            </a:fld>
            <a:endParaRPr lang="en-AU"/>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solidFill>
                <a:latin typeface="Arial" pitchFamily="34" charset="0"/>
                <a:cs typeface="Arial" pitchFamily="34" charset="0"/>
              </a:defRPr>
            </a:lvl1pPr>
          </a:lstStyle>
          <a:p>
            <a:fld id="{60774F4A-1F38-48E5-8B8A-6E300AFFF9D4}" type="slidenum">
              <a:rPr lang="en-AU" smtClean="0"/>
              <a:pPr/>
              <a:t>‹#›</a:t>
            </a:fld>
            <a:endParaRPr lang="en-AU" dirty="0"/>
          </a:p>
        </p:txBody>
      </p:sp>
      <p:grpSp>
        <p:nvGrpSpPr>
          <p:cNvPr id="7" name="Group 6"/>
          <p:cNvGrpSpPr/>
          <p:nvPr userDrawn="1"/>
        </p:nvGrpSpPr>
        <p:grpSpPr>
          <a:xfrm>
            <a:off x="-6226" y="5870210"/>
            <a:ext cx="977826" cy="1015174"/>
            <a:chOff x="-6226" y="5842826"/>
            <a:chExt cx="977826" cy="1015174"/>
          </a:xfrm>
        </p:grpSpPr>
        <p:pic>
          <p:nvPicPr>
            <p:cNvPr id="8" name="Picture 7"/>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6226" y="5842826"/>
              <a:ext cx="977826" cy="1015174"/>
            </a:xfrm>
            <a:prstGeom prst="rect">
              <a:avLst/>
            </a:prstGeom>
          </p:spPr>
        </p:pic>
        <p:pic>
          <p:nvPicPr>
            <p:cNvPr id="9" name="Picture 8" descr="Readify Logo.png"/>
            <p:cNvPicPr>
              <a:picLocks noChangeAspect="1"/>
            </p:cNvPicPr>
            <p:nvPr userDrawn="1"/>
          </p:nvPicPr>
          <p:blipFill>
            <a:blip r:embed="rId16" cstate="print"/>
            <a:stretch>
              <a:fillRect/>
            </a:stretch>
          </p:blipFill>
          <p:spPr>
            <a:xfrm>
              <a:off x="22266" y="6433336"/>
              <a:ext cx="517286" cy="308032"/>
            </a:xfrm>
            <a:prstGeom prst="rect">
              <a:avLst/>
            </a:prstGeom>
          </p:spPr>
        </p:pic>
      </p:grpSp>
    </p:spTree>
    <p:extLst>
      <p:ext uri="{BB962C8B-B14F-4D97-AF65-F5344CB8AC3E}">
        <p14:creationId xmlns:p14="http://schemas.microsoft.com/office/powerpoint/2010/main" val="2383952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60" r:id="rId9"/>
    <p:sldLayoutId id="2147483658" r:id="rId10"/>
    <p:sldLayoutId id="2147483659" r:id="rId11"/>
    <p:sldLayoutId id="2147483655" r:id="rId12"/>
    <p:sldLayoutId id="2147483661" r:id="rId13"/>
  </p:sldLayoutIdLst>
  <p:hf hdr="0" dt="0"/>
  <p:txStyles>
    <p:titleStyle>
      <a:lvl1pPr marL="360000" algn="l" defTabSz="914400" rtl="0" eaLnBrk="1" latinLnBrk="0" hangingPunct="1">
        <a:spcBef>
          <a:spcPct val="0"/>
        </a:spcBef>
        <a:buNone/>
        <a:defRPr sz="2800" kern="1200">
          <a:solidFill>
            <a:schemeClr val="bg1"/>
          </a:solidFill>
          <a:latin typeface="Segoe UI" panose="020B0502040204020203" pitchFamily="34" charset="0"/>
          <a:ea typeface="+mj-ea"/>
          <a:cs typeface="Segoe UI" panose="020B0502040204020203"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Segoe UI"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Segoe UI"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Segoe UI"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diagramData" Target="../diagrams/data4.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17" Type="http://schemas.microsoft.com/office/2007/relationships/diagramDrawing" Target="../diagrams/drawing4.xml"/><Relationship Id="rId2" Type="http://schemas.openxmlformats.org/officeDocument/2006/relationships/notesSlide" Target="../notesSlides/notesSlide12.xml"/><Relationship Id="rId16" Type="http://schemas.openxmlformats.org/officeDocument/2006/relationships/diagramColors" Target="../diagrams/colors4.xml"/><Relationship Id="rId1" Type="http://schemas.openxmlformats.org/officeDocument/2006/relationships/slideLayout" Target="../slideLayouts/slideLayout6.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diagramQuickStyle" Target="../diagrams/quickStyle4.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6.xml"/><Relationship Id="rId13" Type="http://schemas.openxmlformats.org/officeDocument/2006/relationships/diagramData" Target="../diagrams/data7.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17" Type="http://schemas.microsoft.com/office/2007/relationships/diagramDrawing" Target="../diagrams/drawing7.xml"/><Relationship Id="rId2" Type="http://schemas.openxmlformats.org/officeDocument/2006/relationships/notesSlide" Target="../notesSlides/notesSlide13.xml"/><Relationship Id="rId16" Type="http://schemas.openxmlformats.org/officeDocument/2006/relationships/diagramColors" Target="../diagrams/colors7.xml"/><Relationship Id="rId1" Type="http://schemas.openxmlformats.org/officeDocument/2006/relationships/slideLayout" Target="../slideLayouts/slideLayout6.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5" Type="http://schemas.openxmlformats.org/officeDocument/2006/relationships/diagramQuickStyle" Target="../diagrams/quickStyle7.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 Id="rId1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vimeo.com/43036371" TargetMode="External"/><Relationship Id="rId7" Type="http://schemas.openxmlformats.org/officeDocument/2006/relationships/hyperlink" Target="http://yow.eventer.com/yow-2011-1004/feedback-makes-everything-better-understanding-the-software-engineering-process-by-bjorn-freeman-benson-1061"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hyperlink" Target="http://yow.eventer.com/yow-2011-1004/continuous-design-by-mary-poppendieck-1027" TargetMode="External"/><Relationship Id="rId5" Type="http://schemas.openxmlformats.org/officeDocument/2006/relationships/hyperlink" Target="http://qconsf.com/sf2012/dl/qcon-sanfran-2012/slides/FrankHarris_and_NellThomas_ProductDevelopmentWithContinuousExperimentation.pdf" TargetMode="External"/><Relationship Id="rId4" Type="http://schemas.openxmlformats.org/officeDocument/2006/relationships/hyperlink" Target="http://yow.eventer.com/yow-2011-1004/continuous-delivery-by-martin-fowler-and-jez-humble-1062"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www.amazon.com/dp/0321601912?tag=contindelive-20" TargetMode="External"/><Relationship Id="rId7" Type="http://schemas.openxmlformats.org/officeDocument/2006/relationships/hyperlink" Target="http://aneesha.ceit.uq.edu.au/drupal/sites/default/files/Tuckman%201965.pdf"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hyperlink" Target="http://www.theoriesofwork.com/" TargetMode="External"/><Relationship Id="rId5" Type="http://schemas.openxmlformats.org/officeDocument/2006/relationships/hyperlink" Target="http://theleanstartup.com/" TargetMode="External"/><Relationship Id="rId4" Type="http://schemas.openxmlformats.org/officeDocument/2006/relationships/hyperlink" Target="http://impactmapping.org/book.php"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www.youtube.com/watch?v=LdOe18KhtT4" TargetMode="External"/><Relationship Id="rId3" Type="http://schemas.openxmlformats.org/officeDocument/2006/relationships/hyperlink" Target="http://channel9.msdn.com/Events/ALM-Summit/ALM-Summit-3/Continuous-Deployment-The-Dirty-Details" TargetMode="External"/><Relationship Id="rId7" Type="http://schemas.openxmlformats.org/officeDocument/2006/relationships/hyperlink" Target="http://www.cio.com.au/article/529820/new_approaches_it_service_management" TargetMode="External"/><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hyperlink" Target="http://www.infoq.com/presentations/Netflix-Metrics" TargetMode="External"/><Relationship Id="rId5" Type="http://schemas.openxmlformats.org/officeDocument/2006/relationships/hyperlink" Target="http://www.youtube.com/watch?v=nrDH5MVwVN4" TargetMode="External"/><Relationship Id="rId4" Type="http://schemas.openxmlformats.org/officeDocument/2006/relationships/hyperlink" Target="http://www.slideshare.net/500startups/ross-synder-etsy-sxsw-lean-startup-2013https:/www.udemy.com/lectures/continuous-deployment-etsy-case-study-chad-dickerson-73944"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sz="3200" dirty="0" smtClean="0"/>
              <a:t>So you think you’re Agile?</a:t>
            </a:r>
            <a:r>
              <a:rPr lang="en-AU" dirty="0" smtClean="0"/>
              <a:t/>
            </a:r>
            <a:br>
              <a:rPr lang="en-AU" dirty="0" smtClean="0"/>
            </a:br>
            <a:r>
              <a:rPr lang="en-AU" sz="4400" dirty="0" smtClean="0"/>
              <a:t>Now Prove It!</a:t>
            </a:r>
            <a:endParaRPr lang="en-AU" sz="4400" dirty="0"/>
          </a:p>
        </p:txBody>
      </p:sp>
      <p:sp>
        <p:nvSpPr>
          <p:cNvPr id="3" name="Subtitle 2"/>
          <p:cNvSpPr>
            <a:spLocks noGrp="1"/>
          </p:cNvSpPr>
          <p:nvPr>
            <p:ph type="subTitle" idx="1"/>
          </p:nvPr>
        </p:nvSpPr>
        <p:spPr/>
        <p:txBody>
          <a:bodyPr/>
          <a:lstStyle/>
          <a:p>
            <a:r>
              <a:rPr lang="en-AU" dirty="0"/>
              <a:t>rob.moore@readify.net | jess.panni@readify.net</a:t>
            </a:r>
          </a:p>
        </p:txBody>
      </p:sp>
      <p:sp>
        <p:nvSpPr>
          <p:cNvPr id="4" name="Slide Number Placeholder 3"/>
          <p:cNvSpPr>
            <a:spLocks noGrp="1"/>
          </p:cNvSpPr>
          <p:nvPr>
            <p:ph type="sldNum" sz="quarter" idx="12"/>
          </p:nvPr>
        </p:nvSpPr>
        <p:spPr/>
        <p:txBody>
          <a:bodyPr/>
          <a:lstStyle/>
          <a:p>
            <a:fld id="{60774F4A-1F38-48E5-8B8A-6E300AFFF9D4}" type="slidenum">
              <a:rPr lang="en-AU" smtClean="0"/>
              <a:t>1</a:t>
            </a:fld>
            <a:endParaRPr lang="en-AU"/>
          </a:p>
        </p:txBody>
      </p:sp>
    </p:spTree>
    <p:extLst>
      <p:ext uri="{BB962C8B-B14F-4D97-AF65-F5344CB8AC3E}">
        <p14:creationId xmlns:p14="http://schemas.microsoft.com/office/powerpoint/2010/main" val="35141192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774F4A-1F38-48E5-8B8A-6E300AFFF9D4}" type="slidenum">
              <a:rPr lang="en-AU" smtClean="0"/>
              <a:t>10</a:t>
            </a:fld>
            <a:endParaRPr lang="en-AU"/>
          </a:p>
        </p:txBody>
      </p:sp>
      <p:sp>
        <p:nvSpPr>
          <p:cNvPr id="3" name="Title 2"/>
          <p:cNvSpPr>
            <a:spLocks noGrp="1"/>
          </p:cNvSpPr>
          <p:nvPr>
            <p:ph type="title"/>
          </p:nvPr>
        </p:nvSpPr>
        <p:spPr/>
        <p:txBody>
          <a:bodyPr/>
          <a:lstStyle/>
          <a:p>
            <a:r>
              <a:rPr lang="en-AU" dirty="0" smtClean="0"/>
              <a:t>The Journey</a:t>
            </a:r>
            <a:endParaRPr lang="en-AU" dirty="0"/>
          </a:p>
        </p:txBody>
      </p:sp>
      <p:grpSp>
        <p:nvGrpSpPr>
          <p:cNvPr id="4" name="Group 3"/>
          <p:cNvGrpSpPr/>
          <p:nvPr/>
        </p:nvGrpSpPr>
        <p:grpSpPr>
          <a:xfrm>
            <a:off x="1" y="3426075"/>
            <a:ext cx="12191999" cy="1875133"/>
            <a:chOff x="0" y="2852936"/>
            <a:chExt cx="12191999" cy="3217435"/>
          </a:xfrm>
        </p:grpSpPr>
        <p:sp>
          <p:nvSpPr>
            <p:cNvPr id="5" name="Right Arrow 4"/>
            <p:cNvSpPr/>
            <p:nvPr/>
          </p:nvSpPr>
          <p:spPr>
            <a:xfrm>
              <a:off x="0" y="2852936"/>
              <a:ext cx="12191999" cy="3217435"/>
            </a:xfrm>
            <a:prstGeom prst="rightArrow">
              <a:avLst>
                <a:gd name="adj1" fmla="val 50000"/>
                <a:gd name="adj2" fmla="val 1772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2400" dirty="0">
                <a:solidFill>
                  <a:schemeClr val="tx1">
                    <a:lumMod val="50000"/>
                    <a:lumOff val="50000"/>
                  </a:schemeClr>
                </a:solidFill>
              </a:endParaRPr>
            </a:p>
          </p:txBody>
        </p:sp>
        <p:sp>
          <p:nvSpPr>
            <p:cNvPr id="6" name="TextBox 5"/>
            <p:cNvSpPr txBox="1"/>
            <p:nvPr/>
          </p:nvSpPr>
          <p:spPr>
            <a:xfrm>
              <a:off x="4655840" y="5229199"/>
              <a:ext cx="7218515" cy="631847"/>
            </a:xfrm>
            <a:prstGeom prst="rect">
              <a:avLst/>
            </a:prstGeom>
            <a:noFill/>
          </p:spPr>
          <p:txBody>
            <a:bodyPr wrap="none" rtlCol="0">
              <a:spAutoFit/>
            </a:bodyPr>
            <a:lstStyle/>
            <a:p>
              <a:r>
                <a:rPr lang="en-AU" sz="2800" dirty="0" smtClean="0">
                  <a:solidFill>
                    <a:schemeClr val="tx1">
                      <a:lumMod val="50000"/>
                      <a:lumOff val="50000"/>
                    </a:schemeClr>
                  </a:solidFill>
                </a:rPr>
                <a:t>Reduce Feedback Loops -&gt; Collect Data -&gt; Learn</a:t>
              </a:r>
              <a:endParaRPr lang="en-AU" sz="2800" dirty="0">
                <a:solidFill>
                  <a:schemeClr val="tx1">
                    <a:lumMod val="50000"/>
                    <a:lumOff val="50000"/>
                  </a:schemeClr>
                </a:solidFill>
              </a:endParaRPr>
            </a:p>
          </p:txBody>
        </p:sp>
      </p:grpSp>
      <p:sp>
        <p:nvSpPr>
          <p:cNvPr id="7" name="Rectangle 6"/>
          <p:cNvSpPr/>
          <p:nvPr/>
        </p:nvSpPr>
        <p:spPr>
          <a:xfrm>
            <a:off x="-1" y="2369095"/>
            <a:ext cx="12191999" cy="496705"/>
          </a:xfrm>
          <a:prstGeom prst="rect">
            <a:avLst/>
          </a:prstGeom>
          <a:gradFill flip="none" rotWithShape="1">
            <a:gsLst>
              <a:gs pos="39000">
                <a:srgbClr val="0070C0"/>
              </a:gs>
              <a:gs pos="0">
                <a:schemeClr val="accent1">
                  <a:lumMod val="60000"/>
                  <a:lumOff val="40000"/>
                </a:schemeClr>
              </a:gs>
              <a:gs pos="100000">
                <a:srgbClr val="002060"/>
              </a:gs>
            </a:gsLst>
            <a:lin ang="0" scaled="0"/>
            <a:tileRect/>
          </a:gra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8" name="TextBox 7"/>
          <p:cNvSpPr txBox="1"/>
          <p:nvPr/>
        </p:nvSpPr>
        <p:spPr>
          <a:xfrm>
            <a:off x="2060596" y="2360536"/>
            <a:ext cx="1335835" cy="461665"/>
          </a:xfrm>
          <a:prstGeom prst="rect">
            <a:avLst/>
          </a:prstGeom>
          <a:noFill/>
        </p:spPr>
        <p:txBody>
          <a:bodyPr wrap="none" rtlCol="0">
            <a:spAutoFit/>
          </a:bodyPr>
          <a:lstStyle/>
          <a:p>
            <a:r>
              <a:rPr lang="en-AU" sz="2400" dirty="0" smtClean="0">
                <a:solidFill>
                  <a:schemeClr val="bg1"/>
                </a:solidFill>
              </a:rPr>
              <a:t>Technical</a:t>
            </a:r>
            <a:endParaRPr lang="en-AU" sz="2400" dirty="0">
              <a:solidFill>
                <a:schemeClr val="bg1"/>
              </a:solidFill>
            </a:endParaRPr>
          </a:p>
        </p:txBody>
      </p:sp>
      <p:sp>
        <p:nvSpPr>
          <p:cNvPr id="9" name="TextBox 8"/>
          <p:cNvSpPr txBox="1"/>
          <p:nvPr/>
        </p:nvSpPr>
        <p:spPr>
          <a:xfrm>
            <a:off x="6944911" y="2347671"/>
            <a:ext cx="1264550" cy="461665"/>
          </a:xfrm>
          <a:prstGeom prst="rect">
            <a:avLst/>
          </a:prstGeom>
          <a:noFill/>
        </p:spPr>
        <p:txBody>
          <a:bodyPr wrap="none" rtlCol="0">
            <a:spAutoFit/>
          </a:bodyPr>
          <a:lstStyle/>
          <a:p>
            <a:r>
              <a:rPr lang="en-AU" sz="2400" dirty="0" smtClean="0">
                <a:solidFill>
                  <a:schemeClr val="bg1"/>
                </a:solidFill>
              </a:rPr>
              <a:t>Business</a:t>
            </a:r>
            <a:endParaRPr lang="en-AU" sz="2400" dirty="0">
              <a:solidFill>
                <a:schemeClr val="bg1"/>
              </a:solidFill>
            </a:endParaRPr>
          </a:p>
        </p:txBody>
      </p:sp>
      <p:sp>
        <p:nvSpPr>
          <p:cNvPr id="10" name="TextBox 9"/>
          <p:cNvSpPr txBox="1"/>
          <p:nvPr/>
        </p:nvSpPr>
        <p:spPr>
          <a:xfrm>
            <a:off x="10452035" y="2347671"/>
            <a:ext cx="1276130" cy="461665"/>
          </a:xfrm>
          <a:prstGeom prst="rect">
            <a:avLst/>
          </a:prstGeom>
          <a:noFill/>
        </p:spPr>
        <p:txBody>
          <a:bodyPr wrap="none" rtlCol="0">
            <a:spAutoFit/>
          </a:bodyPr>
          <a:lstStyle/>
          <a:p>
            <a:r>
              <a:rPr lang="en-AU" sz="2400" dirty="0" smtClean="0">
                <a:solidFill>
                  <a:schemeClr val="bg1"/>
                </a:solidFill>
              </a:rPr>
              <a:t>Strategic</a:t>
            </a:r>
            <a:endParaRPr lang="en-AU" sz="2400" dirty="0">
              <a:solidFill>
                <a:schemeClr val="bg1"/>
              </a:solidFill>
            </a:endParaRPr>
          </a:p>
        </p:txBody>
      </p:sp>
      <p:sp>
        <p:nvSpPr>
          <p:cNvPr id="11" name="Pentagon 10"/>
          <p:cNvSpPr/>
          <p:nvPr/>
        </p:nvSpPr>
        <p:spPr>
          <a:xfrm rot="5400000">
            <a:off x="2440480" y="1785917"/>
            <a:ext cx="576064" cy="324987"/>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Pentagon 11"/>
          <p:cNvSpPr/>
          <p:nvPr/>
        </p:nvSpPr>
        <p:spPr>
          <a:xfrm rot="5400000">
            <a:off x="7289154" y="1785918"/>
            <a:ext cx="576064" cy="324987"/>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Pentagon 12"/>
          <p:cNvSpPr/>
          <p:nvPr/>
        </p:nvSpPr>
        <p:spPr>
          <a:xfrm rot="5400000">
            <a:off x="10802067" y="1849470"/>
            <a:ext cx="576064" cy="324987"/>
          </a:xfrm>
          <a:prstGeom prst="homePlat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622717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xit" presetSubtype="0" fill="hold" grpId="1" nodeType="withEffect">
                                  <p:stCondLst>
                                    <p:cond delay="0"/>
                                  </p:stCondLst>
                                  <p:childTnLst>
                                    <p:animEffect transition="out" filter="fade">
                                      <p:cBhvr>
                                        <p:cTn id="9" dur="500"/>
                                        <p:tgtEl>
                                          <p:spTgt spid="12"/>
                                        </p:tgtEl>
                                      </p:cBhvr>
                                    </p:animEffect>
                                    <p:set>
                                      <p:cBhvr>
                                        <p:cTn id="10" dur="1" fill="hold">
                                          <p:stCondLst>
                                            <p:cond delay="499"/>
                                          </p:stCondLst>
                                        </p:cTn>
                                        <p:tgtEl>
                                          <p:spTgt spid="1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2"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1" animBg="1"/>
      <p:bldP spid="12" grpId="1" animBg="1"/>
      <p:bldP spid="12" grpId="2"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774F4A-1F38-48E5-8B8A-6E300AFFF9D4}" type="slidenum">
              <a:rPr lang="en-AU" smtClean="0"/>
              <a:t>11</a:t>
            </a:fld>
            <a:endParaRPr lang="en-AU"/>
          </a:p>
        </p:txBody>
      </p:sp>
      <p:sp>
        <p:nvSpPr>
          <p:cNvPr id="3" name="Title 2"/>
          <p:cNvSpPr>
            <a:spLocks noGrp="1"/>
          </p:cNvSpPr>
          <p:nvPr>
            <p:ph type="title"/>
          </p:nvPr>
        </p:nvSpPr>
        <p:spPr/>
        <p:txBody>
          <a:bodyPr/>
          <a:lstStyle/>
          <a:p>
            <a:r>
              <a:rPr lang="en-AU" dirty="0" smtClean="0"/>
              <a:t>Learning-based Culture</a:t>
            </a:r>
            <a:endParaRPr lang="en-AU" dirty="0"/>
          </a:p>
        </p:txBody>
      </p:sp>
      <p:sp>
        <p:nvSpPr>
          <p:cNvPr id="7" name="TextBox 6"/>
          <p:cNvSpPr txBox="1"/>
          <p:nvPr/>
        </p:nvSpPr>
        <p:spPr>
          <a:xfrm>
            <a:off x="1559496" y="6356351"/>
            <a:ext cx="4114800" cy="369332"/>
          </a:xfrm>
          <a:prstGeom prst="rect">
            <a:avLst/>
          </a:prstGeom>
          <a:noFill/>
        </p:spPr>
        <p:txBody>
          <a:bodyPr wrap="square" rtlCol="0">
            <a:spAutoFit/>
          </a:bodyPr>
          <a:lstStyle/>
          <a:p>
            <a:r>
              <a:rPr lang="en-AU" dirty="0" smtClean="0"/>
              <a:t>Based on work from Eric Reis, David Joyce</a:t>
            </a:r>
            <a:endParaRPr lang="en-AU" dirty="0"/>
          </a:p>
        </p:txBody>
      </p:sp>
      <p:grpSp>
        <p:nvGrpSpPr>
          <p:cNvPr id="9" name="Group 8"/>
          <p:cNvGrpSpPr/>
          <p:nvPr/>
        </p:nvGrpSpPr>
        <p:grpSpPr>
          <a:xfrm>
            <a:off x="2207568" y="1189912"/>
            <a:ext cx="7736408" cy="5198145"/>
            <a:chOff x="2207568" y="1189912"/>
            <a:chExt cx="7736408" cy="5198145"/>
          </a:xfrm>
        </p:grpSpPr>
        <p:graphicFrame>
          <p:nvGraphicFramePr>
            <p:cNvPr id="8" name="Diagram 7"/>
            <p:cNvGraphicFramePr/>
            <p:nvPr>
              <p:extLst/>
            </p:nvPr>
          </p:nvGraphicFramePr>
          <p:xfrm>
            <a:off x="2711624" y="1189912"/>
            <a:ext cx="7232352" cy="51981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2207568" y="2492896"/>
              <a:ext cx="4068452" cy="584775"/>
            </a:xfrm>
            <a:prstGeom prst="rect">
              <a:avLst/>
            </a:prstGeom>
            <a:noFill/>
          </p:spPr>
          <p:txBody>
            <a:bodyPr wrap="square" rtlCol="0">
              <a:spAutoFit/>
            </a:bodyPr>
            <a:lstStyle/>
            <a:p>
              <a:r>
                <a:rPr lang="en-AU" sz="3200" b="1" dirty="0" smtClean="0">
                  <a:solidFill>
                    <a:schemeClr val="bg1">
                      <a:lumMod val="50000"/>
                    </a:schemeClr>
                  </a:solidFill>
                </a:rPr>
                <a:t>Pivot |Continue | Stop</a:t>
              </a:r>
              <a:endParaRPr lang="en-AU" sz="3200" b="1" dirty="0">
                <a:solidFill>
                  <a:schemeClr val="bg1">
                    <a:lumMod val="50000"/>
                  </a:schemeClr>
                </a:solidFill>
              </a:endParaRPr>
            </a:p>
          </p:txBody>
        </p:sp>
      </p:grpSp>
    </p:spTree>
    <p:extLst>
      <p:ext uri="{BB962C8B-B14F-4D97-AF65-F5344CB8AC3E}">
        <p14:creationId xmlns:p14="http://schemas.microsoft.com/office/powerpoint/2010/main" val="17874454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ircular Arrow 28"/>
          <p:cNvSpPr/>
          <p:nvPr/>
        </p:nvSpPr>
        <p:spPr>
          <a:xfrm>
            <a:off x="3719736" y="1120638"/>
            <a:ext cx="2376264" cy="2655824"/>
          </a:xfrm>
          <a:prstGeom prst="circularArrow">
            <a:avLst>
              <a:gd name="adj1" fmla="val 12500"/>
              <a:gd name="adj2" fmla="val 1142319"/>
              <a:gd name="adj3" fmla="val 20457681"/>
              <a:gd name="adj4" fmla="val 15879496"/>
              <a:gd name="adj5" fmla="val 1499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30" name="Circular Arrow 29"/>
          <p:cNvSpPr/>
          <p:nvPr/>
        </p:nvSpPr>
        <p:spPr>
          <a:xfrm>
            <a:off x="6600056" y="2775056"/>
            <a:ext cx="2376264" cy="2655824"/>
          </a:xfrm>
          <a:prstGeom prst="circularArrow">
            <a:avLst>
              <a:gd name="adj1" fmla="val 12500"/>
              <a:gd name="adj2" fmla="val 1142319"/>
              <a:gd name="adj3" fmla="val 20457681"/>
              <a:gd name="adj4" fmla="val 15879496"/>
              <a:gd name="adj5" fmla="val 1499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2" name="Slide Number Placeholder 1"/>
          <p:cNvSpPr>
            <a:spLocks noGrp="1"/>
          </p:cNvSpPr>
          <p:nvPr>
            <p:ph type="sldNum" sz="quarter" idx="12"/>
          </p:nvPr>
        </p:nvSpPr>
        <p:spPr>
          <a:xfrm>
            <a:off x="9097640" y="5766751"/>
            <a:ext cx="2844800" cy="365125"/>
          </a:xfrm>
        </p:spPr>
        <p:txBody>
          <a:bodyPr/>
          <a:lstStyle/>
          <a:p>
            <a:fld id="{60774F4A-1F38-48E5-8B8A-6E300AFFF9D4}" type="slidenum">
              <a:rPr lang="en-AU" smtClean="0"/>
              <a:t>12</a:t>
            </a:fld>
            <a:endParaRPr lang="en-AU"/>
          </a:p>
        </p:txBody>
      </p:sp>
      <p:sp>
        <p:nvSpPr>
          <p:cNvPr id="3" name="Title 2"/>
          <p:cNvSpPr>
            <a:spLocks noGrp="1"/>
          </p:cNvSpPr>
          <p:nvPr>
            <p:ph type="title"/>
          </p:nvPr>
        </p:nvSpPr>
        <p:spPr/>
        <p:txBody>
          <a:bodyPr/>
          <a:lstStyle/>
          <a:p>
            <a:r>
              <a:rPr lang="en-AU" dirty="0" smtClean="0"/>
              <a:t>At </a:t>
            </a:r>
            <a:r>
              <a:rPr lang="en-AU" i="1" dirty="0" smtClean="0"/>
              <a:t>all l</a:t>
            </a:r>
            <a:r>
              <a:rPr lang="en-AU" dirty="0" smtClean="0"/>
              <a:t>evels</a:t>
            </a:r>
            <a:endParaRPr lang="en-AU" dirty="0"/>
          </a:p>
        </p:txBody>
      </p:sp>
      <p:grpSp>
        <p:nvGrpSpPr>
          <p:cNvPr id="26" name="Group 25"/>
          <p:cNvGrpSpPr/>
          <p:nvPr/>
        </p:nvGrpSpPr>
        <p:grpSpPr>
          <a:xfrm>
            <a:off x="189834" y="1120638"/>
            <a:ext cx="4194679" cy="1446550"/>
            <a:chOff x="189834" y="1120638"/>
            <a:chExt cx="4194679" cy="1446550"/>
          </a:xfrm>
        </p:grpSpPr>
        <p:sp>
          <p:nvSpPr>
            <p:cNvPr id="17" name="TextBox 16"/>
            <p:cNvSpPr txBox="1"/>
            <p:nvPr/>
          </p:nvSpPr>
          <p:spPr>
            <a:xfrm>
              <a:off x="189834" y="1120638"/>
              <a:ext cx="4194679" cy="1446550"/>
            </a:xfrm>
            <a:prstGeom prst="rect">
              <a:avLst/>
            </a:prstGeom>
            <a:solidFill>
              <a:schemeClr val="bg1">
                <a:lumMod val="95000"/>
              </a:schemeClr>
            </a:solidFill>
            <a:ln w="25400">
              <a:solidFill>
                <a:schemeClr val="bg1"/>
              </a:solidFill>
            </a:ln>
          </p:spPr>
          <p:txBody>
            <a:bodyPr wrap="square" rtlCol="0">
              <a:spAutoFit/>
            </a:bodyPr>
            <a:lstStyle/>
            <a:p>
              <a:pPr algn="r"/>
              <a:r>
                <a:rPr lang="en-AU" sz="2000" b="1" i="1" dirty="0" smtClean="0">
                  <a:solidFill>
                    <a:schemeClr val="tx1">
                      <a:lumMod val="50000"/>
                      <a:lumOff val="50000"/>
                    </a:schemeClr>
                  </a:solidFill>
                </a:rPr>
                <a:t>TECHNICAL</a:t>
              </a:r>
            </a:p>
            <a:p>
              <a:pPr algn="r"/>
              <a:r>
                <a:rPr lang="en-AU" sz="2000" dirty="0" smtClean="0">
                  <a:solidFill>
                    <a:schemeClr val="tx1">
                      <a:lumMod val="50000"/>
                      <a:lumOff val="50000"/>
                    </a:schemeClr>
                  </a:solidFill>
                </a:rPr>
                <a:t>Continuous Integration</a:t>
              </a:r>
            </a:p>
            <a:p>
              <a:pPr algn="r"/>
              <a:r>
                <a:rPr lang="en-AU" sz="2000" dirty="0" smtClean="0">
                  <a:solidFill>
                    <a:schemeClr val="tx1">
                      <a:lumMod val="50000"/>
                      <a:lumOff val="50000"/>
                    </a:schemeClr>
                  </a:solidFill>
                </a:rPr>
                <a:t>Deployment Pipelines</a:t>
              </a:r>
            </a:p>
            <a:p>
              <a:pPr algn="r"/>
              <a:r>
                <a:rPr lang="en-AU" sz="2800" b="1" dirty="0" smtClean="0">
                  <a:solidFill>
                    <a:schemeClr val="tx1">
                      <a:lumMod val="50000"/>
                      <a:lumOff val="50000"/>
                    </a:schemeClr>
                  </a:solidFill>
                </a:rPr>
                <a:t>Technical Metrics</a:t>
              </a:r>
              <a:endParaRPr lang="en-AU" sz="2800" b="1" dirty="0">
                <a:solidFill>
                  <a:schemeClr val="tx1">
                    <a:lumMod val="50000"/>
                    <a:lumOff val="50000"/>
                  </a:schemeClr>
                </a:solidFill>
              </a:endParaRPr>
            </a:p>
          </p:txBody>
        </p:sp>
        <p:graphicFrame>
          <p:nvGraphicFramePr>
            <p:cNvPr id="13" name="Diagram 12"/>
            <p:cNvGraphicFramePr/>
            <p:nvPr>
              <p:extLst/>
            </p:nvPr>
          </p:nvGraphicFramePr>
          <p:xfrm>
            <a:off x="189834" y="1273497"/>
            <a:ext cx="1221860" cy="8781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grpSp>
        <p:nvGrpSpPr>
          <p:cNvPr id="27" name="Group 26"/>
          <p:cNvGrpSpPr/>
          <p:nvPr/>
        </p:nvGrpSpPr>
        <p:grpSpPr>
          <a:xfrm>
            <a:off x="2587445" y="2627035"/>
            <a:ext cx="4948715" cy="1631216"/>
            <a:chOff x="2587445" y="2627035"/>
            <a:chExt cx="4948715" cy="1631216"/>
          </a:xfrm>
        </p:grpSpPr>
        <p:sp>
          <p:nvSpPr>
            <p:cNvPr id="24" name="TextBox 23"/>
            <p:cNvSpPr txBox="1"/>
            <p:nvPr/>
          </p:nvSpPr>
          <p:spPr>
            <a:xfrm>
              <a:off x="2587445" y="2627035"/>
              <a:ext cx="4948715" cy="1631216"/>
            </a:xfrm>
            <a:prstGeom prst="rect">
              <a:avLst/>
            </a:prstGeom>
            <a:solidFill>
              <a:schemeClr val="bg1">
                <a:lumMod val="95000"/>
              </a:schemeClr>
            </a:solidFill>
            <a:ln w="25400">
              <a:solidFill>
                <a:schemeClr val="bg1"/>
              </a:solidFill>
            </a:ln>
          </p:spPr>
          <p:txBody>
            <a:bodyPr wrap="square" rtlCol="0">
              <a:spAutoFit/>
            </a:bodyPr>
            <a:lstStyle/>
            <a:p>
              <a:pPr algn="r"/>
              <a:r>
                <a:rPr lang="en-AU" sz="2400" b="1" i="1" dirty="0" smtClean="0">
                  <a:solidFill>
                    <a:schemeClr val="tx1">
                      <a:lumMod val="50000"/>
                      <a:lumOff val="50000"/>
                    </a:schemeClr>
                  </a:solidFill>
                </a:rPr>
                <a:t>BUSINESS</a:t>
              </a:r>
            </a:p>
            <a:p>
              <a:pPr algn="r"/>
              <a:r>
                <a:rPr lang="en-AU" sz="2400" dirty="0">
                  <a:solidFill>
                    <a:schemeClr val="tx1">
                      <a:lumMod val="50000"/>
                      <a:lumOff val="50000"/>
                    </a:schemeClr>
                  </a:solidFill>
                </a:rPr>
                <a:t>A/B Testing</a:t>
              </a:r>
            </a:p>
            <a:p>
              <a:pPr algn="r"/>
              <a:r>
                <a:rPr lang="en-AU" sz="2400" dirty="0" smtClean="0">
                  <a:solidFill>
                    <a:schemeClr val="tx1">
                      <a:lumMod val="50000"/>
                      <a:lumOff val="50000"/>
                    </a:schemeClr>
                  </a:solidFill>
                </a:rPr>
                <a:t>Continuous Delivery</a:t>
              </a:r>
            </a:p>
            <a:p>
              <a:pPr algn="r"/>
              <a:r>
                <a:rPr lang="en-AU" sz="2800" b="1" dirty="0" smtClean="0">
                  <a:solidFill>
                    <a:schemeClr val="tx1">
                      <a:lumMod val="50000"/>
                      <a:lumOff val="50000"/>
                    </a:schemeClr>
                  </a:solidFill>
                </a:rPr>
                <a:t>Usage Analytics</a:t>
              </a:r>
              <a:endParaRPr lang="en-AU" sz="2800" b="1" dirty="0">
                <a:solidFill>
                  <a:schemeClr val="tx1">
                    <a:lumMod val="50000"/>
                    <a:lumOff val="50000"/>
                  </a:schemeClr>
                </a:solidFill>
              </a:endParaRPr>
            </a:p>
          </p:txBody>
        </p:sp>
        <p:graphicFrame>
          <p:nvGraphicFramePr>
            <p:cNvPr id="19" name="Diagram 18"/>
            <p:cNvGraphicFramePr/>
            <p:nvPr>
              <p:extLst/>
            </p:nvPr>
          </p:nvGraphicFramePr>
          <p:xfrm>
            <a:off x="2731461" y="2767054"/>
            <a:ext cx="1547746" cy="111242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grpSp>
        <p:nvGrpSpPr>
          <p:cNvPr id="28" name="Group 27"/>
          <p:cNvGrpSpPr/>
          <p:nvPr/>
        </p:nvGrpSpPr>
        <p:grpSpPr>
          <a:xfrm>
            <a:off x="4943872" y="4399829"/>
            <a:ext cx="6696744" cy="2000548"/>
            <a:chOff x="4943872" y="4399829"/>
            <a:chExt cx="6696744" cy="2000548"/>
          </a:xfrm>
        </p:grpSpPr>
        <p:sp>
          <p:nvSpPr>
            <p:cNvPr id="25" name="TextBox 24"/>
            <p:cNvSpPr txBox="1"/>
            <p:nvPr/>
          </p:nvSpPr>
          <p:spPr>
            <a:xfrm>
              <a:off x="4943872" y="4399829"/>
              <a:ext cx="6696744" cy="2000548"/>
            </a:xfrm>
            <a:prstGeom prst="rect">
              <a:avLst/>
            </a:prstGeom>
            <a:solidFill>
              <a:schemeClr val="bg1">
                <a:lumMod val="95000"/>
              </a:schemeClr>
            </a:solidFill>
            <a:ln w="25400">
              <a:solidFill>
                <a:schemeClr val="bg1"/>
              </a:solidFill>
            </a:ln>
          </p:spPr>
          <p:txBody>
            <a:bodyPr wrap="square" rtlCol="0">
              <a:spAutoFit/>
            </a:bodyPr>
            <a:lstStyle/>
            <a:p>
              <a:pPr algn="r"/>
              <a:r>
                <a:rPr lang="en-AU" sz="2800" b="1" i="1" dirty="0" smtClean="0">
                  <a:solidFill>
                    <a:schemeClr val="tx1">
                      <a:lumMod val="50000"/>
                      <a:lumOff val="50000"/>
                    </a:schemeClr>
                  </a:solidFill>
                </a:rPr>
                <a:t>STRATEGIC</a:t>
              </a:r>
              <a:endParaRPr lang="en-AU" sz="2800" dirty="0" smtClean="0">
                <a:solidFill>
                  <a:schemeClr val="tx1">
                    <a:lumMod val="50000"/>
                    <a:lumOff val="50000"/>
                  </a:schemeClr>
                </a:solidFill>
              </a:endParaRPr>
            </a:p>
            <a:p>
              <a:pPr algn="r"/>
              <a:r>
                <a:rPr lang="en-AU" sz="2800" dirty="0" smtClean="0">
                  <a:solidFill>
                    <a:schemeClr val="tx1">
                      <a:lumMod val="50000"/>
                      <a:lumOff val="50000"/>
                    </a:schemeClr>
                  </a:solidFill>
                </a:rPr>
                <a:t>Agile PMO</a:t>
              </a:r>
            </a:p>
            <a:p>
              <a:pPr algn="r"/>
              <a:r>
                <a:rPr lang="en-AU" sz="2800" dirty="0" smtClean="0">
                  <a:solidFill>
                    <a:schemeClr val="tx1">
                      <a:lumMod val="50000"/>
                      <a:lumOff val="50000"/>
                    </a:schemeClr>
                  </a:solidFill>
                </a:rPr>
                <a:t>Impact Mapping</a:t>
              </a:r>
            </a:p>
            <a:p>
              <a:pPr algn="r"/>
              <a:r>
                <a:rPr lang="en-AU" sz="4000" b="1" dirty="0" smtClean="0">
                  <a:solidFill>
                    <a:schemeClr val="tx1">
                      <a:lumMod val="50000"/>
                      <a:lumOff val="50000"/>
                    </a:schemeClr>
                  </a:solidFill>
                </a:rPr>
                <a:t>Business Goals!</a:t>
              </a:r>
              <a:endParaRPr lang="en-AU" sz="4000" b="1" dirty="0">
                <a:solidFill>
                  <a:schemeClr val="tx1">
                    <a:lumMod val="50000"/>
                    <a:lumOff val="50000"/>
                  </a:schemeClr>
                </a:solidFill>
              </a:endParaRPr>
            </a:p>
          </p:txBody>
        </p:sp>
        <p:graphicFrame>
          <p:nvGraphicFramePr>
            <p:cNvPr id="11" name="Diagram 10"/>
            <p:cNvGraphicFramePr/>
            <p:nvPr>
              <p:extLst/>
            </p:nvPr>
          </p:nvGraphicFramePr>
          <p:xfrm>
            <a:off x="5099771" y="4499099"/>
            <a:ext cx="1992458" cy="1488578"/>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pSp>
    </p:spTree>
    <p:extLst>
      <p:ext uri="{BB962C8B-B14F-4D97-AF65-F5344CB8AC3E}">
        <p14:creationId xmlns:p14="http://schemas.microsoft.com/office/powerpoint/2010/main" val="1969399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500"/>
                                        <p:tgtEl>
                                          <p:spTgt spid="29"/>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ircular Arrow 17"/>
          <p:cNvSpPr/>
          <p:nvPr/>
        </p:nvSpPr>
        <p:spPr>
          <a:xfrm rot="5400000" flipH="1">
            <a:off x="6438012" y="2599468"/>
            <a:ext cx="2376264" cy="2655824"/>
          </a:xfrm>
          <a:prstGeom prst="circularArrow">
            <a:avLst>
              <a:gd name="adj1" fmla="val 12500"/>
              <a:gd name="adj2" fmla="val 1142319"/>
              <a:gd name="adj3" fmla="val 20457681"/>
              <a:gd name="adj4" fmla="val 15879496"/>
              <a:gd name="adj5" fmla="val 14994"/>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6" name="Circular Arrow 15"/>
          <p:cNvSpPr/>
          <p:nvPr/>
        </p:nvSpPr>
        <p:spPr>
          <a:xfrm rot="5400000" flipH="1">
            <a:off x="3557405" y="980858"/>
            <a:ext cx="2376264" cy="2655824"/>
          </a:xfrm>
          <a:prstGeom prst="circularArrow">
            <a:avLst>
              <a:gd name="adj1" fmla="val 12500"/>
              <a:gd name="adj2" fmla="val 1142319"/>
              <a:gd name="adj3" fmla="val 20457681"/>
              <a:gd name="adj4" fmla="val 15879496"/>
              <a:gd name="adj5" fmla="val 14994"/>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2" name="Slide Number Placeholder 1"/>
          <p:cNvSpPr>
            <a:spLocks noGrp="1"/>
          </p:cNvSpPr>
          <p:nvPr>
            <p:ph type="sldNum" sz="quarter" idx="12"/>
          </p:nvPr>
        </p:nvSpPr>
        <p:spPr>
          <a:xfrm>
            <a:off x="9097640" y="5766751"/>
            <a:ext cx="2844800" cy="365125"/>
          </a:xfrm>
        </p:spPr>
        <p:txBody>
          <a:bodyPr/>
          <a:lstStyle/>
          <a:p>
            <a:fld id="{60774F4A-1F38-48E5-8B8A-6E300AFFF9D4}" type="slidenum">
              <a:rPr lang="en-AU" smtClean="0"/>
              <a:t>13</a:t>
            </a:fld>
            <a:endParaRPr lang="en-AU"/>
          </a:p>
        </p:txBody>
      </p:sp>
      <p:sp>
        <p:nvSpPr>
          <p:cNvPr id="3" name="Title 2"/>
          <p:cNvSpPr>
            <a:spLocks noGrp="1"/>
          </p:cNvSpPr>
          <p:nvPr>
            <p:ph type="title"/>
          </p:nvPr>
        </p:nvSpPr>
        <p:spPr/>
        <p:txBody>
          <a:bodyPr/>
          <a:lstStyle/>
          <a:p>
            <a:r>
              <a:rPr lang="en-AU" dirty="0" smtClean="0"/>
              <a:t>Organisational Focus</a:t>
            </a:r>
            <a:endParaRPr lang="en-AU" dirty="0"/>
          </a:p>
        </p:txBody>
      </p:sp>
      <p:grpSp>
        <p:nvGrpSpPr>
          <p:cNvPr id="26" name="Group 25"/>
          <p:cNvGrpSpPr/>
          <p:nvPr/>
        </p:nvGrpSpPr>
        <p:grpSpPr>
          <a:xfrm>
            <a:off x="189834" y="1120638"/>
            <a:ext cx="4194679" cy="1446550"/>
            <a:chOff x="189834" y="1120638"/>
            <a:chExt cx="4194679" cy="1446550"/>
          </a:xfrm>
        </p:grpSpPr>
        <p:sp>
          <p:nvSpPr>
            <p:cNvPr id="17" name="TextBox 16"/>
            <p:cNvSpPr txBox="1"/>
            <p:nvPr/>
          </p:nvSpPr>
          <p:spPr>
            <a:xfrm>
              <a:off x="189834" y="1120638"/>
              <a:ext cx="4194679" cy="1446550"/>
            </a:xfrm>
            <a:prstGeom prst="rect">
              <a:avLst/>
            </a:prstGeom>
            <a:solidFill>
              <a:schemeClr val="bg1">
                <a:lumMod val="95000"/>
              </a:schemeClr>
            </a:solidFill>
            <a:ln w="25400">
              <a:solidFill>
                <a:schemeClr val="bg1"/>
              </a:solidFill>
            </a:ln>
          </p:spPr>
          <p:txBody>
            <a:bodyPr wrap="square" rtlCol="0">
              <a:spAutoFit/>
            </a:bodyPr>
            <a:lstStyle/>
            <a:p>
              <a:pPr algn="r"/>
              <a:r>
                <a:rPr lang="en-AU" sz="2000" b="1" i="1" dirty="0" smtClean="0">
                  <a:solidFill>
                    <a:schemeClr val="tx1">
                      <a:lumMod val="50000"/>
                      <a:lumOff val="50000"/>
                    </a:schemeClr>
                  </a:solidFill>
                </a:rPr>
                <a:t>TECHNICAL</a:t>
              </a:r>
            </a:p>
            <a:p>
              <a:pPr algn="r"/>
              <a:r>
                <a:rPr lang="en-AU" sz="2000" dirty="0" smtClean="0">
                  <a:solidFill>
                    <a:schemeClr val="tx1">
                      <a:lumMod val="50000"/>
                      <a:lumOff val="50000"/>
                    </a:schemeClr>
                  </a:solidFill>
                </a:rPr>
                <a:t>Continuous Integration</a:t>
              </a:r>
            </a:p>
            <a:p>
              <a:pPr algn="r"/>
              <a:r>
                <a:rPr lang="en-AU" sz="2000" dirty="0" smtClean="0">
                  <a:solidFill>
                    <a:schemeClr val="tx1">
                      <a:lumMod val="50000"/>
                      <a:lumOff val="50000"/>
                    </a:schemeClr>
                  </a:solidFill>
                </a:rPr>
                <a:t>Deployment Pipelines</a:t>
              </a:r>
            </a:p>
            <a:p>
              <a:pPr algn="r"/>
              <a:r>
                <a:rPr lang="en-AU" sz="2800" b="1" dirty="0" smtClean="0">
                  <a:solidFill>
                    <a:schemeClr val="tx1">
                      <a:lumMod val="50000"/>
                      <a:lumOff val="50000"/>
                    </a:schemeClr>
                  </a:solidFill>
                </a:rPr>
                <a:t>Technical Metrics</a:t>
              </a:r>
              <a:endParaRPr lang="en-AU" sz="2800" b="1" dirty="0">
                <a:solidFill>
                  <a:schemeClr val="tx1">
                    <a:lumMod val="50000"/>
                    <a:lumOff val="50000"/>
                  </a:schemeClr>
                </a:solidFill>
              </a:endParaRPr>
            </a:p>
          </p:txBody>
        </p:sp>
        <p:graphicFrame>
          <p:nvGraphicFramePr>
            <p:cNvPr id="13" name="Diagram 12"/>
            <p:cNvGraphicFramePr/>
            <p:nvPr>
              <p:extLst/>
            </p:nvPr>
          </p:nvGraphicFramePr>
          <p:xfrm>
            <a:off x="189834" y="1273497"/>
            <a:ext cx="1221860" cy="8781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grpSp>
        <p:nvGrpSpPr>
          <p:cNvPr id="27" name="Group 26"/>
          <p:cNvGrpSpPr/>
          <p:nvPr/>
        </p:nvGrpSpPr>
        <p:grpSpPr>
          <a:xfrm>
            <a:off x="2587445" y="2627035"/>
            <a:ext cx="4948715" cy="1631216"/>
            <a:chOff x="2587445" y="2627035"/>
            <a:chExt cx="4948715" cy="1631216"/>
          </a:xfrm>
        </p:grpSpPr>
        <p:sp>
          <p:nvSpPr>
            <p:cNvPr id="24" name="TextBox 23"/>
            <p:cNvSpPr txBox="1"/>
            <p:nvPr/>
          </p:nvSpPr>
          <p:spPr>
            <a:xfrm>
              <a:off x="2587445" y="2627035"/>
              <a:ext cx="4948715" cy="1631216"/>
            </a:xfrm>
            <a:prstGeom prst="rect">
              <a:avLst/>
            </a:prstGeom>
            <a:solidFill>
              <a:schemeClr val="bg1">
                <a:lumMod val="95000"/>
              </a:schemeClr>
            </a:solidFill>
            <a:ln w="25400">
              <a:solidFill>
                <a:schemeClr val="bg1"/>
              </a:solidFill>
            </a:ln>
          </p:spPr>
          <p:txBody>
            <a:bodyPr wrap="square" rtlCol="0">
              <a:spAutoFit/>
            </a:bodyPr>
            <a:lstStyle/>
            <a:p>
              <a:pPr algn="r"/>
              <a:r>
                <a:rPr lang="en-AU" sz="2400" b="1" i="1" dirty="0" smtClean="0">
                  <a:solidFill>
                    <a:schemeClr val="tx1">
                      <a:lumMod val="50000"/>
                      <a:lumOff val="50000"/>
                    </a:schemeClr>
                  </a:solidFill>
                </a:rPr>
                <a:t>BUSINESS</a:t>
              </a:r>
            </a:p>
            <a:p>
              <a:pPr algn="r"/>
              <a:r>
                <a:rPr lang="en-AU" sz="2400" dirty="0" smtClean="0">
                  <a:solidFill>
                    <a:schemeClr val="tx1">
                      <a:lumMod val="50000"/>
                      <a:lumOff val="50000"/>
                    </a:schemeClr>
                  </a:solidFill>
                </a:rPr>
                <a:t>A/B Testing</a:t>
              </a:r>
            </a:p>
            <a:p>
              <a:pPr algn="r"/>
              <a:r>
                <a:rPr lang="en-AU" sz="2400" dirty="0" smtClean="0">
                  <a:solidFill>
                    <a:schemeClr val="tx1">
                      <a:lumMod val="50000"/>
                      <a:lumOff val="50000"/>
                    </a:schemeClr>
                  </a:solidFill>
                </a:rPr>
                <a:t>Continuous Delivery</a:t>
              </a:r>
            </a:p>
            <a:p>
              <a:pPr algn="r"/>
              <a:r>
                <a:rPr lang="en-AU" sz="2800" b="1" dirty="0" smtClean="0">
                  <a:solidFill>
                    <a:schemeClr val="tx1">
                      <a:lumMod val="50000"/>
                      <a:lumOff val="50000"/>
                    </a:schemeClr>
                  </a:solidFill>
                </a:rPr>
                <a:t>Usage Analytics</a:t>
              </a:r>
              <a:endParaRPr lang="en-AU" sz="2800" b="1" dirty="0">
                <a:solidFill>
                  <a:schemeClr val="tx1">
                    <a:lumMod val="50000"/>
                    <a:lumOff val="50000"/>
                  </a:schemeClr>
                </a:solidFill>
              </a:endParaRPr>
            </a:p>
          </p:txBody>
        </p:sp>
        <p:graphicFrame>
          <p:nvGraphicFramePr>
            <p:cNvPr id="19" name="Diagram 18"/>
            <p:cNvGraphicFramePr/>
            <p:nvPr>
              <p:extLst/>
            </p:nvPr>
          </p:nvGraphicFramePr>
          <p:xfrm>
            <a:off x="2731461" y="2767054"/>
            <a:ext cx="1547746" cy="111242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grpSp>
        <p:nvGrpSpPr>
          <p:cNvPr id="28" name="Group 27"/>
          <p:cNvGrpSpPr/>
          <p:nvPr/>
        </p:nvGrpSpPr>
        <p:grpSpPr>
          <a:xfrm>
            <a:off x="4943872" y="4399829"/>
            <a:ext cx="6696744" cy="2000548"/>
            <a:chOff x="4943872" y="4399829"/>
            <a:chExt cx="6696744" cy="2000548"/>
          </a:xfrm>
        </p:grpSpPr>
        <p:sp>
          <p:nvSpPr>
            <p:cNvPr id="25" name="TextBox 24"/>
            <p:cNvSpPr txBox="1"/>
            <p:nvPr/>
          </p:nvSpPr>
          <p:spPr>
            <a:xfrm>
              <a:off x="4943872" y="4399829"/>
              <a:ext cx="6696744" cy="2000548"/>
            </a:xfrm>
            <a:prstGeom prst="rect">
              <a:avLst/>
            </a:prstGeom>
            <a:solidFill>
              <a:schemeClr val="bg1">
                <a:lumMod val="95000"/>
              </a:schemeClr>
            </a:solidFill>
            <a:ln w="25400">
              <a:solidFill>
                <a:schemeClr val="bg1"/>
              </a:solidFill>
            </a:ln>
          </p:spPr>
          <p:txBody>
            <a:bodyPr wrap="square" rtlCol="0">
              <a:spAutoFit/>
            </a:bodyPr>
            <a:lstStyle/>
            <a:p>
              <a:pPr algn="r"/>
              <a:r>
                <a:rPr lang="en-AU" sz="2800" b="1" i="1" dirty="0" smtClean="0">
                  <a:solidFill>
                    <a:schemeClr val="tx1">
                      <a:lumMod val="50000"/>
                      <a:lumOff val="50000"/>
                    </a:schemeClr>
                  </a:solidFill>
                </a:rPr>
                <a:t>STRATEGIC</a:t>
              </a:r>
              <a:endParaRPr lang="en-AU" sz="2800" dirty="0" smtClean="0">
                <a:solidFill>
                  <a:schemeClr val="tx1">
                    <a:lumMod val="50000"/>
                    <a:lumOff val="50000"/>
                  </a:schemeClr>
                </a:solidFill>
              </a:endParaRPr>
            </a:p>
            <a:p>
              <a:pPr algn="r"/>
              <a:r>
                <a:rPr lang="en-AU" sz="2800" dirty="0" smtClean="0">
                  <a:solidFill>
                    <a:schemeClr val="tx1">
                      <a:lumMod val="50000"/>
                      <a:lumOff val="50000"/>
                    </a:schemeClr>
                  </a:solidFill>
                </a:rPr>
                <a:t>Agile PMO</a:t>
              </a:r>
            </a:p>
            <a:p>
              <a:pPr algn="r"/>
              <a:r>
                <a:rPr lang="en-AU" sz="2800" dirty="0" smtClean="0">
                  <a:solidFill>
                    <a:schemeClr val="tx1">
                      <a:lumMod val="50000"/>
                      <a:lumOff val="50000"/>
                    </a:schemeClr>
                  </a:solidFill>
                </a:rPr>
                <a:t>Impact Mapping</a:t>
              </a:r>
            </a:p>
            <a:p>
              <a:pPr algn="r"/>
              <a:r>
                <a:rPr lang="en-AU" sz="4000" b="1" dirty="0" smtClean="0">
                  <a:solidFill>
                    <a:schemeClr val="tx1">
                      <a:lumMod val="50000"/>
                      <a:lumOff val="50000"/>
                    </a:schemeClr>
                  </a:solidFill>
                </a:rPr>
                <a:t>Business Goals!</a:t>
              </a:r>
              <a:endParaRPr lang="en-AU" sz="4000" b="1" dirty="0">
                <a:solidFill>
                  <a:schemeClr val="tx1">
                    <a:lumMod val="50000"/>
                    <a:lumOff val="50000"/>
                  </a:schemeClr>
                </a:solidFill>
              </a:endParaRPr>
            </a:p>
          </p:txBody>
        </p:sp>
        <p:graphicFrame>
          <p:nvGraphicFramePr>
            <p:cNvPr id="11" name="Diagram 10"/>
            <p:cNvGraphicFramePr/>
            <p:nvPr>
              <p:extLst/>
            </p:nvPr>
          </p:nvGraphicFramePr>
          <p:xfrm>
            <a:off x="5099771" y="4499099"/>
            <a:ext cx="1992458" cy="1488578"/>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pSp>
    </p:spTree>
    <p:extLst>
      <p:ext uri="{BB962C8B-B14F-4D97-AF65-F5344CB8AC3E}">
        <p14:creationId xmlns:p14="http://schemas.microsoft.com/office/powerpoint/2010/main" val="3937959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774F4A-1F38-48E5-8B8A-6E300AFFF9D4}" type="slidenum">
              <a:rPr lang="en-AU" smtClean="0"/>
              <a:t>14</a:t>
            </a:fld>
            <a:endParaRPr lang="en-AU"/>
          </a:p>
        </p:txBody>
      </p:sp>
      <p:sp>
        <p:nvSpPr>
          <p:cNvPr id="3" name="Title 2"/>
          <p:cNvSpPr>
            <a:spLocks noGrp="1"/>
          </p:cNvSpPr>
          <p:nvPr>
            <p:ph type="title"/>
          </p:nvPr>
        </p:nvSpPr>
        <p:spPr/>
        <p:txBody>
          <a:bodyPr>
            <a:normAutofit/>
          </a:bodyPr>
          <a:lstStyle/>
          <a:p>
            <a:r>
              <a:rPr lang="en-AU" dirty="0"/>
              <a:t>If you don’t do this then someone else </a:t>
            </a:r>
            <a:r>
              <a:rPr lang="en-AU" dirty="0" smtClean="0"/>
              <a:t>will…</a:t>
            </a:r>
            <a:endParaRPr lang="en-AU" dirty="0"/>
          </a:p>
        </p:txBody>
      </p:sp>
      <p:sp>
        <p:nvSpPr>
          <p:cNvPr id="5" name="Rectangle 4"/>
          <p:cNvSpPr/>
          <p:nvPr/>
        </p:nvSpPr>
        <p:spPr>
          <a:xfrm>
            <a:off x="551384" y="2501802"/>
            <a:ext cx="7704856" cy="707886"/>
          </a:xfrm>
          <a:prstGeom prst="rect">
            <a:avLst/>
          </a:prstGeom>
        </p:spPr>
        <p:txBody>
          <a:bodyPr wrap="square">
            <a:spAutoFit/>
          </a:bodyPr>
          <a:lstStyle/>
          <a:p>
            <a:r>
              <a:rPr lang="en-AU" sz="4000" dirty="0" smtClean="0">
                <a:solidFill>
                  <a:schemeClr val="tx1">
                    <a:lumMod val="50000"/>
                    <a:lumOff val="50000"/>
                  </a:schemeClr>
                </a:solidFill>
              </a:rPr>
              <a:t>Deliver </a:t>
            </a:r>
            <a:r>
              <a:rPr lang="en-AU" sz="4000" dirty="0">
                <a:solidFill>
                  <a:schemeClr val="tx1">
                    <a:lumMod val="50000"/>
                    <a:lumOff val="50000"/>
                  </a:schemeClr>
                </a:solidFill>
              </a:rPr>
              <a:t>the </a:t>
            </a:r>
            <a:r>
              <a:rPr lang="en-AU" sz="4000" b="1" i="1" dirty="0" smtClean="0">
                <a:solidFill>
                  <a:schemeClr val="tx1">
                    <a:lumMod val="75000"/>
                    <a:lumOff val="25000"/>
                  </a:schemeClr>
                </a:solidFill>
              </a:rPr>
              <a:t>RIGHT</a:t>
            </a:r>
            <a:r>
              <a:rPr lang="en-AU" sz="4000" dirty="0" smtClean="0">
                <a:solidFill>
                  <a:schemeClr val="tx1">
                    <a:lumMod val="50000"/>
                    <a:lumOff val="50000"/>
                  </a:schemeClr>
                </a:solidFill>
              </a:rPr>
              <a:t> </a:t>
            </a:r>
            <a:r>
              <a:rPr lang="en-AU" sz="4000" dirty="0">
                <a:solidFill>
                  <a:schemeClr val="tx1">
                    <a:lumMod val="50000"/>
                    <a:lumOff val="50000"/>
                  </a:schemeClr>
                </a:solidFill>
              </a:rPr>
              <a:t>Things</a:t>
            </a:r>
          </a:p>
        </p:txBody>
      </p:sp>
      <p:sp>
        <p:nvSpPr>
          <p:cNvPr id="6" name="Rectangle 5"/>
          <p:cNvSpPr/>
          <p:nvPr/>
        </p:nvSpPr>
        <p:spPr>
          <a:xfrm>
            <a:off x="3071664" y="1187291"/>
            <a:ext cx="5381473" cy="769441"/>
          </a:xfrm>
          <a:prstGeom prst="rect">
            <a:avLst/>
          </a:prstGeom>
        </p:spPr>
        <p:txBody>
          <a:bodyPr wrap="none">
            <a:spAutoFit/>
          </a:bodyPr>
          <a:lstStyle/>
          <a:p>
            <a:r>
              <a:rPr lang="en-AU" sz="3600" dirty="0" smtClean="0">
                <a:solidFill>
                  <a:schemeClr val="bg1">
                    <a:lumMod val="50000"/>
                  </a:schemeClr>
                </a:solidFill>
              </a:rPr>
              <a:t>Deliver on </a:t>
            </a:r>
            <a:r>
              <a:rPr lang="en-AU" sz="4400" b="1" dirty="0">
                <a:solidFill>
                  <a:schemeClr val="tx1">
                    <a:lumMod val="75000"/>
                    <a:lumOff val="25000"/>
                  </a:schemeClr>
                </a:solidFill>
              </a:rPr>
              <a:t>Strategic</a:t>
            </a:r>
            <a:r>
              <a:rPr lang="en-AU" sz="3600" dirty="0">
                <a:solidFill>
                  <a:schemeClr val="tx1">
                    <a:lumMod val="75000"/>
                    <a:lumOff val="25000"/>
                  </a:schemeClr>
                </a:solidFill>
              </a:rPr>
              <a:t> </a:t>
            </a:r>
            <a:r>
              <a:rPr lang="en-AU" sz="3600" dirty="0">
                <a:solidFill>
                  <a:schemeClr val="bg1">
                    <a:lumMod val="50000"/>
                  </a:schemeClr>
                </a:solidFill>
              </a:rPr>
              <a:t>Goals</a:t>
            </a:r>
          </a:p>
        </p:txBody>
      </p:sp>
      <p:sp>
        <p:nvSpPr>
          <p:cNvPr id="7" name="Rectangle 6"/>
          <p:cNvSpPr/>
          <p:nvPr/>
        </p:nvSpPr>
        <p:spPr>
          <a:xfrm>
            <a:off x="2639616" y="3960533"/>
            <a:ext cx="8198976" cy="1107996"/>
          </a:xfrm>
          <a:prstGeom prst="rect">
            <a:avLst/>
          </a:prstGeom>
        </p:spPr>
        <p:txBody>
          <a:bodyPr wrap="none">
            <a:spAutoFit/>
          </a:bodyPr>
          <a:lstStyle/>
          <a:p>
            <a:r>
              <a:rPr lang="en-AU" sz="6600" dirty="0">
                <a:solidFill>
                  <a:schemeClr val="bg1">
                    <a:lumMod val="65000"/>
                  </a:schemeClr>
                </a:solidFill>
              </a:rPr>
              <a:t>Competitive Advantage</a:t>
            </a:r>
          </a:p>
        </p:txBody>
      </p:sp>
      <p:sp>
        <p:nvSpPr>
          <p:cNvPr id="8" name="Rectangle 7"/>
          <p:cNvSpPr/>
          <p:nvPr/>
        </p:nvSpPr>
        <p:spPr>
          <a:xfrm>
            <a:off x="4843116" y="5525354"/>
            <a:ext cx="3405484" cy="830997"/>
          </a:xfrm>
          <a:prstGeom prst="rect">
            <a:avLst/>
          </a:prstGeom>
        </p:spPr>
        <p:txBody>
          <a:bodyPr wrap="none">
            <a:spAutoFit/>
          </a:bodyPr>
          <a:lstStyle/>
          <a:p>
            <a:r>
              <a:rPr lang="en-AU" sz="3200" dirty="0">
                <a:solidFill>
                  <a:schemeClr val="tx1">
                    <a:lumMod val="50000"/>
                    <a:lumOff val="50000"/>
                  </a:schemeClr>
                </a:solidFill>
              </a:rPr>
              <a:t>Minimise</a:t>
            </a:r>
            <a:r>
              <a:rPr lang="en-AU" sz="4000" dirty="0">
                <a:solidFill>
                  <a:schemeClr val="tx1">
                    <a:lumMod val="50000"/>
                    <a:lumOff val="50000"/>
                  </a:schemeClr>
                </a:solidFill>
              </a:rPr>
              <a:t> </a:t>
            </a:r>
            <a:r>
              <a:rPr lang="en-AU" sz="4800" dirty="0" smtClean="0">
                <a:solidFill>
                  <a:schemeClr val="tx1">
                    <a:lumMod val="50000"/>
                    <a:lumOff val="50000"/>
                  </a:schemeClr>
                </a:solidFill>
              </a:rPr>
              <a:t>Waste</a:t>
            </a:r>
            <a:endParaRPr lang="en-AU" sz="4800" dirty="0">
              <a:solidFill>
                <a:schemeClr val="tx1">
                  <a:lumMod val="50000"/>
                  <a:lumOff val="50000"/>
                </a:schemeClr>
              </a:solidFill>
            </a:endParaRPr>
          </a:p>
        </p:txBody>
      </p:sp>
      <p:sp>
        <p:nvSpPr>
          <p:cNvPr id="4" name="TextBox 3"/>
          <p:cNvSpPr txBox="1"/>
          <p:nvPr/>
        </p:nvSpPr>
        <p:spPr>
          <a:xfrm>
            <a:off x="6600056" y="2855745"/>
            <a:ext cx="5012392" cy="830997"/>
          </a:xfrm>
          <a:prstGeom prst="rect">
            <a:avLst/>
          </a:prstGeom>
          <a:noFill/>
        </p:spPr>
        <p:txBody>
          <a:bodyPr wrap="square" rtlCol="0">
            <a:spAutoFit/>
          </a:bodyPr>
          <a:lstStyle/>
          <a:p>
            <a:pPr algn="r"/>
            <a:r>
              <a:rPr lang="en-AU" sz="4800" i="1" dirty="0" smtClean="0">
                <a:solidFill>
                  <a:schemeClr val="tx1">
                    <a:lumMod val="65000"/>
                    <a:lumOff val="35000"/>
                  </a:schemeClr>
                </a:solidFill>
              </a:rPr>
              <a:t>Rapid</a:t>
            </a:r>
            <a:r>
              <a:rPr lang="en-AU" sz="4800" dirty="0" smtClean="0">
                <a:solidFill>
                  <a:schemeClr val="tx1">
                    <a:lumMod val="65000"/>
                    <a:lumOff val="35000"/>
                  </a:schemeClr>
                </a:solidFill>
              </a:rPr>
              <a:t> Innovation</a:t>
            </a:r>
            <a:endParaRPr lang="en-AU" dirty="0">
              <a:solidFill>
                <a:schemeClr val="tx1">
                  <a:lumMod val="65000"/>
                  <a:lumOff val="35000"/>
                </a:schemeClr>
              </a:solidFill>
            </a:endParaRPr>
          </a:p>
        </p:txBody>
      </p:sp>
    </p:spTree>
    <p:extLst>
      <p:ext uri="{BB962C8B-B14F-4D97-AF65-F5344CB8AC3E}">
        <p14:creationId xmlns:p14="http://schemas.microsoft.com/office/powerpoint/2010/main" val="1780951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fade">
                                      <p:cBhvr>
                                        <p:cTn id="16" dur="5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774F4A-1F38-48E5-8B8A-6E300AFFF9D4}" type="slidenum">
              <a:rPr lang="en-AU" smtClean="0"/>
              <a:t>15</a:t>
            </a:fld>
            <a:endParaRPr lang="en-AU"/>
          </a:p>
        </p:txBody>
      </p:sp>
      <p:sp>
        <p:nvSpPr>
          <p:cNvPr id="3" name="Title 2"/>
          <p:cNvSpPr>
            <a:spLocks noGrp="1"/>
          </p:cNvSpPr>
          <p:nvPr>
            <p:ph type="title"/>
          </p:nvPr>
        </p:nvSpPr>
        <p:spPr/>
        <p:txBody>
          <a:bodyPr/>
          <a:lstStyle/>
          <a:p>
            <a:r>
              <a:rPr lang="en-AU" dirty="0" smtClean="0"/>
              <a:t>The next </a:t>
            </a:r>
            <a:r>
              <a:rPr lang="en-AU" dirty="0"/>
              <a:t>s</a:t>
            </a:r>
            <a:r>
              <a:rPr lang="en-AU" dirty="0" smtClean="0"/>
              <a:t>tep</a:t>
            </a:r>
            <a:endParaRPr lang="en-AU" dirty="0"/>
          </a:p>
        </p:txBody>
      </p:sp>
      <p:sp>
        <p:nvSpPr>
          <p:cNvPr id="23" name="Rectangle 22"/>
          <p:cNvSpPr/>
          <p:nvPr/>
        </p:nvSpPr>
        <p:spPr>
          <a:xfrm>
            <a:off x="8683018" y="1405251"/>
            <a:ext cx="3273728" cy="1407968"/>
          </a:xfrm>
          <a:prstGeom prst="rect">
            <a:avLst/>
          </a:prstGeom>
          <a:solidFill>
            <a:schemeClr val="bg1">
              <a:lumMod val="6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smtClean="0">
                <a:solidFill>
                  <a:schemeClr val="bg1"/>
                </a:solidFill>
              </a:rPr>
              <a:t>Waterfall</a:t>
            </a:r>
            <a:endParaRPr lang="en-AU" sz="2400" dirty="0">
              <a:solidFill>
                <a:schemeClr val="bg1"/>
              </a:solidFill>
            </a:endParaRPr>
          </a:p>
        </p:txBody>
      </p:sp>
      <p:sp>
        <p:nvSpPr>
          <p:cNvPr id="8" name="Rectangle 7"/>
          <p:cNvSpPr/>
          <p:nvPr/>
        </p:nvSpPr>
        <p:spPr>
          <a:xfrm>
            <a:off x="5121259" y="1408327"/>
            <a:ext cx="3273728" cy="1407968"/>
          </a:xfrm>
          <a:prstGeom prst="rect">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2400" dirty="0" err="1" smtClean="0">
                <a:solidFill>
                  <a:schemeClr val="bg1"/>
                </a:solidFill>
              </a:rPr>
              <a:t>Scrumfall</a:t>
            </a:r>
            <a:endParaRPr lang="en-AU" sz="2400" dirty="0" smtClean="0">
              <a:solidFill>
                <a:schemeClr val="bg1"/>
              </a:solidFill>
            </a:endParaRPr>
          </a:p>
          <a:p>
            <a:pPr algn="ctr"/>
            <a:r>
              <a:rPr lang="en-AU" sz="3200" dirty="0" smtClean="0">
                <a:solidFill>
                  <a:schemeClr val="bg1"/>
                </a:solidFill>
              </a:rPr>
              <a:t>Team Doing Agile</a:t>
            </a:r>
            <a:endParaRPr lang="en-AU" sz="2800" dirty="0">
              <a:solidFill>
                <a:schemeClr val="bg1"/>
              </a:solidFill>
            </a:endParaRPr>
          </a:p>
        </p:txBody>
      </p:sp>
      <p:sp>
        <p:nvSpPr>
          <p:cNvPr id="11" name="TextBox 10"/>
          <p:cNvSpPr txBox="1"/>
          <p:nvPr/>
        </p:nvSpPr>
        <p:spPr>
          <a:xfrm>
            <a:off x="1559499" y="841116"/>
            <a:ext cx="3273727" cy="461665"/>
          </a:xfrm>
          <a:prstGeom prst="rect">
            <a:avLst/>
          </a:prstGeom>
          <a:noFill/>
        </p:spPr>
        <p:txBody>
          <a:bodyPr wrap="square" rtlCol="0">
            <a:spAutoFit/>
          </a:bodyPr>
          <a:lstStyle/>
          <a:p>
            <a:pPr algn="ctr"/>
            <a:r>
              <a:rPr lang="en-AU" sz="2400" dirty="0" smtClean="0">
                <a:solidFill>
                  <a:schemeClr val="bg1">
                    <a:lumMod val="50000"/>
                  </a:schemeClr>
                </a:solidFill>
              </a:rPr>
              <a:t>Planning</a:t>
            </a:r>
            <a:endParaRPr lang="en-AU" sz="2400" dirty="0">
              <a:solidFill>
                <a:schemeClr val="bg1">
                  <a:lumMod val="50000"/>
                </a:schemeClr>
              </a:solidFill>
            </a:endParaRPr>
          </a:p>
        </p:txBody>
      </p:sp>
      <p:sp>
        <p:nvSpPr>
          <p:cNvPr id="12" name="TextBox 11"/>
          <p:cNvSpPr txBox="1"/>
          <p:nvPr/>
        </p:nvSpPr>
        <p:spPr>
          <a:xfrm>
            <a:off x="5121259" y="841116"/>
            <a:ext cx="3273727" cy="461665"/>
          </a:xfrm>
          <a:prstGeom prst="rect">
            <a:avLst/>
          </a:prstGeom>
          <a:noFill/>
        </p:spPr>
        <p:txBody>
          <a:bodyPr wrap="square" rtlCol="0">
            <a:spAutoFit/>
          </a:bodyPr>
          <a:lstStyle/>
          <a:p>
            <a:pPr algn="ctr"/>
            <a:r>
              <a:rPr lang="en-AU" sz="2400" dirty="0" smtClean="0">
                <a:solidFill>
                  <a:schemeClr val="bg1">
                    <a:lumMod val="50000"/>
                  </a:schemeClr>
                </a:solidFill>
              </a:rPr>
              <a:t>Development</a:t>
            </a:r>
            <a:endParaRPr lang="en-AU" sz="2400" dirty="0">
              <a:solidFill>
                <a:schemeClr val="bg1">
                  <a:lumMod val="50000"/>
                </a:schemeClr>
              </a:solidFill>
            </a:endParaRPr>
          </a:p>
        </p:txBody>
      </p:sp>
      <p:sp>
        <p:nvSpPr>
          <p:cNvPr id="13" name="TextBox 12"/>
          <p:cNvSpPr txBox="1"/>
          <p:nvPr/>
        </p:nvSpPr>
        <p:spPr>
          <a:xfrm>
            <a:off x="8683019" y="841116"/>
            <a:ext cx="3273727" cy="461665"/>
          </a:xfrm>
          <a:prstGeom prst="rect">
            <a:avLst/>
          </a:prstGeom>
          <a:noFill/>
        </p:spPr>
        <p:txBody>
          <a:bodyPr wrap="square" rtlCol="0">
            <a:spAutoFit/>
          </a:bodyPr>
          <a:lstStyle/>
          <a:p>
            <a:pPr algn="ctr"/>
            <a:r>
              <a:rPr lang="en-AU" sz="2400" dirty="0" smtClean="0">
                <a:solidFill>
                  <a:schemeClr val="bg1">
                    <a:lumMod val="50000"/>
                  </a:schemeClr>
                </a:solidFill>
              </a:rPr>
              <a:t>Release/Post Release</a:t>
            </a:r>
            <a:endParaRPr lang="en-AU" sz="2400" dirty="0">
              <a:solidFill>
                <a:schemeClr val="bg1">
                  <a:lumMod val="50000"/>
                </a:schemeClr>
              </a:solidFill>
            </a:endParaRPr>
          </a:p>
        </p:txBody>
      </p:sp>
      <p:sp>
        <p:nvSpPr>
          <p:cNvPr id="14" name="Rectangle 13"/>
          <p:cNvSpPr/>
          <p:nvPr/>
        </p:nvSpPr>
        <p:spPr>
          <a:xfrm>
            <a:off x="5132334" y="3028462"/>
            <a:ext cx="3273728" cy="14079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smtClean="0">
                <a:solidFill>
                  <a:schemeClr val="bg1"/>
                </a:solidFill>
              </a:rPr>
              <a:t>High Performing </a:t>
            </a:r>
            <a:r>
              <a:rPr lang="en-AU" sz="2000" dirty="0">
                <a:solidFill>
                  <a:schemeClr val="bg1"/>
                </a:solidFill>
              </a:rPr>
              <a:t>A</a:t>
            </a:r>
            <a:r>
              <a:rPr lang="en-AU" sz="2000" dirty="0" smtClean="0">
                <a:solidFill>
                  <a:schemeClr val="bg1"/>
                </a:solidFill>
              </a:rPr>
              <a:t>gile Team</a:t>
            </a:r>
          </a:p>
          <a:p>
            <a:pPr algn="ctr"/>
            <a:r>
              <a:rPr lang="en-AU" sz="3200" dirty="0" smtClean="0">
                <a:solidFill>
                  <a:schemeClr val="bg1"/>
                </a:solidFill>
              </a:rPr>
              <a:t>Being Agile</a:t>
            </a:r>
            <a:endParaRPr lang="en-AU" sz="3200" dirty="0">
              <a:solidFill>
                <a:schemeClr val="bg1"/>
              </a:solidFill>
            </a:endParaRPr>
          </a:p>
        </p:txBody>
      </p:sp>
      <p:sp>
        <p:nvSpPr>
          <p:cNvPr id="15" name="Right Arrow 14"/>
          <p:cNvSpPr/>
          <p:nvPr/>
        </p:nvSpPr>
        <p:spPr>
          <a:xfrm>
            <a:off x="4474924" y="947733"/>
            <a:ext cx="864096" cy="248429"/>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ight Arrow 15"/>
          <p:cNvSpPr/>
          <p:nvPr/>
        </p:nvSpPr>
        <p:spPr>
          <a:xfrm>
            <a:off x="7962938" y="947732"/>
            <a:ext cx="864096" cy="248429"/>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p:cNvSpPr/>
          <p:nvPr/>
        </p:nvSpPr>
        <p:spPr>
          <a:xfrm>
            <a:off x="1559497" y="3037735"/>
            <a:ext cx="3273728" cy="1407968"/>
          </a:xfrm>
          <a:prstGeom prst="rect">
            <a:avLst/>
          </a:prstGeom>
          <a:solidFill>
            <a:schemeClr val="bg1">
              <a:lumMod val="6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smtClean="0">
                <a:solidFill>
                  <a:schemeClr val="bg1"/>
                </a:solidFill>
              </a:rPr>
              <a:t>Waterfall</a:t>
            </a:r>
            <a:endParaRPr lang="en-AU" sz="2400" dirty="0">
              <a:solidFill>
                <a:schemeClr val="bg1"/>
              </a:solidFill>
            </a:endParaRPr>
          </a:p>
        </p:txBody>
      </p:sp>
      <p:sp>
        <p:nvSpPr>
          <p:cNvPr id="20" name="Rectangle 19"/>
          <p:cNvSpPr/>
          <p:nvPr/>
        </p:nvSpPr>
        <p:spPr>
          <a:xfrm>
            <a:off x="8683018" y="3028460"/>
            <a:ext cx="3273728" cy="1407968"/>
          </a:xfrm>
          <a:prstGeom prst="rect">
            <a:avLst/>
          </a:prstGeom>
          <a:solidFill>
            <a:schemeClr val="bg1">
              <a:lumMod val="6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smtClean="0">
                <a:solidFill>
                  <a:schemeClr val="bg1"/>
                </a:solidFill>
              </a:rPr>
              <a:t>Waterfall</a:t>
            </a:r>
            <a:endParaRPr lang="en-AU" sz="2400" dirty="0">
              <a:solidFill>
                <a:schemeClr val="bg1"/>
              </a:solidFill>
            </a:endParaRPr>
          </a:p>
        </p:txBody>
      </p:sp>
      <p:sp>
        <p:nvSpPr>
          <p:cNvPr id="21" name="Rectangle 20"/>
          <p:cNvSpPr/>
          <p:nvPr/>
        </p:nvSpPr>
        <p:spPr>
          <a:xfrm>
            <a:off x="1559496" y="4667143"/>
            <a:ext cx="10397249" cy="1407968"/>
          </a:xfrm>
          <a:prstGeom prst="rect">
            <a:avLst/>
          </a:prstGeom>
          <a:solidFill>
            <a:srgbClr val="C0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2800" dirty="0" smtClean="0">
                <a:solidFill>
                  <a:schemeClr val="bg1"/>
                </a:solidFill>
              </a:rPr>
              <a:t>Organisation Being Agile</a:t>
            </a:r>
            <a:endParaRPr lang="en-AU" sz="2800" dirty="0">
              <a:solidFill>
                <a:schemeClr val="bg1"/>
              </a:solidFill>
            </a:endParaRPr>
          </a:p>
        </p:txBody>
      </p:sp>
      <p:sp>
        <p:nvSpPr>
          <p:cNvPr id="22" name="Rectangle 21"/>
          <p:cNvSpPr/>
          <p:nvPr/>
        </p:nvSpPr>
        <p:spPr>
          <a:xfrm>
            <a:off x="1559496" y="1405251"/>
            <a:ext cx="3273728" cy="1407968"/>
          </a:xfrm>
          <a:prstGeom prst="rect">
            <a:avLst/>
          </a:prstGeom>
          <a:solidFill>
            <a:schemeClr val="bg1">
              <a:lumMod val="6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smtClean="0">
                <a:solidFill>
                  <a:schemeClr val="bg1"/>
                </a:solidFill>
              </a:rPr>
              <a:t>Waterfall</a:t>
            </a:r>
            <a:endParaRPr lang="en-AU" sz="2400" dirty="0">
              <a:solidFill>
                <a:schemeClr val="bg1"/>
              </a:solidFill>
            </a:endParaRPr>
          </a:p>
        </p:txBody>
      </p:sp>
      <p:sp>
        <p:nvSpPr>
          <p:cNvPr id="5" name="TextBox 4"/>
          <p:cNvSpPr txBox="1"/>
          <p:nvPr/>
        </p:nvSpPr>
        <p:spPr>
          <a:xfrm>
            <a:off x="366831" y="1081831"/>
            <a:ext cx="821548" cy="1862048"/>
          </a:xfrm>
          <a:prstGeom prst="rect">
            <a:avLst/>
          </a:prstGeom>
          <a:noFill/>
        </p:spPr>
        <p:txBody>
          <a:bodyPr wrap="square" rtlCol="0">
            <a:spAutoFit/>
          </a:bodyPr>
          <a:lstStyle/>
          <a:p>
            <a:r>
              <a:rPr lang="en-AU" sz="11500" dirty="0" smtClean="0">
                <a:solidFill>
                  <a:schemeClr val="bg1">
                    <a:lumMod val="75000"/>
                  </a:schemeClr>
                </a:solidFill>
                <a:latin typeface="Segoe UI" panose="020B0502040204020203" pitchFamily="34" charset="0"/>
                <a:cs typeface="Segoe UI" panose="020B0502040204020203" pitchFamily="34" charset="0"/>
              </a:rPr>
              <a:t>1</a:t>
            </a:r>
            <a:endParaRPr lang="en-AU" sz="11500" dirty="0">
              <a:solidFill>
                <a:schemeClr val="bg1">
                  <a:lumMod val="75000"/>
                </a:schemeClr>
              </a:solidFill>
              <a:latin typeface="Segoe UI" panose="020B0502040204020203" pitchFamily="34" charset="0"/>
              <a:cs typeface="Segoe UI" panose="020B0502040204020203" pitchFamily="34" charset="0"/>
            </a:endParaRPr>
          </a:p>
        </p:txBody>
      </p:sp>
      <p:sp>
        <p:nvSpPr>
          <p:cNvPr id="24" name="TextBox 23"/>
          <p:cNvSpPr txBox="1"/>
          <p:nvPr/>
        </p:nvSpPr>
        <p:spPr>
          <a:xfrm>
            <a:off x="366831" y="2662176"/>
            <a:ext cx="821548" cy="1862048"/>
          </a:xfrm>
          <a:prstGeom prst="rect">
            <a:avLst/>
          </a:prstGeom>
          <a:noFill/>
        </p:spPr>
        <p:txBody>
          <a:bodyPr wrap="square" rtlCol="0">
            <a:spAutoFit/>
          </a:bodyPr>
          <a:lstStyle/>
          <a:p>
            <a:r>
              <a:rPr lang="en-AU" sz="11500" dirty="0" smtClean="0">
                <a:solidFill>
                  <a:schemeClr val="bg1">
                    <a:lumMod val="75000"/>
                  </a:schemeClr>
                </a:solidFill>
                <a:latin typeface="Segoe UI" panose="020B0502040204020203" pitchFamily="34" charset="0"/>
                <a:cs typeface="Segoe UI" panose="020B0502040204020203" pitchFamily="34" charset="0"/>
              </a:rPr>
              <a:t>2</a:t>
            </a:r>
            <a:endParaRPr lang="en-AU" sz="11500" dirty="0">
              <a:solidFill>
                <a:schemeClr val="bg1">
                  <a:lumMod val="75000"/>
                </a:schemeClr>
              </a:solidFill>
              <a:latin typeface="Segoe UI" panose="020B0502040204020203" pitchFamily="34" charset="0"/>
              <a:cs typeface="Segoe UI" panose="020B0502040204020203" pitchFamily="34" charset="0"/>
            </a:endParaRPr>
          </a:p>
        </p:txBody>
      </p:sp>
      <p:sp>
        <p:nvSpPr>
          <p:cNvPr id="25" name="TextBox 24"/>
          <p:cNvSpPr txBox="1"/>
          <p:nvPr/>
        </p:nvSpPr>
        <p:spPr>
          <a:xfrm>
            <a:off x="366831" y="4343623"/>
            <a:ext cx="821548" cy="1862048"/>
          </a:xfrm>
          <a:prstGeom prst="rect">
            <a:avLst/>
          </a:prstGeom>
          <a:noFill/>
        </p:spPr>
        <p:txBody>
          <a:bodyPr wrap="square" rtlCol="0">
            <a:spAutoFit/>
          </a:bodyPr>
          <a:lstStyle/>
          <a:p>
            <a:r>
              <a:rPr lang="en-AU" sz="11500" dirty="0" smtClean="0">
                <a:solidFill>
                  <a:schemeClr val="bg1">
                    <a:lumMod val="75000"/>
                  </a:schemeClr>
                </a:solidFill>
                <a:latin typeface="Segoe UI" panose="020B0502040204020203" pitchFamily="34" charset="0"/>
                <a:cs typeface="Segoe UI" panose="020B0502040204020203" pitchFamily="34" charset="0"/>
              </a:rPr>
              <a:t>3</a:t>
            </a:r>
            <a:endParaRPr lang="en-AU" sz="11500" dirty="0">
              <a:solidFill>
                <a:schemeClr val="bg1">
                  <a:lumMod val="7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94430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774F4A-1F38-48E5-8B8A-6E300AFFF9D4}" type="slidenum">
              <a:rPr lang="en-AU" smtClean="0"/>
              <a:t>16</a:t>
            </a:fld>
            <a:endParaRPr lang="en-AU"/>
          </a:p>
        </p:txBody>
      </p:sp>
      <p:sp>
        <p:nvSpPr>
          <p:cNvPr id="3" name="Title 2"/>
          <p:cNvSpPr>
            <a:spLocks noGrp="1"/>
          </p:cNvSpPr>
          <p:nvPr>
            <p:ph type="title"/>
          </p:nvPr>
        </p:nvSpPr>
        <p:spPr/>
        <p:txBody>
          <a:bodyPr/>
          <a:lstStyle/>
          <a:p>
            <a:r>
              <a:rPr lang="en-AU" dirty="0" smtClean="0"/>
              <a:t>So you think you’re agile?...</a:t>
            </a:r>
            <a:endParaRPr lang="en-AU" dirty="0"/>
          </a:p>
        </p:txBody>
      </p:sp>
      <p:sp>
        <p:nvSpPr>
          <p:cNvPr id="4" name="TextBox 3"/>
          <p:cNvSpPr txBox="1"/>
          <p:nvPr/>
        </p:nvSpPr>
        <p:spPr>
          <a:xfrm>
            <a:off x="1055440" y="1124744"/>
            <a:ext cx="10801200" cy="1107996"/>
          </a:xfrm>
          <a:prstGeom prst="rect">
            <a:avLst/>
          </a:prstGeom>
          <a:noFill/>
        </p:spPr>
        <p:txBody>
          <a:bodyPr wrap="square" rtlCol="0">
            <a:spAutoFit/>
          </a:bodyPr>
          <a:lstStyle/>
          <a:p>
            <a:r>
              <a:rPr lang="en-AU" sz="6600" dirty="0" smtClean="0"/>
              <a:t>Now </a:t>
            </a:r>
            <a:r>
              <a:rPr lang="en-AU" sz="6600" b="1" dirty="0" smtClean="0"/>
              <a:t>Prove</a:t>
            </a:r>
            <a:r>
              <a:rPr lang="en-AU" sz="6600" dirty="0" smtClean="0"/>
              <a:t> It!</a:t>
            </a:r>
            <a:endParaRPr lang="en-AU" sz="4000" dirty="0" smtClean="0"/>
          </a:p>
        </p:txBody>
      </p:sp>
      <p:sp>
        <p:nvSpPr>
          <p:cNvPr id="5" name="AutoShape 2" descr="data:image/jpeg;base64,/9j/4AAQSkZJRgABAQAAAQABAAD/2wCEAAkGBg8SERATEBMREhITEBERFhAVExYVEhcSFBAVFRMSFBgXGyceGRkjGRISHy8gIzMpLCwsFR4xNjwqNSYrLDUBCQoKDgwOGg8PGiwkHyQuLDAuMS00LCkwMikvLCwsMCwsNCwvLDQtLTQpLDQ0LiwsLDUtLCwsLDQsLC8pLC0tLP/AABEIAMoA+QMBIgACEQEDEQH/xAAbAAEAAgMBAQAAAAAAAAAAAAAABgcCBAUDAf/EAEMQAAIBAgEIBwUGAwYHAAAAAAABAgMRBAUGEiExQVFhIjJxgZGhsRNCYnLBByMzUpLRFFOCJEOywtLwFRdjc5Oi4f/EABsBAQACAwEBAAAAAAAAAAAAAAAFBgIDBAEH/8QAMBEAAgIBAgMECgMBAQAAAAAAAAECAwQRIQUSMUFRYYETIjJxkaGx0eHwFELBUkP/2gAMAwEAAhEDEQA/ALxAPDHYyNKnOpLZCLl28Eubdl3nqTb0R5KSitWe4IpmvnY6snSrtKcpNwlsTu7+z7Vu4rVt2ys2W1SqlyyNGPkQyIc8AADUdAAAAAAAAAAAAAAAAB8b4kIzjzycm6eGdo7HVW2XKHBc9+43U0SulpE5crLrxoc0/Jd5Icr50YfD3TenP+XHW18z2R9SJ4/PjFTv7PRpR5LSl3yl9EiPHwm6sKqvqtX4lUyOK33PZ8q8PubNfKNafXqVJds5NeF7Gvc+A7EkuhGSk5PVs96GOqw6lSpH5ZyXozr4HPTF07aTVVcJrX+pa/G5wQYTqhP2kmba8i2p6wk0WRknO/D1mov7qb92T1N/DLY++zO6U0SXN3O+dJqFZudLYpbZQ/ePLw4EXkcP0XNV8PsWDD4zq+S/4/csAGtUylRjFSlUpqLV1JySTT2Na9Zx8bnvhYdRyqv4VaPjK3lcjoUzn7KZOWZNNS1nJIkJo5Ty3QoK9WaT3QWub7F9XqITlHPbE1LqFqMfh1z/AFP6WNHIWTJYmvGLu1fTqSbu9FPXd8Xs7zuhgcq5rXokRFvF1OSrx46t9r6FlZPxTqU4VHFw01pKLd2ovq352s+82D4lbYfSNejexORTSSb1BFc/8bo0qdJe/Jyfywtq8XHwJUV/n7WviYx/LSj4uUm/odeFDmuXhuR3FbHDGlp27fvkRtMnma2dSq2pVnapsjN+/wAn8XqQI+pk3fRG6OjKpiZc8WfNHp2rvLkBD8288U7UsS7PZGs9j4KfB/F48SYFdtplVLlkXXGya8iHPB/gAA1HSAAAAAAAAAADn5eyn/D0J1Pe6sVxm9nht7jKMXJqK7TCyari5y6IjeemcLu8PSepfiSW/wD6fZx8OJDjKUm22222223tbe1sxLPTUqoKKKDlZMsixzl5eCAANpzAAAAAAAAAAA98Hgp1ZaMF2ttKKXGTepI8bSWrMoxcnojChQlOUYwTlKTsora2WZm7kSOGpaOp1JWc5c90VyX7vecjJH8Bg1eVanOq10pR6dvhio3svXyGM+0CktVKnKb4yajH6v0IrJlbkepXF6fDUsWDXj4a9JdNc3d10+HaSwEKyVjcXjqlpTdOhHXNU7xT4Qv1m327O4ln/DqP8un+hEdbT6J8snv4E3j5P8iPPCO3jtr9TZK4z2X9rl8lP0LHIH9oGHtWpz3SpaPfCTv5TR0cPel3kcXGY642vc19v9IsACfKaCQZAztqULQqXqUtlveivhb2rk/Ij4MLK42LlkjdTfOmXPW9GW7gcfSrRU6UlKPLanwa2p8mbBUWByhVoy0qUnGXLY1wa2NdpNMj58052jiF7OX51+G+3fHzXMhL8GcN4br5lqxOL12+rZ6r+X48yUgxp1FJJxaaetNO6a5MyI8mgAAAAAAQf7QMbedKktkYuo+2TsvBJ/qJwVjnXW0sXX5SjH9MIr1ud/D4c1uvciG4zY4Y/Ku1pf7/AIcgAE+U4AAAAAAAAAAAACwAAN7I+SKmIqKENS2ynujHi+fBbz0yLkKriZ2hqgn0qjXRXLm+XoWRkzJlOhBQpqy2t+9J/mk+Jw5WWqlyx9r6Evw/h0sh889o/X3fcyyfk+nRpxp01aK8W98nxbNkAgG23qy4xiopRXRAjufGA9ph9NLXSlpf0vVL6P8ApJEY1KaknGSummmtzTVmjOqbrmpLsNWRSrqpVvtRTgN/LWS5YetKm722xlxg9j+j5pmgWmMlJJo+fzhKEnGXVAAHpgAAAbuTssV6DvSm4rfHbB9sXq79pKsnZ/wdlXg4v88Nce+L1ruuQgGi3Grt9pHbj51+P7Etu57r99xbeCypQrK9KpGfJPpLtW1G0U2nbWtTW/edTCZ0YunsqykuE+mvF6/MjrOGv+j+JNU8ci9rY/D8/ctAEHw32g1F+JSjLnGTj5O506OfuGfWjVh/SmvJ3OSWHdH+pJQ4niz/AL6e/YkpVecK/tWI/wC7IndPO/BP+9t2xmvoQfOWtTniak6UlKMtGV1svoJNeKZ14EJwsfMmtiN4xbXbTFwknv2NPsZywATBWAAAAAAAAAAAAAZ0knKKexySfZfWYHph104fPH/Ejx9DKPUtzDYaFOKhCKjFKyilZHqAVNvXdn0dJJaIAA8PQYxmm2k02nZq+x2vZ8NTRkV3nTiKlLG1JU5Sg3Gm7xdtWglr4rovadGPR6aTjrpscWZlfxYKbWq10+pLs4shRxNO2pVI3cJc98Xyf7MrTEYecJShNOMouzi9qZI8Fn7XjZVYQqLiuhLyuvIZYy7gsVHpwq06qWqolGXdLpK6JTGjdR6klrHwIDOni5a9JXLSfc9tf818yMA+s+EkQIAAAAAAAAAAAAAAAAAAAAAAAAAAAAAANrJlPSrUVxrU1/7o1Tq5r0dLF0Fwnpfpi5fQwsfLBvwZuojzWxj3tfUtAAFUPogAAAIN9oOEtUpVN0oOD7Yu68pPwJycnOjJjr4ecYq84/eR7Y7V3ptd504tno7U2cPEKXdjyiuvVeRWAALKUMAAAAAAAAAAAAAAAAAAAAAAAAAAAAAAAAAElzCw+liJS3QpPxk0l5KRGieZgYS1GpUfvzsvlgv3lLwOTMny0vx2JLhdfpMmPhv8PySkAFcLwAAAAAAV3nhkJ0ajqQX3VRt8ozetx7Hra71uI8W/i8JCrCUKi0oyVmv97GVtl/N6phpb5Um+jU/yy4S9Sdw8pTXJLr9So8U4e6pO2teq+vg/sckAEiQYAAAAAAAAAAAAAAAAAAAAAAAAAAAAAB9LXyNgvY0KVPfGCv8AM9cvNsr7NbJ/tsTTTXRg/aS7I7F3y0UWcQ/ErN1DzLPwOnRStfuX+gAESWMAAAAAAGFajGcXGaUotWcWrprmZnFznynXw9ONSkoNKWjNSTep9V6mra1b+pGdcXOSiupqusjXBzl0XU42WMxHrlhnz9lJ/wCGT9H4kTxWDqUno1ISg+Elbw49xI19oNffTpeMl9TwxWe+InFxcKFnucHLyk7E5T/JjtNJ+ZUslYFnrVycX3abfvmR0GdWq5NtqKvujFRXckrIwO8iH4AAA8AAAAAAAAAAAAAAAAAAAAAABu5Hya69aFNbG7yfCC6z8PNo8lJRWrM4Qc5KMerJnmNkzQourJdKq9XyR1R8Xd+BJTGnTUUoxVkkkluSSskZFWtsdk3J9p9Ax6VRVGtdgABrN4AAAAAAPDG4SNWnOnPqzi4v6Nc1t7j3B6m09UeNKS0ZUWOwU6NSdOfWi7cmt0lyaszXLHzqzd/iIacLe2gtXxR26D+n/wBK6nBptNNNNpp6mmtqZZMa9XQ17e0oudhyxbNOx9GYgA6TgAAAAAAAAAAAAAAAAAAAAAAAABYWZmRvZUvaTX3lVJ81D3V37fDgRvNPIXt6ulNfdU2nLhKW1Q+r5dpY5E8Qv/8AKPmWTg2Hv6efl9wACHLMAAAAAAAAAAAADhZw5rU8R042hVt1vdlwU/329p3QZ12SrlzRZquphdHkmtUVHj8nVaMtGrFxe7g+cXsZrFwYnCwqRcakYzi/dkrojmPzCoyu6U5U3+V9OPnr8yYq4hB7WbFZyOC2RetL1Xd0f2IECR18xMVHqunNcpNPwaOJjcFOlNwqaKktqUoytyei9T5HdC6E/ZepEW41tO84tGuADac4AAAAAAAAAAAAAAANvJeTZ16kacNr1t7ox3yf++B5YTCTqzjCmnKUnZL6vguZZeQMhww1PRWucrOc+L4LktxyZWSqY7dX0JLh+DLKnv7K6/Y28nYCFGnGnTVlFbd7e+T5tmyAV1tt6su0YqKUV0QAB4ZAAAAAAAAAAAAAA52OzgwtG+nUjf8ALHpS8Fs7zKMZSekVqYTsjWtZtJeJ0TwxmOpUo6VWUYR4vfyS2t8kRDKWf0ndYeGj8c9cu6K1LvuRbFYypVlpVJSnLi3fuXBckSFPD5y3nsvmQuTxmqG1S5n8v391JHlzPadS8MPenDY6n94+z8q8+wi58BMVVQqWkUVq/JsvlzWPUAA2HOAAAAAAAAAAAAD3weDqVZqFOLlJ7vVvguZs5IyJWxMrU1aK61R9WP7vkixcj5EpYaGjBXk+tN9aT+i5HHk5caVot3+9SUweHTyXzPaPf9jwzfzehhobpVJLpT/yx4R9TrgEBOcpy5pdS5VVRqioQWiQABgbAAAAAAAAADh5WyjjaF5RpU61PjHSUkvijr8V5HE/5hz/AJMf/I/9JNzjZWzUw9e7t7Oo/fhqu/iWx+p2U2U9LY+a1IvKoyvaos8np8np9fiR2f2g1t1Kmu1yf7GpXz3xktjhD5Yf6rmGU80MTSu1H2sPzQ1vvjt8LnEaJeunHktYJP5lcvys2D5bJSXy+ht4rK+IqfiVaklw0mo+C1GmAdSio7IjpTlJ6yeoAB6YgAAAAAAAAAAAAGdOlKTUYpyk9kUm2+xIkWS8x69SzqtUo8Ns33bF3+BrsthWtZPQ3049t70rjqRyEG2kk227JJXbfBIlWRMx5StPE3hHb7JPpP5n7vYtfYSnJeQqGHX3celvm9c337uxWR0CJv4g5bV7eJZMTg0Yetdu+7s/J54fDwhFRhFRilZRSsj0AItvUnkklogAAegAAAAAAAAAAAAAAA0sfkXD1vxacZP82yX6lrN0GUZOL1TMZwjNaSWq8SIY37Pou7o1HH4ZrSXirP1OJi8z8ZC/QU1xhJPydn5FlA7IZ9seu/vIu3hGNZuk17vzqVBXwlSHXhOHzRcfVHii5GjSxeS6Ek3KlSb4uEW/Q6o8S74kdZwJreM/iiqASLK+Dpxb0YQXZFL0OHKKuSULFNakHbQ6pcrZ4n02cPBN60n3EryJk6hK2lSpy7YRfqjC25VrVo24+I73onoQq5tYfJlep1KVSXNQdvHYWpRwNKHUpwj8sUvRHsiPlxL/AJiTUOBf9z+CK7wmZGLn1lCmvild+EbncwWYNGNnVnOo+C6EfLX5kpByzzrp9unuJCrhONXvpr7/AN0NfB5PpUlalCMFyWt9r2vvNgA4223qyTjFRWiWiAAPD0AAAAAAAAAAAAAAAAAA/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 name="AutoShape 4" descr="data:image/jpeg;base64,/9j/4AAQSkZJRgABAQAAAQABAAD/2wCEAAkGBg8SERATEBMREhITEBERFhAVExYVEhcSFBAVFRMSFBgXGyceGRkjGRISHy8gIzMpLCwsFR4xNjwqNSYrLDUBCQoKDgwOGg8PGiwkHyQuLDAuMS00LCkwMikvLCwsMCwsNCwvLDQtLTQpLDQ0LiwsLDUtLCwsLDQsLC8pLC0tLP/AABEIAMoA+QMBIgACEQEDEQH/xAAbAAEAAgMBAQAAAAAAAAAAAAAABgcCBAUDAf/EAEMQAAIBAgEIBwUGAwYHAAAAAAABAgMRBAUGEiExQVFhIjJxgZGhsRNCYnLBByMzUpLRFFOCJEOywtLwFRdjc5Oi4f/EABsBAQACAwEBAAAAAAAAAAAAAAAFBgIDBAEH/8QAMBEAAgIBAgMECgMBAQAAAAAAAAECAwQRIQUSMUFRYYETIjJxkaGx0eHwFELBUkP/2gAMAwEAAhEDEQA/ALxAPDHYyNKnOpLZCLl28Eubdl3nqTb0R5KSitWe4IpmvnY6snSrtKcpNwlsTu7+z7Vu4rVt2ys2W1SqlyyNGPkQyIc8AADUdAAAAAAAAAAAAAAAAB8b4kIzjzycm6eGdo7HVW2XKHBc9+43U0SulpE5crLrxoc0/Jd5Icr50YfD3TenP+XHW18z2R9SJ4/PjFTv7PRpR5LSl3yl9EiPHwm6sKqvqtX4lUyOK33PZ8q8PubNfKNafXqVJds5NeF7Gvc+A7EkuhGSk5PVs96GOqw6lSpH5ZyXozr4HPTF07aTVVcJrX+pa/G5wQYTqhP2kmba8i2p6wk0WRknO/D1mov7qb92T1N/DLY++zO6U0SXN3O+dJqFZudLYpbZQ/ePLw4EXkcP0XNV8PsWDD4zq+S/4/csAGtUylRjFSlUpqLV1JySTT2Na9Zx8bnvhYdRyqv4VaPjK3lcjoUzn7KZOWZNNS1nJIkJo5Ty3QoK9WaT3QWub7F9XqITlHPbE1LqFqMfh1z/AFP6WNHIWTJYmvGLu1fTqSbu9FPXd8Xs7zuhgcq5rXokRFvF1OSrx46t9r6FlZPxTqU4VHFw01pKLd2ovq352s+82D4lbYfSNejexORTSSb1BFc/8bo0qdJe/Jyfywtq8XHwJUV/n7WviYx/LSj4uUm/odeFDmuXhuR3FbHDGlp27fvkRtMnma2dSq2pVnapsjN+/wAn8XqQI+pk3fRG6OjKpiZc8WfNHp2rvLkBD8288U7UsS7PZGs9j4KfB/F48SYFdtplVLlkXXGya8iHPB/gAA1HSAAAAAAAAAADn5eyn/D0J1Pe6sVxm9nht7jKMXJqK7TCyari5y6IjeemcLu8PSepfiSW/wD6fZx8OJDjKUm22222223tbe1sxLPTUqoKKKDlZMsixzl5eCAANpzAAAAAAAAAAA98Hgp1ZaMF2ttKKXGTepI8bSWrMoxcnojChQlOUYwTlKTsora2WZm7kSOGpaOp1JWc5c90VyX7vecjJH8Bg1eVanOq10pR6dvhio3svXyGM+0CktVKnKb4yajH6v0IrJlbkepXF6fDUsWDXj4a9JdNc3d10+HaSwEKyVjcXjqlpTdOhHXNU7xT4Qv1m327O4ln/DqP8un+hEdbT6J8snv4E3j5P8iPPCO3jtr9TZK4z2X9rl8lP0LHIH9oGHtWpz3SpaPfCTv5TR0cPel3kcXGY642vc19v9IsACfKaCQZAztqULQqXqUtlveivhb2rk/Ij4MLK42LlkjdTfOmXPW9GW7gcfSrRU6UlKPLanwa2p8mbBUWByhVoy0qUnGXLY1wa2NdpNMj58052jiF7OX51+G+3fHzXMhL8GcN4br5lqxOL12+rZ6r+X48yUgxp1FJJxaaetNO6a5MyI8mgAAAAAAQf7QMbedKktkYuo+2TsvBJ/qJwVjnXW0sXX5SjH9MIr1ud/D4c1uvciG4zY4Y/Ku1pf7/AIcgAE+U4AAAAAAAAAAAACwAAN7I+SKmIqKENS2ynujHi+fBbz0yLkKriZ2hqgn0qjXRXLm+XoWRkzJlOhBQpqy2t+9J/mk+Jw5WWqlyx9r6Evw/h0sh889o/X3fcyyfk+nRpxp01aK8W98nxbNkAgG23qy4xiopRXRAjufGA9ph9NLXSlpf0vVL6P8ApJEY1KaknGSummmtzTVmjOqbrmpLsNWRSrqpVvtRTgN/LWS5YetKm722xlxg9j+j5pmgWmMlJJo+fzhKEnGXVAAHpgAAAbuTssV6DvSm4rfHbB9sXq79pKsnZ/wdlXg4v88Nce+L1ruuQgGi3Grt9pHbj51+P7Etu57r99xbeCypQrK9KpGfJPpLtW1G0U2nbWtTW/edTCZ0YunsqykuE+mvF6/MjrOGv+j+JNU8ci9rY/D8/ctAEHw32g1F+JSjLnGTj5O506OfuGfWjVh/SmvJ3OSWHdH+pJQ4niz/AL6e/YkpVecK/tWI/wC7IndPO/BP+9t2xmvoQfOWtTniak6UlKMtGV1svoJNeKZ14EJwsfMmtiN4xbXbTFwknv2NPsZywATBWAAAAAAAAAAAAAZ0knKKexySfZfWYHph104fPH/Ejx9DKPUtzDYaFOKhCKjFKyilZHqAVNvXdn0dJJaIAA8PQYxmm2k02nZq+x2vZ8NTRkV3nTiKlLG1JU5Sg3Gm7xdtWglr4rovadGPR6aTjrpscWZlfxYKbWq10+pLs4shRxNO2pVI3cJc98Xyf7MrTEYecJShNOMouzi9qZI8Fn7XjZVYQqLiuhLyuvIZYy7gsVHpwq06qWqolGXdLpK6JTGjdR6klrHwIDOni5a9JXLSfc9tf818yMA+s+EkQIAAAAAAAAAAAAAAAAAAAAAAAAAAAAAANrJlPSrUVxrU1/7o1Tq5r0dLF0Fwnpfpi5fQwsfLBvwZuojzWxj3tfUtAAFUPogAAAIN9oOEtUpVN0oOD7Yu68pPwJycnOjJjr4ecYq84/eR7Y7V3ptd504tno7U2cPEKXdjyiuvVeRWAALKUMAAAAAAAAAAAAAAAAAAAAAAAAAAAAAAAAAElzCw+liJS3QpPxk0l5KRGieZgYS1GpUfvzsvlgv3lLwOTMny0vx2JLhdfpMmPhv8PySkAFcLwAAAAAAV3nhkJ0ajqQX3VRt8ozetx7Hra71uI8W/i8JCrCUKi0oyVmv97GVtl/N6phpb5Um+jU/yy4S9Sdw8pTXJLr9So8U4e6pO2teq+vg/sckAEiQYAAAAAAAAAAAAAAAAAAAAAAAAAAAAAB9LXyNgvY0KVPfGCv8AM9cvNsr7NbJ/tsTTTXRg/aS7I7F3y0UWcQ/ErN1DzLPwOnRStfuX+gAESWMAAAAAAGFajGcXGaUotWcWrprmZnFznynXw9ONSkoNKWjNSTep9V6mra1b+pGdcXOSiupqusjXBzl0XU42WMxHrlhnz9lJ/wCGT9H4kTxWDqUno1ISg+Elbw49xI19oNffTpeMl9TwxWe+InFxcKFnucHLyk7E5T/JjtNJ+ZUslYFnrVycX3abfvmR0GdWq5NtqKvujFRXckrIwO8iH4AAA8AAAAAAAAAAAAAAAAAAAAAABu5Hya69aFNbG7yfCC6z8PNo8lJRWrM4Qc5KMerJnmNkzQourJdKq9XyR1R8Xd+BJTGnTUUoxVkkkluSSskZFWtsdk3J9p9Ax6VRVGtdgABrN4AAAAAAPDG4SNWnOnPqzi4v6Nc1t7j3B6m09UeNKS0ZUWOwU6NSdOfWi7cmt0lyaszXLHzqzd/iIacLe2gtXxR26D+n/wBK6nBptNNNNpp6mmtqZZMa9XQ17e0oudhyxbNOx9GYgA6TgAAAAAAAAAAAAAAAAAAAAAAAABYWZmRvZUvaTX3lVJ81D3V37fDgRvNPIXt6ulNfdU2nLhKW1Q+r5dpY5E8Qv/8AKPmWTg2Hv6efl9wACHLMAAAAAAAAAAAADhZw5rU8R042hVt1vdlwU/329p3QZ12SrlzRZquphdHkmtUVHj8nVaMtGrFxe7g+cXsZrFwYnCwqRcakYzi/dkrojmPzCoyu6U5U3+V9OPnr8yYq4hB7WbFZyOC2RetL1Xd0f2IECR18xMVHqunNcpNPwaOJjcFOlNwqaKktqUoytyei9T5HdC6E/ZepEW41tO84tGuADac4AAAAAAAAAAAAAAANvJeTZ16kacNr1t7ox3yf++B5YTCTqzjCmnKUnZL6vguZZeQMhww1PRWucrOc+L4LktxyZWSqY7dX0JLh+DLKnv7K6/Y28nYCFGnGnTVlFbd7e+T5tmyAV1tt6su0YqKUV0QAB4ZAAAAAAAAAAAAAA52OzgwtG+nUjf8ALHpS8Fs7zKMZSekVqYTsjWtZtJeJ0TwxmOpUo6VWUYR4vfyS2t8kRDKWf0ndYeGj8c9cu6K1LvuRbFYypVlpVJSnLi3fuXBckSFPD5y3nsvmQuTxmqG1S5n8v391JHlzPadS8MPenDY6n94+z8q8+wi58BMVVQqWkUVq/JsvlzWPUAA2HOAAAAAAAAAAAAD3weDqVZqFOLlJ7vVvguZs5IyJWxMrU1aK61R9WP7vkixcj5EpYaGjBXk+tN9aT+i5HHk5caVot3+9SUweHTyXzPaPf9jwzfzehhobpVJLpT/yx4R9TrgEBOcpy5pdS5VVRqioQWiQABgbAAAAAAAAADh5WyjjaF5RpU61PjHSUkvijr8V5HE/5hz/AJMf/I/9JNzjZWzUw9e7t7Oo/fhqu/iWx+p2U2U9LY+a1IvKoyvaos8np8np9fiR2f2g1t1Kmu1yf7GpXz3xktjhD5Yf6rmGU80MTSu1H2sPzQ1vvjt8LnEaJeunHktYJP5lcvys2D5bJSXy+ht4rK+IqfiVaklw0mo+C1GmAdSio7IjpTlJ6yeoAB6YgAAAAAAAAAAAAGdOlKTUYpyk9kUm2+xIkWS8x69SzqtUo8Ns33bF3+BrsthWtZPQ3049t70rjqRyEG2kk227JJXbfBIlWRMx5StPE3hHb7JPpP5n7vYtfYSnJeQqGHX3celvm9c337uxWR0CJv4g5bV7eJZMTg0Yetdu+7s/J54fDwhFRhFRilZRSsj0AItvUnkklogAAegAAAAAAAAAAAAAAA0sfkXD1vxacZP82yX6lrN0GUZOL1TMZwjNaSWq8SIY37Pou7o1HH4ZrSXirP1OJi8z8ZC/QU1xhJPydn5FlA7IZ9seu/vIu3hGNZuk17vzqVBXwlSHXhOHzRcfVHii5GjSxeS6Ek3KlSb4uEW/Q6o8S74kdZwJreM/iiqASLK+Dpxb0YQXZFL0OHKKuSULFNakHbQ6pcrZ4n02cPBN60n3EryJk6hK2lSpy7YRfqjC25VrVo24+I73onoQq5tYfJlep1KVSXNQdvHYWpRwNKHUpwj8sUvRHsiPlxL/AJiTUOBf9z+CK7wmZGLn1lCmvild+EbncwWYNGNnVnOo+C6EfLX5kpByzzrp9unuJCrhONXvpr7/AN0NfB5PpUlalCMFyWt9r2vvNgA4223qyTjFRWiWiAAPD0AAAAAAAAAAAAAAAAAA/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0" name="Rectangle 9"/>
          <p:cNvSpPr/>
          <p:nvPr/>
        </p:nvSpPr>
        <p:spPr>
          <a:xfrm>
            <a:off x="342452" y="4500260"/>
            <a:ext cx="5104603" cy="1323439"/>
          </a:xfrm>
          <a:prstGeom prst="rect">
            <a:avLst/>
          </a:prstGeom>
        </p:spPr>
        <p:txBody>
          <a:bodyPr wrap="none">
            <a:spAutoFit/>
          </a:bodyPr>
          <a:lstStyle/>
          <a:p>
            <a:pPr algn="r"/>
            <a:r>
              <a:rPr lang="en-AU" sz="4000" dirty="0" smtClean="0">
                <a:solidFill>
                  <a:schemeClr val="tx1">
                    <a:lumMod val="50000"/>
                    <a:lumOff val="50000"/>
                  </a:schemeClr>
                </a:solidFill>
              </a:rPr>
              <a:t>rob.moore@readify.net</a:t>
            </a:r>
          </a:p>
          <a:p>
            <a:r>
              <a:rPr lang="en-AU" sz="4000" dirty="0" smtClean="0">
                <a:solidFill>
                  <a:schemeClr val="tx1">
                    <a:lumMod val="50000"/>
                    <a:lumOff val="50000"/>
                  </a:schemeClr>
                </a:solidFill>
              </a:rPr>
              <a:t>@</a:t>
            </a:r>
            <a:r>
              <a:rPr lang="en-AU" sz="4000" dirty="0" err="1" smtClean="0">
                <a:solidFill>
                  <a:schemeClr val="tx1">
                    <a:lumMod val="50000"/>
                    <a:lumOff val="50000"/>
                  </a:schemeClr>
                </a:solidFill>
              </a:rPr>
              <a:t>robdmoore</a:t>
            </a:r>
            <a:endParaRPr lang="en-AU" sz="4000" dirty="0"/>
          </a:p>
        </p:txBody>
      </p:sp>
      <p:sp>
        <p:nvSpPr>
          <p:cNvPr id="11" name="Rectangle 10"/>
          <p:cNvSpPr/>
          <p:nvPr/>
        </p:nvSpPr>
        <p:spPr>
          <a:xfrm>
            <a:off x="6096000" y="4500259"/>
            <a:ext cx="5130828" cy="1323439"/>
          </a:xfrm>
          <a:prstGeom prst="rect">
            <a:avLst/>
          </a:prstGeom>
        </p:spPr>
        <p:txBody>
          <a:bodyPr wrap="none">
            <a:spAutoFit/>
          </a:bodyPr>
          <a:lstStyle/>
          <a:p>
            <a:pPr algn="r"/>
            <a:r>
              <a:rPr lang="en-AU" dirty="0" smtClean="0">
                <a:solidFill>
                  <a:schemeClr val="tx1">
                    <a:lumMod val="50000"/>
                    <a:lumOff val="50000"/>
                  </a:schemeClr>
                </a:solidFill>
              </a:rPr>
              <a:t> </a:t>
            </a:r>
            <a:r>
              <a:rPr lang="en-AU" sz="4000" dirty="0">
                <a:solidFill>
                  <a:schemeClr val="tx1">
                    <a:lumMod val="50000"/>
                    <a:lumOff val="50000"/>
                  </a:schemeClr>
                </a:solidFill>
              </a:rPr>
              <a:t>jess.panni@readify.net </a:t>
            </a:r>
            <a:endParaRPr lang="en-AU" sz="4000" dirty="0" smtClean="0">
              <a:solidFill>
                <a:schemeClr val="tx1">
                  <a:lumMod val="50000"/>
                  <a:lumOff val="50000"/>
                </a:schemeClr>
              </a:solidFill>
            </a:endParaRPr>
          </a:p>
          <a:p>
            <a:r>
              <a:rPr lang="en-AU" sz="4000" dirty="0" smtClean="0">
                <a:solidFill>
                  <a:schemeClr val="tx1">
                    <a:lumMod val="50000"/>
                    <a:lumOff val="50000"/>
                  </a:schemeClr>
                </a:solidFill>
              </a:rPr>
              <a:t>@</a:t>
            </a:r>
            <a:r>
              <a:rPr lang="en-AU" sz="4000" dirty="0" err="1">
                <a:solidFill>
                  <a:schemeClr val="tx1">
                    <a:lumMod val="50000"/>
                    <a:lumOff val="50000"/>
                  </a:schemeClr>
                </a:solidFill>
              </a:rPr>
              <a:t>jesspanni</a:t>
            </a:r>
            <a:endParaRPr lang="en-AU" sz="4000" dirty="0"/>
          </a:p>
        </p:txBody>
      </p:sp>
      <p:cxnSp>
        <p:nvCxnSpPr>
          <p:cNvPr id="13" name="Straight Connector 12"/>
          <p:cNvCxnSpPr/>
          <p:nvPr/>
        </p:nvCxnSpPr>
        <p:spPr>
          <a:xfrm>
            <a:off x="5807968" y="4686118"/>
            <a:ext cx="0" cy="991122"/>
          </a:xfrm>
          <a:prstGeom prst="line">
            <a:avLst/>
          </a:prstGeom>
          <a:ln w="666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2831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1500"/>
                            </p:stCondLst>
                            <p:childTnLst>
                              <p:par>
                                <p:cTn id="9" presetID="10" presetClass="entr" presetSubtype="0" fill="hold" grpId="0" nodeType="afterEffect">
                                  <p:stCondLst>
                                    <p:cond delay="50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childTnLst>
                                </p:cTn>
                              </p:par>
                              <p:par>
                                <p:cTn id="12" presetID="10" presetClass="entr" presetSubtype="0" fill="hold" nodeType="withEffect">
                                  <p:stCondLst>
                                    <p:cond delay="50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774F4A-1F38-48E5-8B8A-6E300AFFF9D4}" type="slidenum">
              <a:rPr lang="en-AU" smtClean="0"/>
              <a:t>17</a:t>
            </a:fld>
            <a:endParaRPr lang="en-AU"/>
          </a:p>
        </p:txBody>
      </p:sp>
      <p:sp>
        <p:nvSpPr>
          <p:cNvPr id="3" name="Title 2"/>
          <p:cNvSpPr>
            <a:spLocks noGrp="1"/>
          </p:cNvSpPr>
          <p:nvPr>
            <p:ph type="title"/>
          </p:nvPr>
        </p:nvSpPr>
        <p:spPr/>
        <p:txBody>
          <a:bodyPr/>
          <a:lstStyle/>
          <a:p>
            <a:r>
              <a:rPr lang="en-AU" dirty="0" smtClean="0"/>
              <a:t>Links - Presentations</a:t>
            </a:r>
            <a:endParaRPr lang="en-AU" dirty="0"/>
          </a:p>
        </p:txBody>
      </p:sp>
      <p:sp>
        <p:nvSpPr>
          <p:cNvPr id="4" name="Rectangle 3"/>
          <p:cNvSpPr/>
          <p:nvPr/>
        </p:nvSpPr>
        <p:spPr>
          <a:xfrm>
            <a:off x="1343472" y="1124744"/>
            <a:ext cx="10657184" cy="5078313"/>
          </a:xfrm>
          <a:prstGeom prst="rect">
            <a:avLst/>
          </a:prstGeom>
        </p:spPr>
        <p:txBody>
          <a:bodyPr wrap="square">
            <a:spAutoFit/>
          </a:bodyPr>
          <a:lstStyle/>
          <a:p>
            <a:pPr>
              <a:spcAft>
                <a:spcPts val="0"/>
              </a:spcAft>
            </a:pPr>
            <a:r>
              <a:rPr lang="en-US" sz="2000"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How </a:t>
            </a:r>
            <a:r>
              <a:rPr lang="en-US" sz="2000" dirty="0" err="1">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Kanban</a:t>
            </a:r>
            <a:r>
              <a:rPr lang="en-US" sz="2000"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 Helps Us Move Beyond Traditional PMO - David Joyce</a:t>
            </a:r>
            <a:endParaRPr lang="en-AU" sz="2000"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hlinkClick r:id="rId3"/>
            </a:endParaRPr>
          </a:p>
          <a:p>
            <a:pPr>
              <a:spcAft>
                <a:spcPts val="0"/>
              </a:spcAft>
            </a:pPr>
            <a:r>
              <a:rPr lang="en-AU" u="sng"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hlinkClick r:id="rId3"/>
              </a:rPr>
              <a:t>http</a:t>
            </a:r>
            <a:r>
              <a:rPr lang="en-AU" u="sng"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hlinkClick r:id="rId3"/>
              </a:rPr>
              <a:t>://</a:t>
            </a:r>
            <a:r>
              <a:rPr lang="en-AU" u="sng"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hlinkClick r:id="rId3"/>
              </a:rPr>
              <a:t>vimeo.com/43036371</a:t>
            </a:r>
            <a:endParaRPr lang="en-AU" u="sng"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en-AU" sz="2000" u="sng"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AU" sz="2000"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C</a:t>
            </a:r>
            <a:r>
              <a:rPr lang="en-US" sz="2000" dirty="0" err="1">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ontinuous</a:t>
            </a:r>
            <a:r>
              <a:rPr lang="en-US" sz="2000"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 Delivery - Martin Fowler, </a:t>
            </a:r>
            <a:r>
              <a:rPr lang="en-US" sz="2000" dirty="0" err="1">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Jez</a:t>
            </a:r>
            <a:r>
              <a:rPr lang="en-US" sz="2000"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 Humble </a:t>
            </a:r>
            <a:endParaRPr lang="en-AU" sz="2000"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AU" u="sng"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hlinkClick r:id="rId4"/>
              </a:rPr>
              <a:t>http://</a:t>
            </a:r>
            <a:r>
              <a:rPr lang="en-AU" u="sng"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hlinkClick r:id="rId4"/>
              </a:rPr>
              <a:t>yow.eventer.com/yow-2011-1004/continuous-delivery-by-martin-fowler-and-jez-humble-1062</a:t>
            </a:r>
            <a:endParaRPr lang="en-AU" u="sng"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en-AU" sz="2000"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AU" sz="2000" dirty="0" err="1"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Etsy’s</a:t>
            </a:r>
            <a:r>
              <a:rPr lang="en-AU" sz="2000"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 Product Development with Continuous Experimentation – Frank Harris and </a:t>
            </a:r>
            <a:r>
              <a:rPr lang="en-AU" sz="2000" dirty="0" err="1"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Nellwyn</a:t>
            </a:r>
            <a:r>
              <a:rPr lang="en-AU" sz="2000"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 Thomas</a:t>
            </a:r>
          </a:p>
          <a:p>
            <a:pPr>
              <a:spcAft>
                <a:spcPts val="0"/>
              </a:spcAft>
            </a:pPr>
            <a:r>
              <a:rPr lang="en-AU" dirty="0">
                <a:hlinkClick r:id="rId5"/>
              </a:rPr>
              <a:t>http://qconsf.com/sf2012/dl/qcon-sanfran-2012/slides/FrankHarris_and_NellThomas_ProductDevelopmentWithContinuousExperimentation.pdf</a:t>
            </a:r>
            <a:endParaRPr lang="en-AU"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en-AU" sz="2000"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AU" sz="2000"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Continuous Design - Mary </a:t>
            </a:r>
            <a:r>
              <a:rPr lang="en-AU" sz="2000" dirty="0" err="1">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Poppendieck</a:t>
            </a:r>
            <a:r>
              <a:rPr lang="en-AU" sz="2000"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 </a:t>
            </a:r>
            <a:r>
              <a:rPr lang="en-AU"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 </a:t>
            </a:r>
          </a:p>
          <a:p>
            <a:pPr>
              <a:spcAft>
                <a:spcPts val="0"/>
              </a:spcAft>
            </a:pPr>
            <a:r>
              <a:rPr lang="en-AU" u="sng"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hlinkClick r:id="rId6"/>
              </a:rPr>
              <a:t>http://</a:t>
            </a:r>
            <a:r>
              <a:rPr lang="en-AU" u="sng"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hlinkClick r:id="rId6"/>
              </a:rPr>
              <a:t>yow.eventer.com/yow-2011-1004/continuous-design-by-mary-poppendieck-1027</a:t>
            </a:r>
            <a:endParaRPr lang="en-AU"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AU"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 </a:t>
            </a:r>
            <a:endParaRPr lang="en-AU"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2000"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Feedback Makes Everything Better: Understanding the Software Engineering </a:t>
            </a:r>
            <a:r>
              <a:rPr lang="en-US" sz="2000"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Process </a:t>
            </a:r>
          </a:p>
          <a:p>
            <a:pPr>
              <a:spcAft>
                <a:spcPts val="0"/>
              </a:spcAft>
            </a:pPr>
            <a:r>
              <a:rPr lang="en-US" sz="2000"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 Bjorn </a:t>
            </a:r>
            <a:r>
              <a:rPr lang="en-US" sz="2000"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Freeman-Benson</a:t>
            </a:r>
            <a:endParaRPr lang="en-AU" sz="2000"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AU" u="sng"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hlinkClick r:id="rId7"/>
              </a:rPr>
              <a:t>http</a:t>
            </a:r>
            <a:r>
              <a:rPr lang="en-AU" u="sng"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hlinkClick r:id="rId7"/>
              </a:rPr>
              <a:t>://yow.eventer.com/yow-2011-1004/feedback-makes-everything-better-understanding-the-software-engineering-process-by-bjorn-freeman-benson-1061</a:t>
            </a:r>
            <a:r>
              <a:rPr lang="en-AU" sz="1600"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8828950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774F4A-1F38-48E5-8B8A-6E300AFFF9D4}" type="slidenum">
              <a:rPr lang="en-AU" smtClean="0"/>
              <a:t>18</a:t>
            </a:fld>
            <a:endParaRPr lang="en-AU"/>
          </a:p>
        </p:txBody>
      </p:sp>
      <p:sp>
        <p:nvSpPr>
          <p:cNvPr id="3" name="Title 2"/>
          <p:cNvSpPr>
            <a:spLocks noGrp="1"/>
          </p:cNvSpPr>
          <p:nvPr>
            <p:ph type="title"/>
          </p:nvPr>
        </p:nvSpPr>
        <p:spPr/>
        <p:txBody>
          <a:bodyPr/>
          <a:lstStyle/>
          <a:p>
            <a:r>
              <a:rPr lang="en-AU" dirty="0" smtClean="0"/>
              <a:t>Links – Books</a:t>
            </a:r>
            <a:endParaRPr lang="en-AU" dirty="0"/>
          </a:p>
        </p:txBody>
      </p:sp>
      <p:sp>
        <p:nvSpPr>
          <p:cNvPr id="4" name="Rectangle 3"/>
          <p:cNvSpPr/>
          <p:nvPr/>
        </p:nvSpPr>
        <p:spPr>
          <a:xfrm>
            <a:off x="1342800" y="1123200"/>
            <a:ext cx="7993560" cy="4154984"/>
          </a:xfrm>
          <a:prstGeom prst="rect">
            <a:avLst/>
          </a:prstGeom>
        </p:spPr>
        <p:txBody>
          <a:bodyPr wrap="square">
            <a:spAutoFit/>
          </a:bodyPr>
          <a:lstStyle/>
          <a:p>
            <a:pPr>
              <a:spcAft>
                <a:spcPts val="0"/>
              </a:spcAft>
            </a:pPr>
            <a:r>
              <a:rPr lang="en-AU" sz="2000"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Continuous Delivery – </a:t>
            </a:r>
            <a:r>
              <a:rPr lang="en-AU" sz="2000" dirty="0" err="1"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Jez</a:t>
            </a:r>
            <a:r>
              <a:rPr lang="en-AU" sz="2000"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 Humble, David Farley</a:t>
            </a:r>
          </a:p>
          <a:p>
            <a:pPr>
              <a:spcAft>
                <a:spcPts val="0"/>
              </a:spcAft>
            </a:pPr>
            <a:r>
              <a:rPr lang="en-AU" dirty="0">
                <a:hlinkClick r:id="rId3"/>
              </a:rPr>
              <a:t>http://www.amazon.com/dp/0321601912?tag=contindelive-20</a:t>
            </a:r>
            <a:endParaRPr lang="en-AU"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en-AU" sz="2000"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AU" sz="2000"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Impact </a:t>
            </a:r>
            <a:r>
              <a:rPr lang="en-AU" sz="2000"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Mapping – </a:t>
            </a:r>
            <a:r>
              <a:rPr lang="en-AU" sz="2000" dirty="0" err="1">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Gojko</a:t>
            </a:r>
            <a:r>
              <a:rPr lang="en-AU" sz="2000"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 </a:t>
            </a:r>
            <a:r>
              <a:rPr lang="en-AU" sz="2000" dirty="0" err="1">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Adzic</a:t>
            </a:r>
            <a:endParaRPr lang="en-AU" sz="2000"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AU" dirty="0">
                <a:hlinkClick r:id="rId4"/>
              </a:rPr>
              <a:t>http://impactmapping.org/book.php</a:t>
            </a:r>
            <a:r>
              <a:rPr lang="en-AU"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 </a:t>
            </a:r>
            <a:endParaRPr lang="en-AU" sz="2000"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en-AU"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AU" sz="2000"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The Lean </a:t>
            </a:r>
            <a:r>
              <a:rPr lang="en-AU" sz="2000" dirty="0" err="1">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Startup</a:t>
            </a:r>
            <a:r>
              <a:rPr lang="en-AU" sz="2000"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 – Eric Reis</a:t>
            </a:r>
          </a:p>
          <a:p>
            <a:pPr>
              <a:spcAft>
                <a:spcPts val="0"/>
              </a:spcAft>
            </a:pPr>
            <a:r>
              <a:rPr lang="en-AU" dirty="0">
                <a:hlinkClick r:id="rId5"/>
              </a:rPr>
              <a:t>http://theleanstartup.com</a:t>
            </a:r>
            <a:r>
              <a:rPr lang="en-AU" dirty="0" smtClean="0">
                <a:hlinkClick r:id="rId5"/>
              </a:rPr>
              <a:t>/</a:t>
            </a:r>
            <a:endParaRPr lang="en-AU" dirty="0" smtClean="0"/>
          </a:p>
          <a:p>
            <a:pPr>
              <a:spcAft>
                <a:spcPts val="0"/>
              </a:spcAft>
            </a:pPr>
            <a:endParaRPr lang="en-AU"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AU" sz="2000"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Theories of Work – David Joyce</a:t>
            </a:r>
            <a:endParaRPr lang="en-AU" sz="2000"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AU" dirty="0">
                <a:hlinkClick r:id="rId6"/>
              </a:rPr>
              <a:t>http://www.theoriesofwork.com/</a:t>
            </a:r>
            <a:endParaRPr lang="en-AU"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en-AU"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AU" sz="2000"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Developmental Sequence in Small Groups – Bruce </a:t>
            </a:r>
            <a:r>
              <a:rPr lang="en-AU" sz="2000" dirty="0" err="1"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Tuckman</a:t>
            </a:r>
            <a:endParaRPr lang="en-AU" sz="2000"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AU" dirty="0">
                <a:hlinkClick r:id="rId7"/>
              </a:rPr>
              <a:t>http://</a:t>
            </a:r>
            <a:r>
              <a:rPr lang="en-AU" dirty="0" smtClean="0">
                <a:hlinkClick r:id="rId7"/>
              </a:rPr>
              <a:t>aneesha.ceit.uq.edu.au/drupal/sites/default/files/Tuckman%201965.pdf</a:t>
            </a:r>
            <a:endParaRPr lang="en-AU" dirty="0" smtClean="0"/>
          </a:p>
        </p:txBody>
      </p:sp>
    </p:spTree>
    <p:extLst>
      <p:ext uri="{BB962C8B-B14F-4D97-AF65-F5344CB8AC3E}">
        <p14:creationId xmlns:p14="http://schemas.microsoft.com/office/powerpoint/2010/main" val="5431308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774F4A-1F38-48E5-8B8A-6E300AFFF9D4}" type="slidenum">
              <a:rPr lang="en-AU" smtClean="0"/>
              <a:t>19</a:t>
            </a:fld>
            <a:endParaRPr lang="en-AU"/>
          </a:p>
        </p:txBody>
      </p:sp>
      <p:sp>
        <p:nvSpPr>
          <p:cNvPr id="3" name="Title 2"/>
          <p:cNvSpPr>
            <a:spLocks noGrp="1"/>
          </p:cNvSpPr>
          <p:nvPr>
            <p:ph type="title"/>
          </p:nvPr>
        </p:nvSpPr>
        <p:spPr/>
        <p:txBody>
          <a:bodyPr/>
          <a:lstStyle/>
          <a:p>
            <a:r>
              <a:rPr lang="en-AU" dirty="0"/>
              <a:t>Links -</a:t>
            </a:r>
            <a:r>
              <a:rPr lang="en-AU" dirty="0" smtClean="0"/>
              <a:t> Case Studies / Articles</a:t>
            </a:r>
            <a:endParaRPr lang="en-AU" dirty="0"/>
          </a:p>
        </p:txBody>
      </p:sp>
      <p:sp>
        <p:nvSpPr>
          <p:cNvPr id="4" name="Rectangle 3"/>
          <p:cNvSpPr/>
          <p:nvPr/>
        </p:nvSpPr>
        <p:spPr>
          <a:xfrm>
            <a:off x="1342800" y="836712"/>
            <a:ext cx="10849200" cy="5816977"/>
          </a:xfrm>
          <a:prstGeom prst="rect">
            <a:avLst/>
          </a:prstGeom>
        </p:spPr>
        <p:txBody>
          <a:bodyPr wrap="square">
            <a:spAutoFit/>
          </a:bodyPr>
          <a:lstStyle/>
          <a:p>
            <a:pPr>
              <a:spcAft>
                <a:spcPts val="0"/>
              </a:spcAft>
            </a:pPr>
            <a:r>
              <a:rPr lang="en-US" sz="2000"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Continuous Deployment: The Dirty Details - Mike </a:t>
            </a:r>
            <a:r>
              <a:rPr lang="en-US" sz="2000" dirty="0" err="1">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Brittain</a:t>
            </a:r>
            <a:endParaRPr lang="en-AU" sz="2000"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AU" u="sng"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hlinkClick r:id="rId3"/>
              </a:rPr>
              <a:t>http://channel9.msdn.com/Events/ALM-Summit/ALM-Summit-3/Continuous-Deployment-The-Dirty-Details</a:t>
            </a:r>
            <a:endParaRPr lang="en-AU"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en-AU" sz="2000"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AU" sz="2000"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Continuous Deployment at </a:t>
            </a:r>
            <a:r>
              <a:rPr lang="en-AU" sz="2000" dirty="0" err="1"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Etsy</a:t>
            </a:r>
            <a:r>
              <a:rPr lang="en-AU" sz="2000"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 </a:t>
            </a:r>
            <a:r>
              <a:rPr lang="en-AU" sz="2000"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 Ross </a:t>
            </a:r>
            <a:r>
              <a:rPr lang="en-AU" sz="2000"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Snyder</a:t>
            </a:r>
            <a:endParaRPr lang="en-AU" sz="2000"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hlinkClick r:id="rId4"/>
            </a:endParaRPr>
          </a:p>
          <a:p>
            <a:pPr>
              <a:spcAft>
                <a:spcPts val="0"/>
              </a:spcAft>
            </a:pPr>
            <a:r>
              <a:rPr lang="en-AU" u="sng"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hlinkClick r:id="rId4"/>
              </a:rPr>
              <a:t>http</a:t>
            </a:r>
            <a:r>
              <a:rPr lang="en-AU" u="sng"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hlinkClick r:id="rId4"/>
              </a:rPr>
              <a:t>://</a:t>
            </a:r>
            <a:r>
              <a:rPr lang="en-AU" u="sng"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hlinkClick r:id="rId4"/>
              </a:rPr>
              <a:t>www.slideshare.net/500startups/ross-synder-etsy-sxsw-lean-startup-2013</a:t>
            </a:r>
          </a:p>
          <a:p>
            <a:pPr>
              <a:spcAft>
                <a:spcPts val="0"/>
              </a:spcAft>
            </a:pPr>
            <a:endParaRPr lang="en-AU" u="sng"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hlinkClick r:id="rId4"/>
            </a:endParaRPr>
          </a:p>
          <a:p>
            <a:pPr>
              <a:spcAft>
                <a:spcPts val="0"/>
              </a:spcAft>
            </a:pPr>
            <a:r>
              <a:rPr lang="en-US" sz="2000"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Continuous </a:t>
            </a:r>
            <a:r>
              <a:rPr lang="en-US" sz="2000"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Deployment: </a:t>
            </a:r>
            <a:r>
              <a:rPr lang="en-US" sz="2000" dirty="0" err="1">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Etsy</a:t>
            </a:r>
            <a:r>
              <a:rPr lang="en-US" sz="2000"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 Case Study - Chad Dickerson</a:t>
            </a:r>
            <a:endParaRPr lang="en-AU" sz="2000"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hlinkClick r:id="rId4"/>
            </a:endParaRPr>
          </a:p>
          <a:p>
            <a:pPr>
              <a:spcAft>
                <a:spcPts val="0"/>
              </a:spcAft>
            </a:pPr>
            <a:r>
              <a:rPr lang="en-AU" u="sng"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hlinkClick r:id="rId4"/>
              </a:rPr>
              <a:t>https</a:t>
            </a:r>
            <a:r>
              <a:rPr lang="en-AU" u="sng"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hlinkClick r:id="rId4"/>
              </a:rPr>
              <a:t>://www.udemy.com/lectures/continuous-deployment-etsy-case-study-chad-dickerson-73944</a:t>
            </a:r>
            <a:endParaRPr lang="en-AU" u="sng"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en-AU" u="sng"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2000"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Interview with Michael </a:t>
            </a:r>
            <a:r>
              <a:rPr lang="en-US" sz="2000" dirty="0" err="1">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Rembetsy</a:t>
            </a:r>
            <a:r>
              <a:rPr lang="en-US" sz="2000"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 on </a:t>
            </a:r>
            <a:r>
              <a:rPr lang="en-US" sz="2000" dirty="0" err="1">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Etsy's</a:t>
            </a:r>
            <a:r>
              <a:rPr lang="en-US" sz="2000"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 PCI-DSS implementation</a:t>
            </a:r>
            <a:endParaRPr lang="en-AU" sz="2000"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AU" u="sng"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hlinkClick r:id="rId5"/>
              </a:rPr>
              <a:t>http</a:t>
            </a:r>
            <a:r>
              <a:rPr lang="en-AU" u="sng"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hlinkClick r:id="rId5"/>
              </a:rPr>
              <a:t>://</a:t>
            </a:r>
            <a:r>
              <a:rPr lang="en-AU" u="sng"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hlinkClick r:id="rId5"/>
              </a:rPr>
              <a:t>www.youtube.com/watch?v=nrDH5MVwVN4</a:t>
            </a:r>
            <a:endParaRPr lang="en-AU" u="sng"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en-AU" u="sng"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2000"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Actionable Metrics - Enabling Decision-Making in Netﬂix’s Decentralized Environment</a:t>
            </a:r>
            <a:endParaRPr lang="en-AU" sz="2000"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AU" dirty="0">
                <a:hlinkClick r:id="rId6"/>
              </a:rPr>
              <a:t>http://</a:t>
            </a:r>
            <a:r>
              <a:rPr lang="en-AU" dirty="0" smtClean="0">
                <a:hlinkClick r:id="rId6"/>
              </a:rPr>
              <a:t>www.infoq.com/presentations/Netflix-Metrics</a:t>
            </a:r>
            <a:endParaRPr lang="en-AU" sz="1600" u="sng"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en-AU" u="sng"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2000" dirty="0">
                <a:solidFill>
                  <a:schemeClr val="tx1">
                    <a:lumMod val="75000"/>
                    <a:lumOff val="25000"/>
                  </a:schemeClr>
                </a:solidFill>
                <a:latin typeface="Calibri" panose="020F0502020204030204" pitchFamily="34" charset="0"/>
                <a:ea typeface="Calibri" panose="020F0502020204030204" pitchFamily="34" charset="0"/>
                <a:cs typeface="Times New Roman" panose="02020603050405020304" pitchFamily="18" charset="0"/>
              </a:rPr>
              <a:t>New approaches to IT service </a:t>
            </a:r>
            <a:r>
              <a:rPr lang="en-US" sz="2000" dirty="0" smtClean="0">
                <a:solidFill>
                  <a:schemeClr val="tx1">
                    <a:lumMod val="75000"/>
                    <a:lumOff val="25000"/>
                  </a:schemeClr>
                </a:solidFill>
                <a:latin typeface="Calibri" panose="020F0502020204030204" pitchFamily="34" charset="0"/>
                <a:ea typeface="Calibri" panose="020F0502020204030204" pitchFamily="34" charset="0"/>
                <a:cs typeface="Times New Roman" panose="02020603050405020304" pitchFamily="18" charset="0"/>
              </a:rPr>
              <a:t>management – www.cio.com.au</a:t>
            </a:r>
            <a:endParaRPr lang="en-AU" sz="2000" dirty="0" smtClean="0">
              <a:solidFill>
                <a:schemeClr val="tx1">
                  <a:lumMod val="75000"/>
                  <a:lumOff val="25000"/>
                </a:schemeClr>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AU" dirty="0" smtClean="0">
                <a:hlinkClick r:id="rId7"/>
              </a:rPr>
              <a:t>http</a:t>
            </a:r>
            <a:r>
              <a:rPr lang="en-AU" dirty="0">
                <a:hlinkClick r:id="rId7"/>
              </a:rPr>
              <a:t>://</a:t>
            </a:r>
            <a:r>
              <a:rPr lang="en-AU" dirty="0" smtClean="0">
                <a:hlinkClick r:id="rId7"/>
              </a:rPr>
              <a:t>www.cio.com.au/article/529820/new_approaches_it_service_management</a:t>
            </a:r>
            <a:endParaRPr lang="en-AU" dirty="0" smtClean="0"/>
          </a:p>
          <a:p>
            <a:pPr>
              <a:spcAft>
                <a:spcPts val="0"/>
              </a:spcAft>
            </a:pPr>
            <a:endParaRPr lang="en-AU" sz="1600" u="sng"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AU" sz="2000"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10-deploys-per-day-dev-and-ops-cooperation-at-flickr – John </a:t>
            </a:r>
            <a:r>
              <a:rPr lang="en-AU" sz="2000" dirty="0" err="1"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Allspaw</a:t>
            </a:r>
            <a:r>
              <a:rPr lang="en-AU" sz="2000"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 and Paul Hammond</a:t>
            </a:r>
            <a:endParaRPr lang="en-AU" sz="2000"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AU" sz="1600" dirty="0">
                <a:hlinkClick r:id="rId8"/>
              </a:rPr>
              <a:t>http://www.youtube.com/watch?v=LdOe18KhtT4</a:t>
            </a:r>
            <a:endParaRPr lang="en-AU" sz="1600" u="sng"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770159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2906183" y="1341438"/>
            <a:ext cx="6379633" cy="4784725"/>
          </a:xfrm>
          <a:prstGeom prst="rect">
            <a:avLst/>
          </a:prstGeom>
        </p:spPr>
      </p:pic>
      <p:sp>
        <p:nvSpPr>
          <p:cNvPr id="3" name="Slide Number Placeholder 2"/>
          <p:cNvSpPr>
            <a:spLocks noGrp="1"/>
          </p:cNvSpPr>
          <p:nvPr>
            <p:ph type="sldNum" sz="quarter" idx="12"/>
          </p:nvPr>
        </p:nvSpPr>
        <p:spPr/>
        <p:txBody>
          <a:bodyPr/>
          <a:lstStyle/>
          <a:p>
            <a:fld id="{60774F4A-1F38-48E5-8B8A-6E300AFFF9D4}" type="slidenum">
              <a:rPr lang="en-AU" smtClean="0"/>
              <a:t>2</a:t>
            </a:fld>
            <a:endParaRPr lang="en-AU"/>
          </a:p>
        </p:txBody>
      </p:sp>
      <p:sp>
        <p:nvSpPr>
          <p:cNvPr id="4" name="Title 3"/>
          <p:cNvSpPr>
            <a:spLocks noGrp="1"/>
          </p:cNvSpPr>
          <p:nvPr>
            <p:ph type="title"/>
          </p:nvPr>
        </p:nvSpPr>
        <p:spPr/>
        <p:txBody>
          <a:bodyPr/>
          <a:lstStyle/>
          <a:p>
            <a:r>
              <a:rPr lang="en-AU" dirty="0" smtClean="0"/>
              <a:t>Common Sense</a:t>
            </a:r>
            <a:endParaRPr lang="en-AU" dirty="0"/>
          </a:p>
        </p:txBody>
      </p:sp>
    </p:spTree>
    <p:extLst>
      <p:ext uri="{BB962C8B-B14F-4D97-AF65-F5344CB8AC3E}">
        <p14:creationId xmlns:p14="http://schemas.microsoft.com/office/powerpoint/2010/main" val="36498989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774F4A-1F38-48E5-8B8A-6E300AFFF9D4}" type="slidenum">
              <a:rPr lang="en-AU" smtClean="0"/>
              <a:t>20</a:t>
            </a:fld>
            <a:endParaRPr lang="en-AU"/>
          </a:p>
        </p:txBody>
      </p:sp>
      <p:sp>
        <p:nvSpPr>
          <p:cNvPr id="3" name="Footer Placeholder 2"/>
          <p:cNvSpPr>
            <a:spLocks noGrp="1"/>
          </p:cNvSpPr>
          <p:nvPr>
            <p:ph type="ftr" sz="quarter" idx="4294967295"/>
          </p:nvPr>
        </p:nvSpPr>
        <p:spPr/>
        <p:txBody>
          <a:bodyPr/>
          <a:lstStyle/>
          <a:p>
            <a:r>
              <a:rPr lang="en-AU" dirty="0" smtClean="0"/>
              <a:t>www.readify.net</a:t>
            </a:r>
            <a:endParaRPr lang="en-AU" dirty="0"/>
          </a:p>
        </p:txBody>
      </p:sp>
    </p:spTree>
    <p:extLst>
      <p:ext uri="{BB962C8B-B14F-4D97-AF65-F5344CB8AC3E}">
        <p14:creationId xmlns:p14="http://schemas.microsoft.com/office/powerpoint/2010/main" val="3253095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550463" y="3144310"/>
            <a:ext cx="3273728" cy="1796858"/>
          </a:xfrm>
          <a:prstGeom prst="rect">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2800" dirty="0" err="1" smtClean="0">
                <a:solidFill>
                  <a:schemeClr val="bg1"/>
                </a:solidFill>
              </a:rPr>
              <a:t>Scrumfall</a:t>
            </a:r>
            <a:endParaRPr lang="en-AU" sz="2800" dirty="0">
              <a:solidFill>
                <a:schemeClr val="bg1"/>
              </a:solidFill>
            </a:endParaRPr>
          </a:p>
        </p:txBody>
      </p:sp>
      <p:sp>
        <p:nvSpPr>
          <p:cNvPr id="20" name="Rectangle 19"/>
          <p:cNvSpPr/>
          <p:nvPr/>
        </p:nvSpPr>
        <p:spPr>
          <a:xfrm>
            <a:off x="4550462" y="3144310"/>
            <a:ext cx="3273728" cy="17968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smtClean="0">
                <a:solidFill>
                  <a:schemeClr val="bg1"/>
                </a:solidFill>
              </a:rPr>
              <a:t>High Performing Agile Team</a:t>
            </a:r>
            <a:endParaRPr lang="en-AU" sz="2400" dirty="0">
              <a:solidFill>
                <a:schemeClr val="bg1"/>
              </a:solidFill>
            </a:endParaRPr>
          </a:p>
        </p:txBody>
      </p:sp>
      <p:sp>
        <p:nvSpPr>
          <p:cNvPr id="2" name="Slide Number Placeholder 1"/>
          <p:cNvSpPr>
            <a:spLocks noGrp="1"/>
          </p:cNvSpPr>
          <p:nvPr>
            <p:ph type="sldNum" sz="quarter" idx="12"/>
          </p:nvPr>
        </p:nvSpPr>
        <p:spPr>
          <a:xfrm>
            <a:off x="8760296" y="6376243"/>
            <a:ext cx="2844800" cy="365125"/>
          </a:xfrm>
        </p:spPr>
        <p:txBody>
          <a:bodyPr/>
          <a:lstStyle/>
          <a:p>
            <a:fld id="{60774F4A-1F38-48E5-8B8A-6E300AFFF9D4}" type="slidenum">
              <a:rPr lang="en-AU" smtClean="0"/>
              <a:t>3</a:t>
            </a:fld>
            <a:endParaRPr lang="en-AU" dirty="0"/>
          </a:p>
        </p:txBody>
      </p:sp>
      <p:sp>
        <p:nvSpPr>
          <p:cNvPr id="3" name="Title 2"/>
          <p:cNvSpPr>
            <a:spLocks noGrp="1"/>
          </p:cNvSpPr>
          <p:nvPr>
            <p:ph type="title"/>
          </p:nvPr>
        </p:nvSpPr>
        <p:spPr>
          <a:xfrm>
            <a:off x="0" y="260648"/>
            <a:ext cx="12192000" cy="562074"/>
          </a:xfrm>
        </p:spPr>
        <p:txBody>
          <a:bodyPr/>
          <a:lstStyle/>
          <a:p>
            <a:r>
              <a:rPr lang="en-AU" dirty="0" smtClean="0"/>
              <a:t>What we see today…</a:t>
            </a:r>
            <a:endParaRPr lang="en-AU" dirty="0"/>
          </a:p>
        </p:txBody>
      </p:sp>
      <p:sp>
        <p:nvSpPr>
          <p:cNvPr id="15" name="Rectangle 14"/>
          <p:cNvSpPr/>
          <p:nvPr/>
        </p:nvSpPr>
        <p:spPr>
          <a:xfrm>
            <a:off x="988703" y="3144310"/>
            <a:ext cx="3273728" cy="1796858"/>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6" name="Rectangle 15"/>
          <p:cNvSpPr/>
          <p:nvPr/>
        </p:nvSpPr>
        <p:spPr>
          <a:xfrm>
            <a:off x="8112223" y="3127027"/>
            <a:ext cx="3273728" cy="1796858"/>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TextBox 16"/>
          <p:cNvSpPr txBox="1"/>
          <p:nvPr/>
        </p:nvSpPr>
        <p:spPr>
          <a:xfrm>
            <a:off x="988703" y="1268760"/>
            <a:ext cx="3273727" cy="461665"/>
          </a:xfrm>
          <a:prstGeom prst="rect">
            <a:avLst/>
          </a:prstGeom>
          <a:noFill/>
        </p:spPr>
        <p:txBody>
          <a:bodyPr wrap="square" rtlCol="0">
            <a:spAutoFit/>
          </a:bodyPr>
          <a:lstStyle/>
          <a:p>
            <a:pPr algn="ctr"/>
            <a:r>
              <a:rPr lang="en-AU" sz="2400" dirty="0" smtClean="0">
                <a:solidFill>
                  <a:schemeClr val="bg1">
                    <a:lumMod val="50000"/>
                  </a:schemeClr>
                </a:solidFill>
              </a:rPr>
              <a:t>Planning</a:t>
            </a:r>
            <a:endParaRPr lang="en-AU" sz="2400" dirty="0">
              <a:solidFill>
                <a:schemeClr val="bg1">
                  <a:lumMod val="50000"/>
                </a:schemeClr>
              </a:solidFill>
            </a:endParaRPr>
          </a:p>
        </p:txBody>
      </p:sp>
      <p:sp>
        <p:nvSpPr>
          <p:cNvPr id="18" name="TextBox 17"/>
          <p:cNvSpPr txBox="1"/>
          <p:nvPr/>
        </p:nvSpPr>
        <p:spPr>
          <a:xfrm>
            <a:off x="4550463" y="1268760"/>
            <a:ext cx="3273727" cy="461665"/>
          </a:xfrm>
          <a:prstGeom prst="rect">
            <a:avLst/>
          </a:prstGeom>
          <a:noFill/>
        </p:spPr>
        <p:txBody>
          <a:bodyPr wrap="square" rtlCol="0">
            <a:spAutoFit/>
          </a:bodyPr>
          <a:lstStyle/>
          <a:p>
            <a:pPr algn="ctr"/>
            <a:r>
              <a:rPr lang="en-AU" sz="2400" dirty="0" smtClean="0">
                <a:solidFill>
                  <a:schemeClr val="bg1">
                    <a:lumMod val="50000"/>
                  </a:schemeClr>
                </a:solidFill>
              </a:rPr>
              <a:t>Development</a:t>
            </a:r>
            <a:endParaRPr lang="en-AU" sz="2400" dirty="0">
              <a:solidFill>
                <a:schemeClr val="bg1">
                  <a:lumMod val="50000"/>
                </a:schemeClr>
              </a:solidFill>
            </a:endParaRPr>
          </a:p>
        </p:txBody>
      </p:sp>
      <p:sp>
        <p:nvSpPr>
          <p:cNvPr id="19" name="TextBox 18"/>
          <p:cNvSpPr txBox="1"/>
          <p:nvPr/>
        </p:nvSpPr>
        <p:spPr>
          <a:xfrm>
            <a:off x="8112223" y="1268760"/>
            <a:ext cx="3273727" cy="461665"/>
          </a:xfrm>
          <a:prstGeom prst="rect">
            <a:avLst/>
          </a:prstGeom>
          <a:noFill/>
        </p:spPr>
        <p:txBody>
          <a:bodyPr wrap="square" rtlCol="0">
            <a:spAutoFit/>
          </a:bodyPr>
          <a:lstStyle/>
          <a:p>
            <a:pPr algn="ctr"/>
            <a:r>
              <a:rPr lang="en-AU" sz="2400" dirty="0" smtClean="0">
                <a:solidFill>
                  <a:schemeClr val="bg1">
                    <a:lumMod val="50000"/>
                  </a:schemeClr>
                </a:solidFill>
              </a:rPr>
              <a:t>Release/Post Release</a:t>
            </a:r>
            <a:endParaRPr lang="en-AU" sz="2400" dirty="0">
              <a:solidFill>
                <a:schemeClr val="bg1">
                  <a:lumMod val="50000"/>
                </a:schemeClr>
              </a:solidFill>
            </a:endParaRPr>
          </a:p>
        </p:txBody>
      </p:sp>
      <p:sp>
        <p:nvSpPr>
          <p:cNvPr id="12" name="Right Arrow 11"/>
          <p:cNvSpPr/>
          <p:nvPr/>
        </p:nvSpPr>
        <p:spPr>
          <a:xfrm>
            <a:off x="3904128" y="1375377"/>
            <a:ext cx="864096" cy="248429"/>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Right Arrow 22"/>
          <p:cNvSpPr/>
          <p:nvPr/>
        </p:nvSpPr>
        <p:spPr>
          <a:xfrm>
            <a:off x="7392142" y="1375376"/>
            <a:ext cx="864096" cy="248429"/>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Rectangle 25"/>
          <p:cNvSpPr/>
          <p:nvPr/>
        </p:nvSpPr>
        <p:spPr>
          <a:xfrm>
            <a:off x="988703" y="3144310"/>
            <a:ext cx="3307097" cy="1814507"/>
          </a:xfrm>
          <a:prstGeom prst="rect">
            <a:avLst/>
          </a:prstGeom>
          <a:solidFill>
            <a:schemeClr val="bg1">
              <a:lumMod val="6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smtClean="0">
                <a:solidFill>
                  <a:schemeClr val="bg1"/>
                </a:solidFill>
              </a:rPr>
              <a:t>Waterfall</a:t>
            </a:r>
            <a:endParaRPr lang="en-AU" sz="2400" dirty="0">
              <a:solidFill>
                <a:schemeClr val="bg1"/>
              </a:solidFill>
            </a:endParaRPr>
          </a:p>
        </p:txBody>
      </p:sp>
      <p:sp>
        <p:nvSpPr>
          <p:cNvPr id="27" name="Rectangle 26"/>
          <p:cNvSpPr/>
          <p:nvPr/>
        </p:nvSpPr>
        <p:spPr>
          <a:xfrm>
            <a:off x="8106170" y="3127027"/>
            <a:ext cx="3279780" cy="1814141"/>
          </a:xfrm>
          <a:prstGeom prst="rect">
            <a:avLst/>
          </a:prstGeom>
          <a:solidFill>
            <a:schemeClr val="bg1">
              <a:lumMod val="6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smtClean="0">
                <a:solidFill>
                  <a:schemeClr val="bg1"/>
                </a:solidFill>
              </a:rPr>
              <a:t>Waterfall</a:t>
            </a:r>
            <a:endParaRPr lang="en-AU" sz="2400" dirty="0">
              <a:solidFill>
                <a:schemeClr val="bg1"/>
              </a:solidFill>
            </a:endParaRPr>
          </a:p>
        </p:txBody>
      </p:sp>
    </p:spTree>
    <p:extLst>
      <p:ext uri="{BB962C8B-B14F-4D97-AF65-F5344CB8AC3E}">
        <p14:creationId xmlns:p14="http://schemas.microsoft.com/office/powerpoint/2010/main" val="2089315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0" grpId="0" animBg="1"/>
      <p:bldP spid="15" grpId="0" animBg="1"/>
      <p:bldP spid="16" grpId="0" animBg="1"/>
      <p:bldP spid="26" grpId="0" animBg="1"/>
      <p:bldP spid="2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0774F4A-1F38-48E5-8B8A-6E300AFFF9D4}" type="slidenum">
              <a:rPr lang="en-AU" smtClean="0"/>
              <a:t>4</a:t>
            </a:fld>
            <a:endParaRPr lang="en-AU" dirty="0"/>
          </a:p>
        </p:txBody>
      </p:sp>
      <p:sp>
        <p:nvSpPr>
          <p:cNvPr id="4" name="Title 3"/>
          <p:cNvSpPr>
            <a:spLocks noGrp="1"/>
          </p:cNvSpPr>
          <p:nvPr>
            <p:ph type="title"/>
          </p:nvPr>
        </p:nvSpPr>
        <p:spPr/>
        <p:txBody>
          <a:bodyPr/>
          <a:lstStyle/>
          <a:p>
            <a:r>
              <a:rPr lang="en-AU" dirty="0" smtClean="0"/>
              <a:t>The Journey</a:t>
            </a:r>
            <a:endParaRPr lang="en-AU" dirty="0"/>
          </a:p>
        </p:txBody>
      </p:sp>
      <p:sp>
        <p:nvSpPr>
          <p:cNvPr id="14" name="Rectangle 13"/>
          <p:cNvSpPr/>
          <p:nvPr/>
        </p:nvSpPr>
        <p:spPr>
          <a:xfrm>
            <a:off x="-1" y="2369095"/>
            <a:ext cx="12191999" cy="496705"/>
          </a:xfrm>
          <a:prstGeom prst="rect">
            <a:avLst/>
          </a:prstGeom>
          <a:gradFill flip="none" rotWithShape="1">
            <a:gsLst>
              <a:gs pos="39000">
                <a:srgbClr val="0070C0"/>
              </a:gs>
              <a:gs pos="0">
                <a:schemeClr val="accent1">
                  <a:lumMod val="60000"/>
                  <a:lumOff val="40000"/>
                </a:schemeClr>
              </a:gs>
              <a:gs pos="100000">
                <a:srgbClr val="002060"/>
              </a:gs>
            </a:gsLst>
            <a:lin ang="0" scaled="0"/>
            <a:tileRect/>
          </a:gra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15" name="TextBox 14"/>
          <p:cNvSpPr txBox="1"/>
          <p:nvPr/>
        </p:nvSpPr>
        <p:spPr>
          <a:xfrm>
            <a:off x="2060596" y="2360536"/>
            <a:ext cx="1335835" cy="461665"/>
          </a:xfrm>
          <a:prstGeom prst="rect">
            <a:avLst/>
          </a:prstGeom>
          <a:noFill/>
        </p:spPr>
        <p:txBody>
          <a:bodyPr wrap="none" rtlCol="0">
            <a:spAutoFit/>
          </a:bodyPr>
          <a:lstStyle/>
          <a:p>
            <a:r>
              <a:rPr lang="en-AU" sz="2400" dirty="0" smtClean="0">
                <a:solidFill>
                  <a:schemeClr val="bg1"/>
                </a:solidFill>
              </a:rPr>
              <a:t>Technical</a:t>
            </a:r>
            <a:endParaRPr lang="en-AU" sz="2400" dirty="0">
              <a:solidFill>
                <a:schemeClr val="bg1"/>
              </a:solidFill>
            </a:endParaRPr>
          </a:p>
        </p:txBody>
      </p:sp>
      <p:sp>
        <p:nvSpPr>
          <p:cNvPr id="16" name="TextBox 15"/>
          <p:cNvSpPr txBox="1"/>
          <p:nvPr/>
        </p:nvSpPr>
        <p:spPr>
          <a:xfrm>
            <a:off x="6944911" y="2347671"/>
            <a:ext cx="1264550" cy="461665"/>
          </a:xfrm>
          <a:prstGeom prst="rect">
            <a:avLst/>
          </a:prstGeom>
          <a:noFill/>
        </p:spPr>
        <p:txBody>
          <a:bodyPr wrap="none" rtlCol="0">
            <a:spAutoFit/>
          </a:bodyPr>
          <a:lstStyle/>
          <a:p>
            <a:r>
              <a:rPr lang="en-AU" sz="2400" dirty="0" smtClean="0">
                <a:solidFill>
                  <a:schemeClr val="bg1"/>
                </a:solidFill>
              </a:rPr>
              <a:t>Business</a:t>
            </a:r>
            <a:endParaRPr lang="en-AU" sz="2400" dirty="0">
              <a:solidFill>
                <a:schemeClr val="bg1"/>
              </a:solidFill>
            </a:endParaRPr>
          </a:p>
        </p:txBody>
      </p:sp>
      <p:sp>
        <p:nvSpPr>
          <p:cNvPr id="17" name="TextBox 16"/>
          <p:cNvSpPr txBox="1"/>
          <p:nvPr/>
        </p:nvSpPr>
        <p:spPr>
          <a:xfrm>
            <a:off x="10452035" y="2347671"/>
            <a:ext cx="1276130" cy="461665"/>
          </a:xfrm>
          <a:prstGeom prst="rect">
            <a:avLst/>
          </a:prstGeom>
          <a:noFill/>
        </p:spPr>
        <p:txBody>
          <a:bodyPr wrap="none" rtlCol="0">
            <a:spAutoFit/>
          </a:bodyPr>
          <a:lstStyle/>
          <a:p>
            <a:r>
              <a:rPr lang="en-AU" sz="2400" dirty="0" smtClean="0">
                <a:solidFill>
                  <a:schemeClr val="bg1"/>
                </a:solidFill>
              </a:rPr>
              <a:t>Strategic</a:t>
            </a:r>
            <a:endParaRPr lang="en-AU" sz="2400" dirty="0">
              <a:solidFill>
                <a:schemeClr val="bg1"/>
              </a:solidFill>
            </a:endParaRPr>
          </a:p>
        </p:txBody>
      </p:sp>
      <p:sp>
        <p:nvSpPr>
          <p:cNvPr id="6" name="Pentagon 5"/>
          <p:cNvSpPr/>
          <p:nvPr/>
        </p:nvSpPr>
        <p:spPr>
          <a:xfrm rot="5400000">
            <a:off x="2440480" y="1785917"/>
            <a:ext cx="576064" cy="324987"/>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010029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774F4A-1F38-48E5-8B8A-6E300AFFF9D4}" type="slidenum">
              <a:rPr lang="en-AU" smtClean="0"/>
              <a:t>5</a:t>
            </a:fld>
            <a:endParaRPr lang="en-AU"/>
          </a:p>
        </p:txBody>
      </p:sp>
      <p:sp>
        <p:nvSpPr>
          <p:cNvPr id="3" name="Title 2"/>
          <p:cNvSpPr>
            <a:spLocks noGrp="1"/>
          </p:cNvSpPr>
          <p:nvPr>
            <p:ph type="title"/>
          </p:nvPr>
        </p:nvSpPr>
        <p:spPr/>
        <p:txBody>
          <a:bodyPr/>
          <a:lstStyle/>
          <a:p>
            <a:r>
              <a:rPr lang="en-AU" dirty="0" smtClean="0"/>
              <a:t>Deployment</a:t>
            </a:r>
            <a:endParaRPr lang="en-AU" dirty="0"/>
          </a:p>
        </p:txBody>
      </p:sp>
      <p:pic>
        <p:nvPicPr>
          <p:cNvPr id="7" name="Picture 6"/>
          <p:cNvPicPr>
            <a:picLocks noChangeAspect="1"/>
          </p:cNvPicPr>
          <p:nvPr/>
        </p:nvPicPr>
        <p:blipFill>
          <a:blip r:embed="rId3"/>
          <a:stretch>
            <a:fillRect/>
          </a:stretch>
        </p:blipFill>
        <p:spPr>
          <a:xfrm>
            <a:off x="541967" y="1097912"/>
            <a:ext cx="6362700" cy="1885950"/>
          </a:xfrm>
          <a:prstGeom prst="rect">
            <a:avLst/>
          </a:prstGeom>
        </p:spPr>
      </p:pic>
      <p:pic>
        <p:nvPicPr>
          <p:cNvPr id="8" name="Picture 7"/>
          <p:cNvPicPr>
            <a:picLocks noChangeAspect="1"/>
          </p:cNvPicPr>
          <p:nvPr/>
        </p:nvPicPr>
        <p:blipFill>
          <a:blip r:embed="rId4"/>
          <a:stretch>
            <a:fillRect/>
          </a:stretch>
        </p:blipFill>
        <p:spPr>
          <a:xfrm>
            <a:off x="7608168" y="836712"/>
            <a:ext cx="4361566" cy="6031799"/>
          </a:xfrm>
          <a:prstGeom prst="rect">
            <a:avLst/>
          </a:prstGeom>
        </p:spPr>
      </p:pic>
      <p:pic>
        <p:nvPicPr>
          <p:cNvPr id="9" name="Picture 8"/>
          <p:cNvPicPr>
            <a:picLocks noChangeAspect="1"/>
          </p:cNvPicPr>
          <p:nvPr/>
        </p:nvPicPr>
        <p:blipFill>
          <a:blip r:embed="rId5"/>
          <a:stretch>
            <a:fillRect/>
          </a:stretch>
        </p:blipFill>
        <p:spPr>
          <a:xfrm>
            <a:off x="3359696" y="4365104"/>
            <a:ext cx="3667554" cy="1556578"/>
          </a:xfrm>
          <a:prstGeom prst="rect">
            <a:avLst/>
          </a:prstGeom>
        </p:spPr>
      </p:pic>
      <p:cxnSp>
        <p:nvCxnSpPr>
          <p:cNvPr id="13" name="Straight Connector 12"/>
          <p:cNvCxnSpPr/>
          <p:nvPr/>
        </p:nvCxnSpPr>
        <p:spPr>
          <a:xfrm>
            <a:off x="6631674" y="5612199"/>
            <a:ext cx="2344646" cy="777883"/>
          </a:xfrm>
          <a:prstGeom prst="line">
            <a:avLst/>
          </a:prstGeom>
          <a:ln w="41275">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5684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774F4A-1F38-48E5-8B8A-6E300AFFF9D4}" type="slidenum">
              <a:rPr lang="en-AU" smtClean="0"/>
              <a:t>6</a:t>
            </a:fld>
            <a:endParaRPr lang="en-AU"/>
          </a:p>
        </p:txBody>
      </p:sp>
      <p:sp>
        <p:nvSpPr>
          <p:cNvPr id="3" name="Title 2"/>
          <p:cNvSpPr>
            <a:spLocks noGrp="1"/>
          </p:cNvSpPr>
          <p:nvPr>
            <p:ph type="title"/>
          </p:nvPr>
        </p:nvSpPr>
        <p:spPr/>
        <p:txBody>
          <a:bodyPr/>
          <a:lstStyle/>
          <a:p>
            <a:r>
              <a:rPr lang="en-AU" dirty="0" smtClean="0"/>
              <a:t>Technical Analytics</a:t>
            </a:r>
            <a:endParaRPr lang="en-AU" dirty="0"/>
          </a:p>
        </p:txBody>
      </p:sp>
      <p:pic>
        <p:nvPicPr>
          <p:cNvPr id="4" name="Picture 3"/>
          <p:cNvPicPr>
            <a:picLocks noChangeAspect="1"/>
          </p:cNvPicPr>
          <p:nvPr/>
        </p:nvPicPr>
        <p:blipFill>
          <a:blip r:embed="rId3"/>
          <a:stretch>
            <a:fillRect/>
          </a:stretch>
        </p:blipFill>
        <p:spPr>
          <a:xfrm>
            <a:off x="1199456" y="1367144"/>
            <a:ext cx="9466485" cy="5322171"/>
          </a:xfrm>
          <a:prstGeom prst="rect">
            <a:avLst/>
          </a:prstGeom>
        </p:spPr>
      </p:pic>
    </p:spTree>
    <p:extLst>
      <p:ext uri="{BB962C8B-B14F-4D97-AF65-F5344CB8AC3E}">
        <p14:creationId xmlns:p14="http://schemas.microsoft.com/office/powerpoint/2010/main" val="18797701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774F4A-1F38-48E5-8B8A-6E300AFFF9D4}" type="slidenum">
              <a:rPr lang="en-AU" smtClean="0"/>
              <a:t>7</a:t>
            </a:fld>
            <a:endParaRPr lang="en-AU"/>
          </a:p>
        </p:txBody>
      </p:sp>
      <p:sp>
        <p:nvSpPr>
          <p:cNvPr id="3" name="Title 2"/>
          <p:cNvSpPr>
            <a:spLocks noGrp="1"/>
          </p:cNvSpPr>
          <p:nvPr>
            <p:ph type="title"/>
          </p:nvPr>
        </p:nvSpPr>
        <p:spPr/>
        <p:txBody>
          <a:bodyPr/>
          <a:lstStyle/>
          <a:p>
            <a:r>
              <a:rPr lang="en-AU" dirty="0"/>
              <a:t>The Journey</a:t>
            </a:r>
          </a:p>
        </p:txBody>
      </p:sp>
      <p:sp>
        <p:nvSpPr>
          <p:cNvPr id="18" name="Rectangle 17"/>
          <p:cNvSpPr/>
          <p:nvPr/>
        </p:nvSpPr>
        <p:spPr>
          <a:xfrm>
            <a:off x="-1" y="2369095"/>
            <a:ext cx="12191999" cy="496705"/>
          </a:xfrm>
          <a:prstGeom prst="rect">
            <a:avLst/>
          </a:prstGeom>
          <a:gradFill flip="none" rotWithShape="1">
            <a:gsLst>
              <a:gs pos="39000">
                <a:srgbClr val="0070C0"/>
              </a:gs>
              <a:gs pos="0">
                <a:schemeClr val="accent1">
                  <a:lumMod val="60000"/>
                  <a:lumOff val="40000"/>
                </a:schemeClr>
              </a:gs>
              <a:gs pos="100000">
                <a:srgbClr val="002060"/>
              </a:gs>
            </a:gsLst>
            <a:lin ang="0" scaled="0"/>
            <a:tileRect/>
          </a:gra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19" name="TextBox 18"/>
          <p:cNvSpPr txBox="1"/>
          <p:nvPr/>
        </p:nvSpPr>
        <p:spPr>
          <a:xfrm>
            <a:off x="2060596" y="2360536"/>
            <a:ext cx="1335835" cy="461665"/>
          </a:xfrm>
          <a:prstGeom prst="rect">
            <a:avLst/>
          </a:prstGeom>
          <a:noFill/>
        </p:spPr>
        <p:txBody>
          <a:bodyPr wrap="none" rtlCol="0">
            <a:spAutoFit/>
          </a:bodyPr>
          <a:lstStyle/>
          <a:p>
            <a:r>
              <a:rPr lang="en-AU" sz="2400" dirty="0" smtClean="0">
                <a:solidFill>
                  <a:schemeClr val="bg1"/>
                </a:solidFill>
              </a:rPr>
              <a:t>Technical</a:t>
            </a:r>
            <a:endParaRPr lang="en-AU" sz="2400" dirty="0">
              <a:solidFill>
                <a:schemeClr val="bg1"/>
              </a:solidFill>
            </a:endParaRPr>
          </a:p>
        </p:txBody>
      </p:sp>
      <p:sp>
        <p:nvSpPr>
          <p:cNvPr id="20" name="TextBox 19"/>
          <p:cNvSpPr txBox="1"/>
          <p:nvPr/>
        </p:nvSpPr>
        <p:spPr>
          <a:xfrm>
            <a:off x="6944911" y="2347671"/>
            <a:ext cx="1264550" cy="461665"/>
          </a:xfrm>
          <a:prstGeom prst="rect">
            <a:avLst/>
          </a:prstGeom>
          <a:noFill/>
        </p:spPr>
        <p:txBody>
          <a:bodyPr wrap="none" rtlCol="0">
            <a:spAutoFit/>
          </a:bodyPr>
          <a:lstStyle/>
          <a:p>
            <a:r>
              <a:rPr lang="en-AU" sz="2400" dirty="0" smtClean="0">
                <a:solidFill>
                  <a:schemeClr val="bg1"/>
                </a:solidFill>
              </a:rPr>
              <a:t>Business</a:t>
            </a:r>
            <a:endParaRPr lang="en-AU" sz="2400" dirty="0">
              <a:solidFill>
                <a:schemeClr val="bg1"/>
              </a:solidFill>
            </a:endParaRPr>
          </a:p>
        </p:txBody>
      </p:sp>
      <p:sp>
        <p:nvSpPr>
          <p:cNvPr id="21" name="TextBox 20"/>
          <p:cNvSpPr txBox="1"/>
          <p:nvPr/>
        </p:nvSpPr>
        <p:spPr>
          <a:xfrm>
            <a:off x="10452035" y="2347671"/>
            <a:ext cx="1276130" cy="461665"/>
          </a:xfrm>
          <a:prstGeom prst="rect">
            <a:avLst/>
          </a:prstGeom>
          <a:noFill/>
        </p:spPr>
        <p:txBody>
          <a:bodyPr wrap="none" rtlCol="0">
            <a:spAutoFit/>
          </a:bodyPr>
          <a:lstStyle/>
          <a:p>
            <a:r>
              <a:rPr lang="en-AU" sz="2400" dirty="0" smtClean="0">
                <a:solidFill>
                  <a:schemeClr val="bg1"/>
                </a:solidFill>
              </a:rPr>
              <a:t>Strategic</a:t>
            </a:r>
            <a:endParaRPr lang="en-AU" sz="2400" dirty="0">
              <a:solidFill>
                <a:schemeClr val="bg1"/>
              </a:solidFill>
            </a:endParaRPr>
          </a:p>
        </p:txBody>
      </p:sp>
      <p:sp>
        <p:nvSpPr>
          <p:cNvPr id="22" name="Pentagon 21"/>
          <p:cNvSpPr/>
          <p:nvPr/>
        </p:nvSpPr>
        <p:spPr>
          <a:xfrm rot="5400000">
            <a:off x="2440480" y="1785917"/>
            <a:ext cx="576064" cy="324987"/>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Pentagon 22"/>
          <p:cNvSpPr/>
          <p:nvPr/>
        </p:nvSpPr>
        <p:spPr>
          <a:xfrm rot="5400000">
            <a:off x="7289154" y="1785918"/>
            <a:ext cx="576064" cy="324987"/>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313798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xit" presetSubtype="0" fill="hold" grpId="0" nodeType="withEffect">
                                  <p:stCondLst>
                                    <p:cond delay="0"/>
                                  </p:stCondLst>
                                  <p:childTnLst>
                                    <p:animEffect transition="out" filter="fade">
                                      <p:cBhvr>
                                        <p:cTn id="9" dur="500"/>
                                        <p:tgtEl>
                                          <p:spTgt spid="22"/>
                                        </p:tgtEl>
                                      </p:cBhvr>
                                    </p:animEffect>
                                    <p:set>
                                      <p:cBhvr>
                                        <p:cTn id="10"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774F4A-1F38-48E5-8B8A-6E300AFFF9D4}" type="slidenum">
              <a:rPr lang="en-AU" smtClean="0"/>
              <a:t>8</a:t>
            </a:fld>
            <a:endParaRPr lang="en-AU"/>
          </a:p>
        </p:txBody>
      </p:sp>
      <p:sp>
        <p:nvSpPr>
          <p:cNvPr id="3" name="Title 2"/>
          <p:cNvSpPr>
            <a:spLocks noGrp="1"/>
          </p:cNvSpPr>
          <p:nvPr>
            <p:ph type="title"/>
          </p:nvPr>
        </p:nvSpPr>
        <p:spPr/>
        <p:txBody>
          <a:bodyPr/>
          <a:lstStyle/>
          <a:p>
            <a:r>
              <a:rPr lang="en-AU" dirty="0" smtClean="0"/>
              <a:t>Continuous Delivery</a:t>
            </a:r>
            <a:endParaRPr lang="en-AU" dirty="0"/>
          </a:p>
        </p:txBody>
      </p:sp>
      <p:sp>
        <p:nvSpPr>
          <p:cNvPr id="4" name="Rectangle 3"/>
          <p:cNvSpPr/>
          <p:nvPr/>
        </p:nvSpPr>
        <p:spPr>
          <a:xfrm>
            <a:off x="2063552" y="2420888"/>
            <a:ext cx="8640960" cy="1323439"/>
          </a:xfrm>
          <a:prstGeom prst="rect">
            <a:avLst/>
          </a:prstGeom>
        </p:spPr>
        <p:txBody>
          <a:bodyPr wrap="square">
            <a:spAutoFit/>
          </a:bodyPr>
          <a:lstStyle/>
          <a:p>
            <a:r>
              <a:rPr lang="en-AU" sz="4000" dirty="0" err="1"/>
              <a:t>reduc</a:t>
            </a:r>
            <a:r>
              <a:rPr lang="en-AU" sz="4000" dirty="0"/>
              <a:t>[</a:t>
            </a:r>
            <a:r>
              <a:rPr lang="en-AU" sz="4000" dirty="0" err="1"/>
              <a:t>ing</a:t>
            </a:r>
            <a:r>
              <a:rPr lang="en-AU" sz="4000" dirty="0"/>
              <a:t>] the cost, time, and risk of delivering incremental changes to users</a:t>
            </a:r>
          </a:p>
        </p:txBody>
      </p:sp>
      <p:sp>
        <p:nvSpPr>
          <p:cNvPr id="5" name="TextBox 4"/>
          <p:cNvSpPr txBox="1"/>
          <p:nvPr/>
        </p:nvSpPr>
        <p:spPr>
          <a:xfrm>
            <a:off x="983432" y="1628800"/>
            <a:ext cx="1258678" cy="3170099"/>
          </a:xfrm>
          <a:prstGeom prst="rect">
            <a:avLst/>
          </a:prstGeom>
          <a:noFill/>
        </p:spPr>
        <p:txBody>
          <a:bodyPr wrap="none" rtlCol="0">
            <a:spAutoFit/>
          </a:bodyPr>
          <a:lstStyle/>
          <a:p>
            <a:r>
              <a:rPr lang="en-AU" sz="20000" dirty="0" smtClean="0">
                <a:solidFill>
                  <a:schemeClr val="bg1">
                    <a:lumMod val="75000"/>
                  </a:schemeClr>
                </a:solidFill>
              </a:rPr>
              <a:t>“</a:t>
            </a:r>
            <a:endParaRPr lang="en-AU" sz="20000" dirty="0">
              <a:solidFill>
                <a:schemeClr val="bg1">
                  <a:lumMod val="75000"/>
                </a:schemeClr>
              </a:solidFill>
            </a:endParaRPr>
          </a:p>
        </p:txBody>
      </p:sp>
      <p:sp>
        <p:nvSpPr>
          <p:cNvPr id="6" name="TextBox 5"/>
          <p:cNvSpPr txBox="1"/>
          <p:nvPr/>
        </p:nvSpPr>
        <p:spPr>
          <a:xfrm flipV="1">
            <a:off x="10323722" y="1497557"/>
            <a:ext cx="1258678" cy="3170099"/>
          </a:xfrm>
          <a:prstGeom prst="rect">
            <a:avLst/>
          </a:prstGeom>
          <a:noFill/>
        </p:spPr>
        <p:txBody>
          <a:bodyPr wrap="none" rtlCol="0">
            <a:spAutoFit/>
          </a:bodyPr>
          <a:lstStyle/>
          <a:p>
            <a:r>
              <a:rPr lang="en-AU" sz="20000" dirty="0" smtClean="0">
                <a:solidFill>
                  <a:schemeClr val="bg1">
                    <a:lumMod val="75000"/>
                  </a:schemeClr>
                </a:solidFill>
              </a:rPr>
              <a:t>“</a:t>
            </a:r>
            <a:endParaRPr lang="en-AU" sz="20000" dirty="0">
              <a:solidFill>
                <a:schemeClr val="bg1">
                  <a:lumMod val="75000"/>
                </a:schemeClr>
              </a:solidFill>
            </a:endParaRPr>
          </a:p>
        </p:txBody>
      </p:sp>
      <p:sp>
        <p:nvSpPr>
          <p:cNvPr id="7" name="TextBox 6"/>
          <p:cNvSpPr txBox="1"/>
          <p:nvPr/>
        </p:nvSpPr>
        <p:spPr>
          <a:xfrm>
            <a:off x="7409719" y="3882826"/>
            <a:ext cx="3543342" cy="646331"/>
          </a:xfrm>
          <a:prstGeom prst="rect">
            <a:avLst/>
          </a:prstGeom>
          <a:noFill/>
        </p:spPr>
        <p:txBody>
          <a:bodyPr wrap="none" rtlCol="0">
            <a:spAutoFit/>
          </a:bodyPr>
          <a:lstStyle/>
          <a:p>
            <a:r>
              <a:rPr lang="en-AU" dirty="0" err="1" smtClean="0">
                <a:solidFill>
                  <a:schemeClr val="bg1">
                    <a:lumMod val="75000"/>
                  </a:schemeClr>
                </a:solidFill>
              </a:rPr>
              <a:t>Jezz</a:t>
            </a:r>
            <a:r>
              <a:rPr lang="en-AU" dirty="0" smtClean="0">
                <a:solidFill>
                  <a:schemeClr val="bg1">
                    <a:lumMod val="75000"/>
                  </a:schemeClr>
                </a:solidFill>
              </a:rPr>
              <a:t> Humble</a:t>
            </a:r>
          </a:p>
          <a:p>
            <a:r>
              <a:rPr lang="en-AU" dirty="0" smtClean="0">
                <a:solidFill>
                  <a:schemeClr val="bg1">
                    <a:lumMod val="75000"/>
                  </a:schemeClr>
                </a:solidFill>
              </a:rPr>
              <a:t>Principal Consultant, </a:t>
            </a:r>
            <a:r>
              <a:rPr lang="en-AU" dirty="0" err="1">
                <a:solidFill>
                  <a:schemeClr val="bg1">
                    <a:lumMod val="75000"/>
                  </a:schemeClr>
                </a:solidFill>
              </a:rPr>
              <a:t>ThoughtWorks</a:t>
            </a:r>
            <a:endParaRPr lang="en-AU" dirty="0">
              <a:solidFill>
                <a:schemeClr val="bg1">
                  <a:lumMod val="75000"/>
                </a:schemeClr>
              </a:solidFill>
            </a:endParaRPr>
          </a:p>
        </p:txBody>
      </p:sp>
    </p:spTree>
    <p:extLst>
      <p:ext uri="{BB962C8B-B14F-4D97-AF65-F5344CB8AC3E}">
        <p14:creationId xmlns:p14="http://schemas.microsoft.com/office/powerpoint/2010/main" val="1217405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774F4A-1F38-48E5-8B8A-6E300AFFF9D4}" type="slidenum">
              <a:rPr lang="en-AU" smtClean="0"/>
              <a:t>9</a:t>
            </a:fld>
            <a:endParaRPr lang="en-AU"/>
          </a:p>
        </p:txBody>
      </p:sp>
      <p:sp>
        <p:nvSpPr>
          <p:cNvPr id="3" name="Title 2"/>
          <p:cNvSpPr>
            <a:spLocks noGrp="1"/>
          </p:cNvSpPr>
          <p:nvPr>
            <p:ph type="title"/>
          </p:nvPr>
        </p:nvSpPr>
        <p:spPr/>
        <p:txBody>
          <a:bodyPr>
            <a:normAutofit/>
          </a:bodyPr>
          <a:lstStyle/>
          <a:p>
            <a:r>
              <a:rPr lang="en-AU" dirty="0" smtClean="0"/>
              <a:t>Business Analytics</a:t>
            </a:r>
            <a:endParaRPr lang="en-AU" dirty="0"/>
          </a:p>
        </p:txBody>
      </p:sp>
      <p:pic>
        <p:nvPicPr>
          <p:cNvPr id="5" name="Picture 4"/>
          <p:cNvPicPr>
            <a:picLocks noChangeAspect="1"/>
          </p:cNvPicPr>
          <p:nvPr/>
        </p:nvPicPr>
        <p:blipFill>
          <a:blip r:embed="rId3"/>
          <a:stretch>
            <a:fillRect/>
          </a:stretch>
        </p:blipFill>
        <p:spPr>
          <a:xfrm>
            <a:off x="383343" y="1772816"/>
            <a:ext cx="11209627" cy="3961805"/>
          </a:xfrm>
          <a:prstGeom prst="rect">
            <a:avLst/>
          </a:prstGeom>
        </p:spPr>
      </p:pic>
    </p:spTree>
    <p:extLst>
      <p:ext uri="{BB962C8B-B14F-4D97-AF65-F5344CB8AC3E}">
        <p14:creationId xmlns:p14="http://schemas.microsoft.com/office/powerpoint/2010/main" val="96045542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adify PowerPoin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adify PowerPoint Template" id="{DB9220D8-7AAD-413B-B79A-F0C31FFB33B7}" vid="{41A82E8C-CBEB-44F7-A7FE-198AEBDC0A5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7F4577662BC9B459680E989E26340F8" ma:contentTypeVersion="0" ma:contentTypeDescription="Create a new document." ma:contentTypeScope="" ma:versionID="95f147e19c97aa4289eebe4aae59e797">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D023B83-B27B-470C-B2FE-40D3BEACF6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42A1EFA-FEA3-48B5-BCD4-5CBF7DE1DEA0}">
  <ds:schemaRefs>
    <ds:schemaRef ds:uri="http://schemas.microsoft.com/sharepoint/v3/contenttype/forms"/>
  </ds:schemaRefs>
</ds:datastoreItem>
</file>

<file path=customXml/itemProps3.xml><?xml version="1.0" encoding="utf-8"?>
<ds:datastoreItem xmlns:ds="http://schemas.openxmlformats.org/officeDocument/2006/customXml" ds:itemID="{A1799C11-A99F-41A4-B4EE-4CEC9408E056}">
  <ds:schemaRefs>
    <ds:schemaRef ds:uri="http://schemas.openxmlformats.org/package/2006/metadata/core-properties"/>
    <ds:schemaRef ds:uri="http://purl.org/dc/terms/"/>
    <ds:schemaRef ds:uri="http://www.w3.org/XML/1998/namespace"/>
    <ds:schemaRef ds:uri="http://schemas.microsoft.com/office/2006/documentManagement/types"/>
    <ds:schemaRef ds:uri="http://purl.org/dc/elements/1.1/"/>
    <ds:schemaRef ds:uri="http://schemas.microsoft.com/office/2006/metadata/properties"/>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Readify%20PowerPoint%20Template</Template>
  <TotalTime>524</TotalTime>
  <Words>3085</Words>
  <Application>Microsoft Office PowerPoint</Application>
  <PresentationFormat>Widescreen</PresentationFormat>
  <Paragraphs>355</Paragraphs>
  <Slides>20</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 Narrow</vt:lpstr>
      <vt:lpstr>Calibri</vt:lpstr>
      <vt:lpstr>Segoe UI</vt:lpstr>
      <vt:lpstr>Segoe UI Light</vt:lpstr>
      <vt:lpstr>Times New Roman</vt:lpstr>
      <vt:lpstr>Readify PowerPoint Template</vt:lpstr>
      <vt:lpstr>So you think you’re Agile? Now Prove It!</vt:lpstr>
      <vt:lpstr>Common Sense</vt:lpstr>
      <vt:lpstr>What we see today…</vt:lpstr>
      <vt:lpstr>The Journey</vt:lpstr>
      <vt:lpstr>Deployment</vt:lpstr>
      <vt:lpstr>Technical Analytics</vt:lpstr>
      <vt:lpstr>The Journey</vt:lpstr>
      <vt:lpstr>Continuous Delivery</vt:lpstr>
      <vt:lpstr>Business Analytics</vt:lpstr>
      <vt:lpstr>The Journey</vt:lpstr>
      <vt:lpstr>Learning-based Culture</vt:lpstr>
      <vt:lpstr>At all levels</vt:lpstr>
      <vt:lpstr>Organisational Focus</vt:lpstr>
      <vt:lpstr>If you don’t do this then someone else will…</vt:lpstr>
      <vt:lpstr>The next step</vt:lpstr>
      <vt:lpstr>So you think you’re agile?...</vt:lpstr>
      <vt:lpstr>Links - Presentations</vt:lpstr>
      <vt:lpstr>Links – Books</vt:lpstr>
      <vt:lpstr>Links - Case Studies / Articles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Readify Team WA Induction</dc:title>
  <dc:creator>Dennis Zapanta</dc:creator>
  <cp:lastModifiedBy>Robert Moore</cp:lastModifiedBy>
  <cp:revision>52</cp:revision>
  <dcterms:created xsi:type="dcterms:W3CDTF">2013-02-14T22:40:23Z</dcterms:created>
  <dcterms:modified xsi:type="dcterms:W3CDTF">2013-11-30T15:46:37Z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0x01010017F4577662BC9B459680E989E26340F8</vt:lpwstr>
  </property>
</Properties>
</file>