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A3A5A6"/>
    <a:srgbClr val="1F497D"/>
    <a:srgbClr val="4267A4"/>
    <a:srgbClr val="929292"/>
    <a:srgbClr val="000000"/>
    <a:srgbClr val="E3312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1" autoAdjust="0"/>
    <p:restoredTop sz="74883" autoAdjust="0"/>
  </p:normalViewPr>
  <p:slideViewPr>
    <p:cSldViewPr snapToGrid="0" snapToObjects="1">
      <p:cViewPr varScale="1">
        <p:scale>
          <a:sx n="157" d="100"/>
          <a:sy n="157" d="100"/>
        </p:scale>
        <p:origin x="16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3648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B213B7-FBD0-41FE-AB9C-83FF9859D01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E5DF58-6A4F-424B-8561-985337112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24839" r="14602" b="21973"/>
          <a:stretch/>
        </p:blipFill>
        <p:spPr>
          <a:xfrm>
            <a:off x="0" y="0"/>
            <a:ext cx="9144001" cy="389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>
          <a:xfrm>
            <a:off x="-3" y="1448654"/>
            <a:ext cx="4572000" cy="861774"/>
          </a:xfrm>
          <a:prstGeom prst="rect">
            <a:avLst/>
          </a:prstGeom>
          <a:noFill/>
        </p:spPr>
        <p:txBody>
          <a:bodyPr wrap="square" lIns="0" tIns="0" rIns="64008" bIns="0">
            <a:spAutoFit/>
          </a:bodyPr>
          <a:lstStyle/>
          <a:p>
            <a:pPr algn="r"/>
            <a:r>
              <a:rPr lang="en-US" sz="2800" b="0" i="0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Protect your</a:t>
            </a:r>
          </a:p>
          <a:p>
            <a:pPr algn="r"/>
            <a:r>
              <a:rPr lang="en-US" sz="2800" b="0" i="0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Drive sustainable</a:t>
            </a:r>
            <a:endParaRPr lang="en-US" sz="2800" b="0" i="0" dirty="0">
              <a:solidFill>
                <a:schemeClr val="bg1">
                  <a:alpha val="60000"/>
                </a:schemeClr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572001" y="1448654"/>
            <a:ext cx="4572000" cy="861774"/>
          </a:xfrm>
          <a:prstGeom prst="rect">
            <a:avLst/>
          </a:prstGeom>
        </p:spPr>
        <p:txBody>
          <a:bodyPr wrap="square" lIns="64008" tIns="0" rIns="0" bIns="0">
            <a:spAutoFit/>
          </a:bodyPr>
          <a:lstStyle/>
          <a:p>
            <a:r>
              <a:rPr lang="en-US" sz="2800" b="1" i="0" dirty="0" smtClean="0">
                <a:solidFill>
                  <a:srgbClr val="FFFFFF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Brand</a:t>
            </a:r>
          </a:p>
          <a:p>
            <a:r>
              <a:rPr lang="en-US" sz="2800" b="1" i="0" dirty="0" smtClean="0">
                <a:solidFill>
                  <a:srgbClr val="FFFFFF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Performance</a:t>
            </a:r>
            <a:endParaRPr lang="en-US" sz="2800" b="1" i="0" dirty="0">
              <a:solidFill>
                <a:srgbClr val="FFFFFF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" y="6182315"/>
            <a:ext cx="9144000" cy="457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200" b="0" dirty="0" err="1" smtClean="0">
                <a:solidFill>
                  <a:schemeClr val="tx1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compliancemetrix.com</a:t>
            </a:r>
            <a:endParaRPr lang="en-US" sz="1200" b="0" dirty="0">
              <a:solidFill>
                <a:schemeClr val="tx1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-1"/>
            <a:ext cx="9144002" cy="80111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A SINGLE PLATFORM FOR </a:t>
            </a:r>
            <a:r>
              <a:rPr lang="en-US" sz="2000" b="1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QUALITY</a:t>
            </a:r>
            <a:r>
              <a:rPr lang="en-US" sz="2000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2000" b="1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RISK</a:t>
            </a:r>
            <a:r>
              <a:rPr lang="en-US" sz="2000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 &amp; </a:t>
            </a:r>
            <a:r>
              <a:rPr lang="en-US" sz="2000" b="1" dirty="0" smtClean="0">
                <a:solidFill>
                  <a:schemeClr val="bg1">
                    <a:alpha val="60000"/>
                  </a:schemeClr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COMPLIANCE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81653"/>
            <a:ext cx="3657600" cy="1221231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7" y="4539811"/>
            <a:ext cx="8229600" cy="1181258"/>
          </a:xfrm>
        </p:spPr>
        <p:txBody>
          <a:bodyPr lIns="0" tIns="0" rIns="0" bIns="0" anchor="b" anchorCtr="1"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4000">
                <a:solidFill>
                  <a:schemeClr val="accent1"/>
                </a:solidFill>
              </a:defRPr>
            </a:lvl2pPr>
            <a:lvl3pPr marL="914400" indent="0">
              <a:buNone/>
              <a:defRPr sz="4000">
                <a:solidFill>
                  <a:schemeClr val="accent1"/>
                </a:solidFill>
              </a:defRPr>
            </a:lvl3pPr>
            <a:lvl4pPr marL="1371600" indent="0">
              <a:buNone/>
              <a:defRPr sz="4000">
                <a:solidFill>
                  <a:schemeClr val="accent1"/>
                </a:solidFill>
              </a:defRPr>
            </a:lvl4pPr>
            <a:lvl5pPr marL="1828800" indent="0">
              <a:buNone/>
              <a:defRPr sz="4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7" y="5721069"/>
            <a:ext cx="8229600" cy="461246"/>
          </a:xfrm>
        </p:spPr>
        <p:txBody>
          <a:bodyPr lIns="0" tIns="0" rIns="0" bIns="0" anchor="t" anchorCtr="1">
            <a:normAutofit/>
          </a:bodyPr>
          <a:lstStyle>
            <a:lvl1pPr marL="0" indent="0">
              <a:buNone/>
              <a:defRPr sz="180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accent1"/>
                </a:solidFill>
              </a:defRPr>
            </a:lvl2pPr>
            <a:lvl3pPr marL="914400" indent="0">
              <a:buNone/>
              <a:defRPr sz="4000">
                <a:solidFill>
                  <a:schemeClr val="accent1"/>
                </a:solidFill>
              </a:defRPr>
            </a:lvl3pPr>
            <a:lvl4pPr marL="1371600" indent="0">
              <a:buNone/>
              <a:defRPr sz="4000">
                <a:solidFill>
                  <a:schemeClr val="accent1"/>
                </a:solidFill>
              </a:defRPr>
            </a:lvl4pPr>
            <a:lvl5pPr marL="1828800" indent="0">
              <a:buNone/>
              <a:defRPr sz="4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Subtitle (If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67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53" y="113288"/>
            <a:ext cx="684659" cy="2286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3155" y="687823"/>
            <a:ext cx="8229600" cy="2743199"/>
          </a:xfrm>
        </p:spPr>
        <p:txBody>
          <a:bodyPr lIns="0" tIns="0" rIns="0" bIns="0" anchor="b" anchorCtr="1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155" y="3431023"/>
            <a:ext cx="8229600" cy="914400"/>
          </a:xfrm>
        </p:spPr>
        <p:txBody>
          <a:bodyPr lIns="0" tIns="0" rIns="0" bIns="0" anchor="t" anchorCtr="1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bg1">
                    <a:alpha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0237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baseline="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6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4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0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8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8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4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0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8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8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0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8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0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8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280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240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200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2000">
                <a:latin typeface="Avenir Book" charset="0"/>
                <a:ea typeface="Avenir Book" charset="0"/>
                <a:cs typeface="Avenir Book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6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0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6756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633D091-A94A-1F4C-8F5A-3B03CFBB6EF8}" type="datetimeFigureOut">
              <a:rPr lang="en-US" smtClean="0"/>
              <a:pPr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756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A3A5A6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B190F4B3-5E74-7345-9153-FF83794B0EF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4" descr="\\.psf\Host\Users\jh\Desktop\top_squares.p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-95786" y="6645004"/>
            <a:ext cx="9379130" cy="24135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53" y="115630"/>
            <a:ext cx="684659" cy="228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7200" y="6703152"/>
            <a:ext cx="822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0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Copyright RequirementsLive LLC 2017, All Rights Reserved    |    </a:t>
            </a:r>
            <a:r>
              <a:rPr lang="en-US" sz="800" b="1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CONFIDENTIAL</a:t>
            </a:r>
            <a:r>
              <a:rPr lang="en-US" sz="800" b="0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    |    </a:t>
            </a:r>
            <a:r>
              <a:rPr lang="en-US" sz="800" b="1" i="0" dirty="0" smtClean="0">
                <a:solidFill>
                  <a:prstClr val="white"/>
                </a:solidFill>
                <a:latin typeface="Avenir Book" charset="0"/>
                <a:ea typeface="Avenir Book" charset="0"/>
                <a:cs typeface="Avenir Book" charset="0"/>
              </a:rPr>
              <a:t>FOR EXTERNAL USE ONLY</a:t>
            </a:r>
            <a:endParaRPr lang="en-US" sz="800" b="1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 baseline="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MX">
      <a:dk1>
        <a:srgbClr val="2F3233"/>
      </a:dk1>
      <a:lt1>
        <a:srgbClr val="FFFFFF"/>
      </a:lt1>
      <a:dk2>
        <a:srgbClr val="4167A3"/>
      </a:dk2>
      <a:lt2>
        <a:srgbClr val="E9E9EA"/>
      </a:lt2>
      <a:accent1>
        <a:srgbClr val="345393"/>
      </a:accent1>
      <a:accent2>
        <a:srgbClr val="678CBD"/>
      </a:accent2>
      <a:accent3>
        <a:srgbClr val="5CB85C"/>
      </a:accent3>
      <a:accent4>
        <a:srgbClr val="613C7C"/>
      </a:accent4>
      <a:accent5>
        <a:srgbClr val="D9534F"/>
      </a:accent5>
      <a:accent6>
        <a:srgbClr val="FFD500"/>
      </a:accent6>
      <a:hlink>
        <a:srgbClr val="0275D8"/>
      </a:hlink>
      <a:folHlink>
        <a:srgbClr val="0275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10205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Book</vt:lpstr>
      <vt:lpstr>Calibri</vt:lpstr>
      <vt:lpstr>Wingdings</vt:lpstr>
      <vt:lpstr>Arial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Hagenbrock</dc:creator>
  <cp:lastModifiedBy>Robert Torres</cp:lastModifiedBy>
  <cp:revision>498</cp:revision>
  <cp:lastPrinted>2014-06-26T17:59:33Z</cp:lastPrinted>
  <dcterms:created xsi:type="dcterms:W3CDTF">2011-09-06T15:23:58Z</dcterms:created>
  <dcterms:modified xsi:type="dcterms:W3CDTF">2017-08-01T19:22:48Z</dcterms:modified>
</cp:coreProperties>
</file>