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A3A5A6"/>
    <a:srgbClr val="1F497D"/>
    <a:srgbClr val="4267A4"/>
    <a:srgbClr val="929292"/>
    <a:srgbClr val="000000"/>
    <a:srgbClr val="E3312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115" autoAdjust="0"/>
    <p:restoredTop sz="74883" autoAdjust="0"/>
  </p:normalViewPr>
  <p:slideViewPr>
    <p:cSldViewPr snapToGrid="0" snapToObjects="1">
      <p:cViewPr varScale="1">
        <p:scale>
          <a:sx n="157" d="100"/>
          <a:sy n="157" d="100"/>
        </p:scale>
        <p:origin x="2112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2" d="100"/>
          <a:sy n="92" d="100"/>
        </p:scale>
        <p:origin x="-3648" y="-10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BB213B7-FBD0-41FE-AB9C-83FF9859D019}" type="datetimeFigureOut">
              <a:rPr lang="en-US" smtClean="0"/>
              <a:pPr/>
              <a:t>8/1/17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AE5DF58-6A4F-424B-8561-9853371127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1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2023"/>
            <a:ext cx="9144000" cy="6858000"/>
          </a:xfrm>
          <a:prstGeom prst="rect">
            <a:avLst/>
          </a:prstGeom>
          <a:solidFill>
            <a:srgbClr val="3553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641" y="457200"/>
            <a:ext cx="2738628" cy="9144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3155" y="1371600"/>
            <a:ext cx="8229600" cy="2286000"/>
          </a:xfrm>
        </p:spPr>
        <p:txBody>
          <a:bodyPr lIns="0" tIns="0" rIns="0" bIns="0" anchor="b" anchorCtr="1"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3155" y="3657600"/>
            <a:ext cx="8229600" cy="914400"/>
          </a:xfrm>
        </p:spPr>
        <p:txBody>
          <a:bodyPr lIns="0" tIns="0" rIns="0" bIns="0" anchor="t" anchorCtr="1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>
                    <a:alpha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bg1">
                    <a:alpha val="80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bg1">
                    <a:alpha val="80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bg1">
                    <a:alpha val="80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bg1">
                    <a:alpha val="8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Subtitle (If Any)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1371600" y="5486400"/>
            <a:ext cx="6400800" cy="461247"/>
          </a:xfrm>
        </p:spPr>
        <p:txBody>
          <a:bodyPr lIns="0" tIns="0" rIns="0" bIns="0" anchor="t" anchorCtr="1">
            <a:normAutofit/>
          </a:bodyPr>
          <a:lstStyle>
            <a:lvl1pPr marL="0" indent="0" algn="ctr">
              <a:buNone/>
              <a:defRPr sz="10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Name, Title</a:t>
            </a:r>
          </a:p>
          <a:p>
            <a:pPr lvl="0"/>
            <a:r>
              <a:rPr lang="en-US" dirty="0" smtClean="0"/>
              <a:t>August 1, 2017</a:t>
            </a:r>
          </a:p>
        </p:txBody>
      </p:sp>
    </p:spTree>
    <p:extLst>
      <p:ext uri="{BB962C8B-B14F-4D97-AF65-F5344CB8AC3E}">
        <p14:creationId xmlns:p14="http://schemas.microsoft.com/office/powerpoint/2010/main" val="344994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022"/>
            <a:ext cx="9144000" cy="685597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53" y="113288"/>
            <a:ext cx="684659" cy="2286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3155" y="687823"/>
            <a:ext cx="8229600" cy="2743199"/>
          </a:xfrm>
        </p:spPr>
        <p:txBody>
          <a:bodyPr lIns="0" tIns="0" rIns="0" bIns="0" anchor="b" anchorCtr="1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3155" y="3431023"/>
            <a:ext cx="8229600" cy="914400"/>
          </a:xfrm>
        </p:spPr>
        <p:txBody>
          <a:bodyPr lIns="0" tIns="0" rIns="0" bIns="0" anchor="t" anchorCtr="1"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bg1">
                    <a:alpha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bg1">
                    <a:alpha val="80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bg1">
                    <a:alpha val="80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bg1">
                    <a:alpha val="80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bg1">
                    <a:alpha val="8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Subtitle (If Any)</a:t>
            </a:r>
          </a:p>
        </p:txBody>
      </p:sp>
    </p:spTree>
    <p:extLst>
      <p:ext uri="{BB962C8B-B14F-4D97-AF65-F5344CB8AC3E}">
        <p14:creationId xmlns:p14="http://schemas.microsoft.com/office/powerpoint/2010/main" val="302379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4000" b="0" i="0" kern="1200" baseline="0" dirty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6633D091-A94A-1F4C-8F5A-3B03CFBB6E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B190F4B3-5E74-7345-9153-FF83794B0E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45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6633D091-A94A-1F4C-8F5A-3B03CFBB6E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B190F4B3-5E74-7345-9153-FF83794B0E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167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6633D091-A94A-1F4C-8F5A-3B03CFBB6E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B190F4B3-5E74-7345-9153-FF83794B0E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23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 sz="2400"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 sz="2000"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sz="1800"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sz="1800">
                <a:latin typeface="Avenir Book" charset="0"/>
                <a:ea typeface="Avenir Book" charset="0"/>
                <a:cs typeface="Avenir Book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 sz="2400"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 sz="2000"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sz="1800"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sz="1800">
                <a:latin typeface="Avenir Book" charset="0"/>
                <a:ea typeface="Avenir Book" charset="0"/>
                <a:cs typeface="Avenir Book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6633D091-A94A-1F4C-8F5A-3B03CFBB6E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B190F4B3-5E74-7345-9153-FF83794B0E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8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Avenir Book" charset="0"/>
                <a:ea typeface="Avenir Book" charset="0"/>
                <a:cs typeface="Avenir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 sz="2000"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 sz="1800"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sz="1600"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sz="1600">
                <a:latin typeface="Avenir Book" charset="0"/>
                <a:ea typeface="Avenir Book" charset="0"/>
                <a:cs typeface="Avenir Book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Avenir Book" charset="0"/>
                <a:ea typeface="Avenir Book" charset="0"/>
                <a:cs typeface="Avenir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 sz="2000"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 sz="1800"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sz="1600"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sz="1600">
                <a:latin typeface="Avenir Book" charset="0"/>
                <a:ea typeface="Avenir Book" charset="0"/>
                <a:cs typeface="Avenir Book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6633D091-A94A-1F4C-8F5A-3B03CFBB6E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B190F4B3-5E74-7345-9153-FF83794B0E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19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 sz="2800"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 sz="2400"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sz="2000"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sz="2000">
                <a:latin typeface="Avenir Book" charset="0"/>
                <a:ea typeface="Avenir Book" charset="0"/>
                <a:cs typeface="Avenir Book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venir Book" charset="0"/>
                <a:ea typeface="Avenir Book" charset="0"/>
                <a:cs typeface="Avenir Book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6633D091-A94A-1F4C-8F5A-3B03CFBB6E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B190F4B3-5E74-7345-9153-FF83794B0E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46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venir Book" charset="0"/>
                <a:ea typeface="Avenir Book" charset="0"/>
                <a:cs typeface="Avenir Book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venir Book" charset="0"/>
                <a:ea typeface="Avenir Book" charset="0"/>
                <a:cs typeface="Avenir Book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6633D091-A94A-1F4C-8F5A-3B03CFBB6E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B190F4B3-5E74-7345-9153-FF83794B0E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70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6756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A3A5A6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6633D091-A94A-1F4C-8F5A-3B03CFBB6EF8}" type="datetimeFigureOut">
              <a:rPr lang="en-US" smtClean="0"/>
              <a:pPr/>
              <a:t>8/1/17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6756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rgbClr val="A3A5A6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A3A5A6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B190F4B3-5E74-7345-9153-FF83794B0EF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4" descr="\\.psf\Host\Users\jh\Desktop\top_squares.pn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-95786" y="6645004"/>
            <a:ext cx="9379130" cy="241355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53" y="115630"/>
            <a:ext cx="684659" cy="2286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57200" y="6703152"/>
            <a:ext cx="82296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0" i="0" dirty="0" smtClean="0">
                <a:solidFill>
                  <a:prstClr val="white"/>
                </a:solidFill>
                <a:latin typeface="Avenir Book" charset="0"/>
                <a:ea typeface="Avenir Book" charset="0"/>
                <a:cs typeface="Avenir Book" charset="0"/>
              </a:rPr>
              <a:t>Copyright RequirementsLive LLC 2017, All Rights Reserved    |    </a:t>
            </a:r>
            <a:r>
              <a:rPr lang="en-US" sz="800" b="1" i="0" dirty="0" smtClean="0">
                <a:solidFill>
                  <a:prstClr val="white"/>
                </a:solidFill>
                <a:latin typeface="Avenir Book" charset="0"/>
                <a:ea typeface="Avenir Book" charset="0"/>
                <a:cs typeface="Avenir Book" charset="0"/>
              </a:rPr>
              <a:t>CONFIDENTIAL</a:t>
            </a:r>
            <a:r>
              <a:rPr lang="en-US" sz="800" b="0" i="0" dirty="0" smtClean="0">
                <a:solidFill>
                  <a:prstClr val="white"/>
                </a:solidFill>
                <a:latin typeface="Avenir Book" charset="0"/>
                <a:ea typeface="Avenir Book" charset="0"/>
                <a:cs typeface="Avenir Book" charset="0"/>
              </a:rPr>
              <a:t>    |    </a:t>
            </a:r>
            <a:r>
              <a:rPr lang="en-US" sz="800" b="1" i="0" dirty="0" smtClean="0">
                <a:solidFill>
                  <a:prstClr val="white"/>
                </a:solidFill>
                <a:latin typeface="Avenir Book" charset="0"/>
                <a:ea typeface="Avenir Book" charset="0"/>
                <a:cs typeface="Avenir Book" charset="0"/>
              </a:rPr>
              <a:t>FOR INTERNAL USE ONLY</a:t>
            </a:r>
            <a:endParaRPr lang="en-US" sz="800" b="1" i="0" dirty="0">
              <a:solidFill>
                <a:prstClr val="white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59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6" r:id="rId4"/>
    <p:sldLayoutId id="2147483667" r:id="rId5"/>
    <p:sldLayoutId id="2147483664" r:id="rId6"/>
    <p:sldLayoutId id="2147483665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000" b="0" i="0" kern="1200" baseline="0">
          <a:solidFill>
            <a:schemeClr val="tx2"/>
          </a:solidFill>
          <a:latin typeface="Avenir Book" charset="0"/>
          <a:ea typeface="Avenir Book" charset="0"/>
          <a:cs typeface="Avenir Book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b="0" i="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9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714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MX">
      <a:dk1>
        <a:srgbClr val="2F3233"/>
      </a:dk1>
      <a:lt1>
        <a:srgbClr val="FFFFFF"/>
      </a:lt1>
      <a:dk2>
        <a:srgbClr val="4167A3"/>
      </a:dk2>
      <a:lt2>
        <a:srgbClr val="E9E9EA"/>
      </a:lt2>
      <a:accent1>
        <a:srgbClr val="345393"/>
      </a:accent1>
      <a:accent2>
        <a:srgbClr val="678CBD"/>
      </a:accent2>
      <a:accent3>
        <a:srgbClr val="5CB85C"/>
      </a:accent3>
      <a:accent4>
        <a:srgbClr val="613C7C"/>
      </a:accent4>
      <a:accent5>
        <a:srgbClr val="D9534F"/>
      </a:accent5>
      <a:accent6>
        <a:srgbClr val="FFD500"/>
      </a:accent6>
      <a:hlink>
        <a:srgbClr val="0275D8"/>
      </a:hlink>
      <a:folHlink>
        <a:srgbClr val="0275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10207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Avenir Book</vt:lpstr>
      <vt:lpstr>Calibri</vt:lpstr>
      <vt:lpstr>Wingdings</vt:lpstr>
      <vt:lpstr>Arial</vt:lpstr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 Hagenbrock</dc:creator>
  <cp:lastModifiedBy>Robert Torres</cp:lastModifiedBy>
  <cp:revision>505</cp:revision>
  <cp:lastPrinted>2014-06-26T17:59:33Z</cp:lastPrinted>
  <dcterms:created xsi:type="dcterms:W3CDTF">2011-09-06T15:23:58Z</dcterms:created>
  <dcterms:modified xsi:type="dcterms:W3CDTF">2017-08-01T19:22:00Z</dcterms:modified>
</cp:coreProperties>
</file>