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7" r:id="rId3"/>
    <p:sldId id="268" r:id="rId4"/>
    <p:sldId id="270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1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6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51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6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ql9220Qon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30" y="1228725"/>
            <a:ext cx="8825658" cy="3329581"/>
          </a:xfrm>
        </p:spPr>
        <p:txBody>
          <a:bodyPr/>
          <a:lstStyle/>
          <a:p>
            <a:r>
              <a:rPr lang="en-US" b="1" dirty="0"/>
              <a:t>Where to Open a Brewery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853" y="4777380"/>
            <a:ext cx="9274760" cy="861420"/>
          </a:xfrm>
        </p:spPr>
        <p:txBody>
          <a:bodyPr/>
          <a:lstStyle/>
          <a:p>
            <a:r>
              <a:rPr lang="en-US" dirty="0"/>
              <a:t>ROB, SINA, LUIS</a:t>
            </a:r>
          </a:p>
        </p:txBody>
      </p:sp>
    </p:spTree>
    <p:extLst>
      <p:ext uri="{BB962C8B-B14F-4D97-AF65-F5344CB8AC3E}">
        <p14:creationId xmlns:p14="http://schemas.microsoft.com/office/powerpoint/2010/main" val="9244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8239124" cy="5019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308" y="3314700"/>
            <a:ext cx="474969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1853248"/>
            <a:ext cx="8946541" cy="4195481"/>
          </a:xfrm>
        </p:spPr>
        <p:txBody>
          <a:bodyPr/>
          <a:lstStyle/>
          <a:p>
            <a:r>
              <a:rPr lang="en-US" b="1" dirty="0"/>
              <a:t>Top 5 sates for number of breweries</a:t>
            </a:r>
          </a:p>
          <a:p>
            <a:pPr lvl="1"/>
            <a:r>
              <a:rPr lang="en-US" b="1" dirty="0"/>
              <a:t>Colorado, California, Michigan, Indiana, and Oregon</a:t>
            </a:r>
          </a:p>
          <a:p>
            <a:r>
              <a:rPr lang="en-US" b="1" dirty="0"/>
              <a:t>Top 5 Beer Styles</a:t>
            </a:r>
          </a:p>
          <a:p>
            <a:pPr lvl="1"/>
            <a:r>
              <a:rPr lang="en-US" b="1" dirty="0"/>
              <a:t>American IPA, American Pale Ale, American Amber, American Blonde, American Pale wheat Ale</a:t>
            </a:r>
          </a:p>
          <a:p>
            <a:r>
              <a:rPr lang="en-US" b="1" dirty="0"/>
              <a:t>Top 5 cities with most breweries</a:t>
            </a:r>
          </a:p>
          <a:p>
            <a:pPr lvl="1"/>
            <a:r>
              <a:rPr lang="en-US" b="1" dirty="0"/>
              <a:t>Grand Rapids, Portland, Chi-Town, San Diego, Boulder</a:t>
            </a:r>
          </a:p>
          <a:p>
            <a:r>
              <a:rPr lang="en-US" b="1" dirty="0"/>
              <a:t>Average alcohol content is about 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492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would open our brewery in San Diego, CA where we would brew the 3 most popular beers, and then 2 less popular to differentiate ourselves from competition. The list offers beers with both high and lower alcohol content, providing an additional layer of variety.</a:t>
            </a:r>
          </a:p>
          <a:p>
            <a:pPr lvl="1"/>
            <a:r>
              <a:rPr lang="en-US" dirty="0"/>
              <a:t>Most popular: IPAs, APAs, Ambers</a:t>
            </a:r>
          </a:p>
          <a:p>
            <a:pPr lvl="1"/>
            <a:r>
              <a:rPr lang="en-US" dirty="0"/>
              <a:t>Less popular: </a:t>
            </a:r>
            <a:r>
              <a:rPr lang="en-US" dirty="0" err="1"/>
              <a:t>Hefeweizens</a:t>
            </a:r>
            <a:r>
              <a:rPr lang="en-US" dirty="0"/>
              <a:t> and Stouts </a:t>
            </a:r>
          </a:p>
          <a:p>
            <a:r>
              <a:rPr lang="en-US" dirty="0"/>
              <a:t>San Diego has an established brewing industry and with about 40 breweries, we do not think that the market there is saturated.</a:t>
            </a:r>
          </a:p>
          <a:p>
            <a:r>
              <a:rPr lang="en-US" dirty="0"/>
              <a:t>Having an established brewing industry:</a:t>
            </a:r>
          </a:p>
          <a:p>
            <a:pPr lvl="1"/>
            <a:r>
              <a:rPr lang="en-US" dirty="0"/>
              <a:t>Supply of materials would not be an issue</a:t>
            </a:r>
          </a:p>
          <a:p>
            <a:pPr lvl="2"/>
            <a:r>
              <a:rPr lang="en-US" dirty="0"/>
              <a:t>Hops, barley, yeast, hardware, etc…</a:t>
            </a:r>
          </a:p>
          <a:p>
            <a:pPr lvl="1"/>
            <a:r>
              <a:rPr lang="en-US" dirty="0"/>
              <a:t>Local community of beer enthusiasts</a:t>
            </a:r>
          </a:p>
          <a:p>
            <a:pPr lvl="1"/>
            <a:r>
              <a:rPr lang="en-US" dirty="0"/>
              <a:t>Established annual festivals that are well-attended.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2100"/>
            <a:ext cx="8946541" cy="4686299"/>
          </a:xfrm>
        </p:spPr>
        <p:txBody>
          <a:bodyPr>
            <a:normAutofit/>
          </a:bodyPr>
          <a:lstStyle/>
          <a:p>
            <a:r>
              <a:rPr lang="en-US" sz="3600" b="1" dirty="0"/>
              <a:t>THE END</a:t>
            </a:r>
          </a:p>
          <a:p>
            <a:endParaRPr lang="en-US" sz="3600" b="1" dirty="0"/>
          </a:p>
          <a:p>
            <a:r>
              <a:rPr lang="en-US" sz="3600" b="1" dirty="0"/>
              <a:t>https://youtu.be/gql9220Qon8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5" name="gql9220Qon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38525" y="3905249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1972" y="1681163"/>
            <a:ext cx="531463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05" y="114300"/>
            <a:ext cx="8825658" cy="11906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1457325"/>
            <a:ext cx="9428163" cy="46101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With our analysis of both csv files pertaining to the beers and brewery data, our hope was to better understand a few major variables.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Most brewed Beer Styles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Cities with Most breweries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compared to style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compared to state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Number of breweries in each state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Alcohol content probability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Understanding the results of these questions would best help us formulate a reasonable answer backed by statistics.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Gathering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4B3E-AFFE-4BE8-A255-C17144D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API’s</a:t>
            </a:r>
          </a:p>
          <a:p>
            <a:pPr lvl="1"/>
            <a:r>
              <a:rPr lang="en-US" dirty="0"/>
              <a:t>Open Beer Database</a:t>
            </a:r>
          </a:p>
          <a:p>
            <a:pPr lvl="1"/>
            <a:r>
              <a:rPr lang="en-US" dirty="0"/>
              <a:t>Beer Spot</a:t>
            </a:r>
          </a:p>
          <a:p>
            <a:pPr lvl="1"/>
            <a:r>
              <a:rPr lang="en-US" dirty="0"/>
              <a:t>Brewery DB</a:t>
            </a:r>
          </a:p>
          <a:p>
            <a:r>
              <a:rPr lang="en-US" dirty="0"/>
              <a:t>Brewery DB required payment</a:t>
            </a:r>
          </a:p>
          <a:p>
            <a:pPr lvl="1"/>
            <a:r>
              <a:rPr lang="en-US" dirty="0"/>
              <a:t>Only offers a sample database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F1DB626-5E7E-4C1D-8120-311C0783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2923000"/>
            <a:ext cx="5979711" cy="33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Gathering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4B3E-AFFE-4BE8-A255-C17144D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data at keggle.com</a:t>
            </a:r>
          </a:p>
          <a:p>
            <a:pPr lvl="1"/>
            <a:r>
              <a:rPr lang="en-US" dirty="0"/>
              <a:t>2,410 beers</a:t>
            </a:r>
          </a:p>
          <a:p>
            <a:pPr lvl="1"/>
            <a:r>
              <a:rPr lang="en-US" dirty="0"/>
              <a:t>588 breweries</a:t>
            </a:r>
          </a:p>
          <a:p>
            <a:r>
              <a:rPr lang="en-US" dirty="0"/>
              <a:t>After clean-up</a:t>
            </a:r>
          </a:p>
          <a:p>
            <a:pPr lvl="1"/>
            <a:r>
              <a:rPr lang="en-US" dirty="0"/>
              <a:t>2,346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D1F2A-C30A-4F9F-9BB5-FF74D350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77" y="3829049"/>
            <a:ext cx="666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Brewed Beer Styles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021447-B41A-48F9-90CA-7DEF6584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1389" y="1235242"/>
            <a:ext cx="6026553" cy="51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73" y="202421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Cities With Most Breweries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1509711"/>
            <a:ext cx="7439024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34" y="4454383"/>
            <a:ext cx="5693945" cy="138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519E9-2D1E-4904-B13B-BF8105F2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79" y="452718"/>
            <a:ext cx="5000710" cy="5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3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37807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Average Alcohol Content by State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2DEFCB-5EA6-4772-80C6-80E2047C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2" y="1342955"/>
            <a:ext cx="9404723" cy="4977238"/>
          </a:xfrm>
        </p:spPr>
      </p:pic>
    </p:spTree>
    <p:extLst>
      <p:ext uri="{BB962C8B-B14F-4D97-AF65-F5344CB8AC3E}">
        <p14:creationId xmlns:p14="http://schemas.microsoft.com/office/powerpoint/2010/main" val="328828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A49CF3-3D97-4840-B0CF-2D0A6F6DB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91" t="4318" r="7240" b="4089"/>
          <a:stretch/>
        </p:blipFill>
        <p:spPr>
          <a:xfrm>
            <a:off x="1173287" y="800396"/>
            <a:ext cx="9845426" cy="5604886"/>
          </a:xfrm>
        </p:spPr>
      </p:pic>
    </p:spTree>
    <p:extLst>
      <p:ext uri="{BB962C8B-B14F-4D97-AF65-F5344CB8AC3E}">
        <p14:creationId xmlns:p14="http://schemas.microsoft.com/office/powerpoint/2010/main" val="57116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3177</TotalTime>
  <Words>331</Words>
  <Application>Microsoft Office PowerPoint</Application>
  <PresentationFormat>Widescreen</PresentationFormat>
  <Paragraphs>49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Where to Open a Brewery</vt:lpstr>
      <vt:lpstr>Objectives</vt:lpstr>
      <vt:lpstr>Gathering Data</vt:lpstr>
      <vt:lpstr>Gathering Data</vt:lpstr>
      <vt:lpstr>Most Brewed Beer Styles</vt:lpstr>
      <vt:lpstr>Cities With Most Breweries</vt:lpstr>
      <vt:lpstr>PowerPoint Presentation</vt:lpstr>
      <vt:lpstr>Average Alcohol Content by State</vt:lpstr>
      <vt:lpstr>PowerPoint Presentation</vt:lpstr>
      <vt:lpstr>PowerPoint Presentation</vt:lpstr>
      <vt:lpstr>Summary of Findings</vt:lpstr>
      <vt:lpstr>Conclusion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</dc:title>
  <dc:creator>robdubrish@gmail.com</dc:creator>
  <cp:lastModifiedBy>Luis Luis</cp:lastModifiedBy>
  <cp:revision>34</cp:revision>
  <dcterms:created xsi:type="dcterms:W3CDTF">2019-04-06T20:56:04Z</dcterms:created>
  <dcterms:modified xsi:type="dcterms:W3CDTF">2019-04-09T03:09:25Z</dcterms:modified>
</cp:coreProperties>
</file>