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0A0C-9709-47E4-AAC1-4C6E862C8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D2251-557B-4840-978B-B54647393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854DC-F9C2-481E-9AFF-B154B992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39BB-5C3F-4A79-84A4-C074F048CEC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39873-12FC-48ED-952C-FA126B40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405EA-12FF-4B4D-9CA0-795DA064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F72A-F516-4298-B69F-4D7B8643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6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C813-CDA0-403F-9799-3F5C63288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B14F1-BC90-4C82-9010-18180306C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936CD-0A0A-47C4-896A-EF1B029E3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39BB-5C3F-4A79-84A4-C074F048CEC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5E78B-F4DD-4A98-93DD-DC5A0A19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DFD9C-97E8-4738-AB72-8D31625E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F72A-F516-4298-B69F-4D7B8643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9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35116-E36E-43E7-BDE6-BCB6E3699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67E4E-85C5-4BF4-9417-91B490E3D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8F24B-89C5-4C91-B1FA-072ED27EA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39BB-5C3F-4A79-84A4-C074F048CEC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C3F4A-4E6D-4299-86FA-60A9D2B9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775CB-3DAE-4E14-99EA-D06AFEEE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F72A-F516-4298-B69F-4D7B8643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4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45212-83CE-4A31-B325-7CBB2A2FD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6DF53-3C40-4CD6-AC38-E94BC5B96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D9265-4B2E-4FE9-BAE4-032421170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39BB-5C3F-4A79-84A4-C074F048CEC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A1416-B2B5-41FD-B2D4-BA585609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58DD-E320-4961-987A-43AE54CD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F72A-F516-4298-B69F-4D7B8643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7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47718-47ED-49F6-A89B-E0EC672CB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7DB17-2EB9-4FAB-B268-FDC34E89D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CD791-362B-4CB0-9BFD-83138570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39BB-5C3F-4A79-84A4-C074F048CEC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48DFE-21E8-4CDA-B8B9-660560CE4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28F89-6349-44C2-8038-472B7A73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F72A-F516-4298-B69F-4D7B8643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2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026B-3D2C-4DD4-AEBB-66CEC227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A95DE-AA83-4DE0-88CA-3CFDCD2C9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8BA54-9AF0-40D5-9ED3-E5DD1D192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C447D-4D37-4D0B-9E2A-339E0E69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39BB-5C3F-4A79-84A4-C074F048CEC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62E1F-F027-480C-93F9-1552209B7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679CC-BCE1-44ED-B23E-581909F8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F72A-F516-4298-B69F-4D7B8643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65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453A-45FE-4376-8A64-49921B02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DEE15-ED2F-4515-B752-E7AF453A6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7E7DE-AADB-40C5-825F-864E7E87D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484470-2836-433D-99C8-D4E30CCA2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61604-B36D-49FC-A12C-D88DC1C9A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BCC094-9828-4282-8ED0-937EC599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39BB-5C3F-4A79-84A4-C074F048CEC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BBE0C3-0133-4BF2-9F4C-1AEBCCF8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CAA40-9571-464B-832C-4F2629CF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F72A-F516-4298-B69F-4D7B8643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7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D410-31B8-4D39-906C-CA6A64EE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71E99-4B41-4273-A8C1-840411B8C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39BB-5C3F-4A79-84A4-C074F048CEC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D18BC-3FD4-4CC6-A716-8C7D2BAE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3C2C8-0243-4B23-838F-C871A208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F72A-F516-4298-B69F-4D7B8643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9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8C9548-FB19-4DAB-AC60-FC76E7E1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39BB-5C3F-4A79-84A4-C074F048CEC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05CEA-6226-44A7-91F3-C6B28775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4126E-BDCB-44F5-885D-53481F4B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F72A-F516-4298-B69F-4D7B8643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0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B6A5-C8AC-44F3-B571-67268F19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750EA-AC60-4C4C-938F-0BE455407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572F7-2547-4B8B-A3A5-706AE2E9B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88B77-2274-4B96-ACC7-235F43C5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39BB-5C3F-4A79-84A4-C074F048CEC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5B9A0-7E23-4639-8AC8-627EC99D0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1CA34-48EA-45A3-BAC4-0D97DBFE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F72A-F516-4298-B69F-4D7B8643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3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B5C8-0E02-4F7F-B5F0-297E10D8B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4AF038-F9B9-4A62-B1CC-142891855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F1E2C-4E1B-4BBD-B086-86C45B002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41F07-BA15-4692-8DCB-768F9D93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39BB-5C3F-4A79-84A4-C074F048CEC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350D7-EA48-4F50-9503-A574D0F09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1874C-D5A6-4A96-8B23-346E2A01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F72A-F516-4298-B69F-4D7B8643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66362-82F9-442A-BFB8-6BB78CB6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CCFED-F636-4659-845C-9BE6FC1DF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605A1-050A-45FB-A521-304678E94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039BB-5C3F-4A79-84A4-C074F048CEC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9127-C6BF-4E7E-B782-BC918904F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DFC92-B643-43FD-BC95-89385B328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4F72A-F516-4298-B69F-4D7B8643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4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bebako/ProxyPriceFetch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438A8-279F-4823-B58E-B782CEA672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Opunomoćenik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A95AD-1CBF-4E96-A4EE-EB9C0D13C2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Proxy </a:t>
            </a:r>
            <a:r>
              <a:rPr lang="hr-HR" dirty="0" err="1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66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D1FFD-7724-44BF-B570-9EC7206A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023"/>
          </a:xfrm>
        </p:spPr>
        <p:txBody>
          <a:bodyPr>
            <a:normAutofit fontScale="90000"/>
          </a:bodyPr>
          <a:lstStyle/>
          <a:p>
            <a:r>
              <a:rPr lang="hr-HR" dirty="0"/>
              <a:t>Proxy </a:t>
            </a:r>
            <a:r>
              <a:rPr lang="hr-HR" dirty="0" err="1"/>
              <a:t>pattern</a:t>
            </a:r>
            <a:r>
              <a:rPr lang="hr-HR" dirty="0"/>
              <a:t> – strukturni obrazac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CB8F5-74CB-4C5C-A462-85E66F956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2210"/>
            <a:ext cx="10515600" cy="52206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r-HR" sz="2600" dirty="0"/>
              <a:t>Banda četvorice: 	podmetnite zamjenski objekt umjesto pravog objekta, </a:t>
            </a:r>
          </a:p>
          <a:p>
            <a:pPr marL="0" indent="0">
              <a:buNone/>
            </a:pPr>
            <a:r>
              <a:rPr lang="hr-HR" sz="2600" dirty="0"/>
              <a:t>			kako biste kontrolirali pristup pravom objektu</a:t>
            </a:r>
          </a:p>
          <a:p>
            <a:pPr marL="0" indent="0">
              <a:spcBef>
                <a:spcPts val="600"/>
              </a:spcBef>
              <a:buNone/>
            </a:pPr>
            <a:endParaRPr lang="hr-HR" sz="1000" dirty="0"/>
          </a:p>
          <a:p>
            <a:pPr marL="0" indent="0">
              <a:spcBef>
                <a:spcPts val="600"/>
              </a:spcBef>
              <a:buNone/>
            </a:pPr>
            <a:r>
              <a:rPr lang="hr-HR" sz="2400" dirty="0"/>
              <a:t>Svrha:</a:t>
            </a:r>
          </a:p>
          <a:p>
            <a:pPr marL="0" indent="0">
              <a:spcBef>
                <a:spcPts val="600"/>
              </a:spcBef>
              <a:buNone/>
            </a:pPr>
            <a:endParaRPr lang="hr-HR" sz="1100" dirty="0"/>
          </a:p>
          <a:p>
            <a:pPr marL="457200" lvl="1">
              <a:spcBef>
                <a:spcPts val="600"/>
              </a:spcBef>
            </a:pPr>
            <a:r>
              <a:rPr lang="hr-HR" sz="2000" dirty="0"/>
              <a:t>Proxy objekt služi kao zamjenski za pravi objekt</a:t>
            </a:r>
          </a:p>
          <a:p>
            <a:pPr marL="457200" lvl="1">
              <a:spcBef>
                <a:spcPts val="600"/>
              </a:spcBef>
            </a:pPr>
            <a:r>
              <a:rPr lang="hr-HR" sz="2000" dirty="0"/>
              <a:t>Klijent ima osjećaj da komunicira sa pravim objektom</a:t>
            </a:r>
          </a:p>
          <a:p>
            <a:pPr marL="457200" lvl="1">
              <a:spcBef>
                <a:spcPts val="600"/>
              </a:spcBef>
            </a:pPr>
            <a:r>
              <a:rPr lang="hr-HR" sz="2000" dirty="0"/>
              <a:t>U </a:t>
            </a:r>
            <a:r>
              <a:rPr lang="hr-HR" sz="2000" dirty="0" err="1"/>
              <a:t>proxy</a:t>
            </a:r>
            <a:r>
              <a:rPr lang="hr-HR" sz="2000" dirty="0"/>
              <a:t> objektu je moguće implementirati određene provjere koje služe za sigurnosnu kontrolu pristupa pravom objektu</a:t>
            </a:r>
          </a:p>
          <a:p>
            <a:pPr marL="0" indent="0">
              <a:spcBef>
                <a:spcPts val="600"/>
              </a:spcBef>
              <a:buNone/>
            </a:pPr>
            <a:endParaRPr lang="hr-HR" sz="2400" dirty="0"/>
          </a:p>
          <a:p>
            <a:pPr marL="0" indent="0">
              <a:spcBef>
                <a:spcPts val="600"/>
              </a:spcBef>
              <a:buNone/>
            </a:pPr>
            <a:r>
              <a:rPr lang="hr-HR" sz="2400" dirty="0"/>
              <a:t>Primjena:</a:t>
            </a:r>
          </a:p>
          <a:p>
            <a:pPr marL="0" indent="0">
              <a:spcBef>
                <a:spcPts val="600"/>
              </a:spcBef>
              <a:buNone/>
            </a:pPr>
            <a:endParaRPr lang="hr-HR" sz="1100" dirty="0"/>
          </a:p>
          <a:p>
            <a:pPr marL="457200" lvl="1">
              <a:spcBef>
                <a:spcPts val="600"/>
              </a:spcBef>
            </a:pPr>
            <a:r>
              <a:rPr lang="hr-HR" sz="2000" dirty="0"/>
              <a:t>Udaljeni </a:t>
            </a:r>
            <a:r>
              <a:rPr lang="hr-HR" sz="2000" dirty="0" err="1"/>
              <a:t>prisutp</a:t>
            </a:r>
            <a:r>
              <a:rPr lang="hr-HR" sz="2000" dirty="0"/>
              <a:t>: u distribuiranom okruženju udaljenom objektu se pristupa preko </a:t>
            </a:r>
            <a:r>
              <a:rPr lang="hr-HR" sz="2000" dirty="0" err="1"/>
              <a:t>proxy</a:t>
            </a:r>
            <a:r>
              <a:rPr lang="hr-HR" sz="2000" dirty="0"/>
              <a:t>-ja</a:t>
            </a:r>
          </a:p>
          <a:p>
            <a:pPr marL="457200" lvl="1">
              <a:spcBef>
                <a:spcPts val="600"/>
              </a:spcBef>
            </a:pPr>
            <a:r>
              <a:rPr lang="hr-HR" sz="2000" dirty="0"/>
              <a:t>Zaštita: kod pristupanja osjetljivim podacima prvo se vrši provjera i/ili </a:t>
            </a:r>
            <a:r>
              <a:rPr lang="hr-HR" sz="2000" dirty="0" err="1"/>
              <a:t>logiranje</a:t>
            </a:r>
            <a:r>
              <a:rPr lang="hr-HR" sz="2000" dirty="0"/>
              <a:t> u </a:t>
            </a:r>
            <a:r>
              <a:rPr lang="hr-HR" sz="2000" dirty="0" err="1"/>
              <a:t>proxy</a:t>
            </a:r>
            <a:r>
              <a:rPr lang="hr-HR" sz="2000" dirty="0"/>
              <a:t> objektu, te se nakon toga pristupa pravom objektu</a:t>
            </a:r>
          </a:p>
          <a:p>
            <a:pPr marL="457200" lvl="1">
              <a:spcBef>
                <a:spcPts val="600"/>
              </a:spcBef>
            </a:pPr>
            <a:r>
              <a:rPr lang="hr-HR" sz="2000" dirty="0"/>
              <a:t>Virtualizacija: kod učitavanja velike količine podataka, </a:t>
            </a:r>
            <a:r>
              <a:rPr lang="hr-HR" sz="2000" dirty="0" err="1"/>
              <a:t>proxy</a:t>
            </a:r>
            <a:r>
              <a:rPr lang="hr-HR" sz="2000" dirty="0"/>
              <a:t> može privremeno prikazati „nešto </a:t>
            </a:r>
            <a:r>
              <a:rPr lang="hr-HR" sz="2000" dirty="0" err="1"/>
              <a:t>drugo”dok</a:t>
            </a:r>
            <a:r>
              <a:rPr lang="hr-HR" sz="2000" dirty="0"/>
              <a:t> se pravi podaci ne učitaju. //</a:t>
            </a:r>
            <a:r>
              <a:rPr lang="hr-HR" sz="2000" dirty="0" err="1"/>
              <a:t>lazy</a:t>
            </a:r>
            <a:r>
              <a:rPr lang="hr-HR" sz="2000" dirty="0"/>
              <a:t> </a:t>
            </a:r>
            <a:r>
              <a:rPr lang="hr-HR" sz="2000" dirty="0" err="1"/>
              <a:t>loading</a:t>
            </a:r>
            <a:endParaRPr lang="hr-HR" sz="2000" dirty="0"/>
          </a:p>
          <a:p>
            <a:pPr marL="0" indent="0">
              <a:buNone/>
            </a:pPr>
            <a:endParaRPr lang="hr-HR" sz="2600" dirty="0"/>
          </a:p>
        </p:txBody>
      </p:sp>
    </p:spTree>
    <p:extLst>
      <p:ext uri="{BB962C8B-B14F-4D97-AF65-F5344CB8AC3E}">
        <p14:creationId xmlns:p14="http://schemas.microsoft.com/office/powerpoint/2010/main" val="52981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F10A798-E906-44EE-ADAF-2CCD207AC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153" r="1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319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F10A798-E906-44EE-ADAF-2CCD207AC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153" r="1" b="1"/>
          <a:stretch/>
        </p:blipFill>
        <p:spPr>
          <a:xfrm>
            <a:off x="431432" y="1637380"/>
            <a:ext cx="5900005" cy="30141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B75C67-9F82-450E-9B4A-5EA2515DA74F}"/>
              </a:ext>
            </a:extLst>
          </p:cNvPr>
          <p:cNvSpPr txBox="1"/>
          <p:nvPr/>
        </p:nvSpPr>
        <p:spPr>
          <a:xfrm>
            <a:off x="6096000" y="1512192"/>
            <a:ext cx="54525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/>
              <a:t>Implementacija:</a:t>
            </a:r>
          </a:p>
          <a:p>
            <a:endParaRPr lang="hr-H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/>
              <a:t>kreira se sučelje u kojem se deklarira metoda koja će ostvarivati glavnu funkcionalnost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/>
              <a:t>kreiraju se klase pravog objekta i zamjenskog (Proxy) koja oba nasljeđuju prvotno definirano sučelje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/>
              <a:t>u klasi pravog objekta se implementira glavna funkcionalnost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/>
              <a:t>u klasi zamjenskog objekta se implementiraju: eventualne provjere, kreiranje pravog objekta i pozivanje njegove metode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53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13E2C4-877A-4CE7-A84F-6302F85DFCF3}"/>
              </a:ext>
            </a:extLst>
          </p:cNvPr>
          <p:cNvSpPr txBox="1"/>
          <p:nvPr/>
        </p:nvSpPr>
        <p:spPr>
          <a:xfrm>
            <a:off x="6096000" y="1669774"/>
            <a:ext cx="50358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/>
              <a:t>Pokretanje:</a:t>
            </a:r>
          </a:p>
          <a:p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kreira se instanca zamjenskog (Proxy) objekta i</a:t>
            </a:r>
          </a:p>
          <a:p>
            <a:r>
              <a:rPr lang="hr-HR" dirty="0"/>
              <a:t>      pozove se njegova metoda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Proxy će obaviti provjeru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kreirat će instancu pravog objekta i pozvati njegovu metodu koja će onda ostvariti namjeravanu funkcionalnost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2FF1AC-384D-4E43-A55B-05A31B507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331" y="1322319"/>
            <a:ext cx="53816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76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B9C25-C6C2-4120-83F3-618124C4D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https://github.com/robebako/ProxyPriceFetcher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96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2286</TotalTime>
  <Words>111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Opunomoćenik</vt:lpstr>
      <vt:lpstr>Proxy pattern – strukturni obrazac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Opunomoćenik</dc:title>
  <dc:creator>Robert Bakota</dc:creator>
  <cp:lastModifiedBy>Robert Bakota</cp:lastModifiedBy>
  <cp:revision>26</cp:revision>
  <dcterms:created xsi:type="dcterms:W3CDTF">2020-06-04T19:46:06Z</dcterms:created>
  <dcterms:modified xsi:type="dcterms:W3CDTF">2020-06-09T18:58:37Z</dcterms:modified>
</cp:coreProperties>
</file>