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7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6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5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9150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2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08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62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0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7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8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2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1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3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5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4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C5666-D560-4736-BDA0-E2A6FAB8D11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0EFC-325A-4778-AD7D-A06339E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08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2F95BA-36BE-4DBD-9080-4E3BEC1E5BE6}"/>
              </a:ext>
            </a:extLst>
          </p:cNvPr>
          <p:cNvSpPr txBox="1"/>
          <p:nvPr/>
        </p:nvSpPr>
        <p:spPr>
          <a:xfrm>
            <a:off x="4718571" y="466681"/>
            <a:ext cx="2754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External Tools: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7ECC0-C216-4C40-81CD-91FAD7B1206B}"/>
              </a:ext>
            </a:extLst>
          </p:cNvPr>
          <p:cNvSpPr txBox="1"/>
          <p:nvPr/>
        </p:nvSpPr>
        <p:spPr>
          <a:xfrm>
            <a:off x="2627613" y="1057013"/>
            <a:ext cx="62985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Pycharm</a:t>
            </a:r>
            <a:r>
              <a:rPr lang="en-US" sz="2400" dirty="0"/>
              <a:t> (IDE)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Anaconda (External Library Manager)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and </a:t>
            </a:r>
            <a:r>
              <a:rPr lang="en-US" sz="2400" dirty="0" err="1"/>
              <a:t>Github</a:t>
            </a:r>
            <a:r>
              <a:rPr lang="en-US" sz="2400" dirty="0"/>
              <a:t> (Consolidate work of members)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Yapf</a:t>
            </a:r>
            <a:r>
              <a:rPr lang="en-US" sz="2400" dirty="0"/>
              <a:t> (Python code formatter)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PostgreSQL (SQL Database server software)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82980-BCBC-4031-AF95-294A6C4513B8}"/>
              </a:ext>
            </a:extLst>
          </p:cNvPr>
          <p:cNvSpPr txBox="1"/>
          <p:nvPr/>
        </p:nvSpPr>
        <p:spPr>
          <a:xfrm>
            <a:off x="3683319" y="3167390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External Libraries/modules: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76BF2-1A72-4AA6-AE10-CFD0B3624F29}"/>
              </a:ext>
            </a:extLst>
          </p:cNvPr>
          <p:cNvSpPr txBox="1"/>
          <p:nvPr/>
        </p:nvSpPr>
        <p:spPr>
          <a:xfrm>
            <a:off x="2627613" y="3861995"/>
            <a:ext cx="70297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Django (Web 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Django-extensions (HTTPS plugin for Django)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Requests (HTTP request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Pillow (Image processing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Relevant dependencies of the four libraries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87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2F95BA-36BE-4DBD-9080-4E3BEC1E5BE6}"/>
              </a:ext>
            </a:extLst>
          </p:cNvPr>
          <p:cNvSpPr txBox="1"/>
          <p:nvPr/>
        </p:nvSpPr>
        <p:spPr>
          <a:xfrm>
            <a:off x="4718571" y="466681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Extra Features: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7ECC0-C216-4C40-81CD-91FAD7B1206B}"/>
              </a:ext>
            </a:extLst>
          </p:cNvPr>
          <p:cNvSpPr txBox="1"/>
          <p:nvPr/>
        </p:nvSpPr>
        <p:spPr>
          <a:xfrm>
            <a:off x="672496" y="1132514"/>
            <a:ext cx="114386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Client/Server software design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Enables data to be changed on server without needing updates on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 has HTTPS support for client/server communication 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Client can connect to different server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if needed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there is a change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address of web server, update “server.ini” file on client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Different options for displaying of menu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Display menu with background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Display menu with different font size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Display menu with different font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options listed above are specified in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Error checking so that client doesn’t crash if unreadable data is loaded for display menu options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Display a promotional image for the stall if present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3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620E-79D4-4235-A22F-95EBF7B7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 Flowchart</a:t>
            </a:r>
          </a:p>
        </p:txBody>
      </p:sp>
    </p:spTree>
    <p:extLst>
      <p:ext uri="{BB962C8B-B14F-4D97-AF65-F5344CB8AC3E}">
        <p14:creationId xmlns:p14="http://schemas.microsoft.com/office/powerpoint/2010/main" val="110447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EBAF61-3D19-425B-8DC3-16449F7A1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437" y="230449"/>
            <a:ext cx="5949126" cy="639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5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CD6A-4813-4D8D-A6D3-3BDF7663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 requirements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375FCF-0CEE-4DC7-9DD2-B8DE6BC70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85" y="2095500"/>
            <a:ext cx="4006704" cy="3695700"/>
          </a:xfrm>
        </p:spPr>
      </p:pic>
    </p:spTree>
    <p:extLst>
      <p:ext uri="{BB962C8B-B14F-4D97-AF65-F5344CB8AC3E}">
        <p14:creationId xmlns:p14="http://schemas.microsoft.com/office/powerpoint/2010/main" val="276151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C013-B582-43CF-B685-BF1D2167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B:Stores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and displays store menus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CEE87-C40A-49EA-AD44-846830554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28" y="2095500"/>
            <a:ext cx="7978018" cy="3695700"/>
          </a:xfrm>
        </p:spPr>
      </p:pic>
    </p:spTree>
    <p:extLst>
      <p:ext uri="{BB962C8B-B14F-4D97-AF65-F5344CB8AC3E}">
        <p14:creationId xmlns:p14="http://schemas.microsoft.com/office/powerpoint/2010/main" val="76740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E41D-F44A-4302-BF59-F1BF6550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C:Display store information based on current date and time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1967F-E05F-483C-97B6-296CB1E0E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81" y="2095500"/>
            <a:ext cx="6283913" cy="3695700"/>
          </a:xfrm>
        </p:spPr>
      </p:pic>
    </p:spTree>
    <p:extLst>
      <p:ext uri="{BB962C8B-B14F-4D97-AF65-F5344CB8AC3E}">
        <p14:creationId xmlns:p14="http://schemas.microsoft.com/office/powerpoint/2010/main" val="253639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E79D-8A74-4260-B6B5-376C8A6D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D:Display store information for user defined date and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E8F05-5423-4761-A509-15BD790B9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48" y="2095500"/>
            <a:ext cx="7982978" cy="3695700"/>
          </a:xfrm>
        </p:spPr>
      </p:pic>
    </p:spTree>
    <p:extLst>
      <p:ext uri="{BB962C8B-B14F-4D97-AF65-F5344CB8AC3E}">
        <p14:creationId xmlns:p14="http://schemas.microsoft.com/office/powerpoint/2010/main" val="210584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9106-D33E-4ADF-AA55-C477EC29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E:Calculate estimated waiting time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C010D-8EC9-451C-9818-8CB1F83C2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81" y="2095500"/>
            <a:ext cx="2751313" cy="3695700"/>
          </a:xfrm>
        </p:spPr>
      </p:pic>
    </p:spTree>
    <p:extLst>
      <p:ext uri="{BB962C8B-B14F-4D97-AF65-F5344CB8AC3E}">
        <p14:creationId xmlns:p14="http://schemas.microsoft.com/office/powerpoint/2010/main" val="5418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1826-B578-445E-AA0C-47F92B0E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F:Check operating hours for stall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BC139-EA45-4E19-BDA5-EA24E07E5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12" y="2095500"/>
            <a:ext cx="2789450" cy="3695700"/>
          </a:xfrm>
        </p:spPr>
      </p:pic>
    </p:spTree>
    <p:extLst>
      <p:ext uri="{BB962C8B-B14F-4D97-AF65-F5344CB8AC3E}">
        <p14:creationId xmlns:p14="http://schemas.microsoft.com/office/powerpoint/2010/main" val="1592557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41</TotalTime>
  <Words>234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PowerPoint Presentation</vt:lpstr>
      <vt:lpstr>Program Flowchart</vt:lpstr>
      <vt:lpstr>PowerPoint Presentation</vt:lpstr>
      <vt:lpstr>Program requirements</vt:lpstr>
      <vt:lpstr>A/B:Stores and displays store menus</vt:lpstr>
      <vt:lpstr>C:Display store information based on current date and time</vt:lpstr>
      <vt:lpstr>D:Display store information for user defined date and time</vt:lpstr>
      <vt:lpstr>E:Calculate estimated waiting time</vt:lpstr>
      <vt:lpstr>F:Check operating hours for stall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Elijah Goh</dc:creator>
  <cp:lastModifiedBy>Elijah Goh</cp:lastModifiedBy>
  <cp:revision>8</cp:revision>
  <dcterms:created xsi:type="dcterms:W3CDTF">2019-11-09T12:58:03Z</dcterms:created>
  <dcterms:modified xsi:type="dcterms:W3CDTF">2019-11-10T06:11:06Z</dcterms:modified>
</cp:coreProperties>
</file>