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77" r:id="rId2"/>
    <p:sldId id="279" r:id="rId3"/>
    <p:sldId id="278" r:id="rId4"/>
    <p:sldId id="257" r:id="rId5"/>
    <p:sldId id="281" r:id="rId6"/>
    <p:sldId id="261" r:id="rId7"/>
    <p:sldId id="265" r:id="rId8"/>
    <p:sldId id="262" r:id="rId9"/>
    <p:sldId id="258" r:id="rId10"/>
    <p:sldId id="263" r:id="rId11"/>
    <p:sldId id="275" r:id="rId12"/>
    <p:sldId id="273" r:id="rId13"/>
    <p:sldId id="280" r:id="rId14"/>
    <p:sldId id="282" r:id="rId15"/>
    <p:sldId id="28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Title and Contact Details" id="{8773D907-A21D-47A6-A66C-30CA62936546}">
          <p14:sldIdLst>
            <p14:sldId id="277"/>
            <p14:sldId id="279"/>
            <p14:sldId id="278"/>
          </p14:sldIdLst>
        </p14:section>
        <p14:section name="2.1 Continue" id="{511F483B-643B-4394-B29C-F84A3E69066B}">
          <p14:sldIdLst/>
        </p14:section>
        <p14:section name="2.1 Soil Moisture sensor in detail" id="{CCBCBA1D-F1B2-4799-A889-767FE72706C6}">
          <p14:sldIdLst>
            <p14:sldId id="257"/>
            <p14:sldId id="281"/>
            <p14:sldId id="261"/>
            <p14:sldId id="265"/>
            <p14:sldId id="262"/>
            <p14:sldId id="258"/>
            <p14:sldId id="263"/>
          </p14:sldIdLst>
        </p14:section>
        <p14:section name="2.2 Sensor used in demo" id="{31D7690E-4318-40E6-BDDF-2FA50A7DC76F}">
          <p14:sldIdLst>
            <p14:sldId id="275"/>
            <p14:sldId id="273"/>
          </p14:sldIdLst>
        </p14:section>
        <p14:section name="2 Simple Example (Demo)" id="{8CCEEDC1-FF07-4525-905E-717624BB13ED}">
          <p14:sldIdLst/>
        </p14:section>
        <p14:section name="Reference links" id="{19F2023F-13B6-4465-AF22-7BE53C08A697}">
          <p14:sldIdLst>
            <p14:sldId id="280"/>
            <p14:sldId id="282"/>
            <p14:sldId id="283"/>
          </p14:sldIdLst>
        </p14:section>
        <p14:section name="Thanks" id="{30206B9F-6D95-49EE-AC7D-B29D08F4713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3825" autoAdjust="0"/>
  </p:normalViewPr>
  <p:slideViewPr>
    <p:cSldViewPr snapToGrid="0">
      <p:cViewPr varScale="1">
        <p:scale>
          <a:sx n="76" d="100"/>
          <a:sy n="76" d="100"/>
        </p:scale>
        <p:origin x="8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24FB-437F-4E9D-9C27-2D85456B2444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2EA7-940D-468B-BB9B-25699E759C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2EA7-940D-468B-BB9B-25699E759C6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2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2EA7-940D-468B-BB9B-25699E759C6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77AEE3-37E9-465B-8922-37152ED95373}" type="datetimeFigureOut">
              <a:rPr lang="en-IN" smtClean="0"/>
              <a:pPr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70624">
            <a:off x="393896" y="1477067"/>
            <a:ext cx="11535508" cy="173032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prstClr val="black"/>
                </a:solidFill>
                <a:latin typeface="Bookman Old Style" pitchFamily="18" charset="0"/>
              </a:rPr>
              <a:t>Welcome To Our Presentation</a:t>
            </a:r>
            <a:endParaRPr lang="en-US" sz="5400" dirty="0">
              <a:latin typeface="Bookman Old Style" pitchFamily="18" charset="0"/>
            </a:endParaRPr>
          </a:p>
        </p:txBody>
      </p:sp>
      <p:pic>
        <p:nvPicPr>
          <p:cNvPr id="3" name="Picture 2" descr="embedded-systems-de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83" y="3477224"/>
            <a:ext cx="6028885" cy="2912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an-stock-photo_csp117142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2" y="3543829"/>
            <a:ext cx="4286250" cy="275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0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Challenges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4148" y="1786002"/>
            <a:ext cx="10363200" cy="27233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Depth of detection is only 37mm.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Working temperature is only 10˚-30˚ Celsius.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Less accuracy.</a:t>
            </a:r>
          </a:p>
        </p:txBody>
      </p:sp>
    </p:spTree>
    <p:extLst>
      <p:ext uri="{BB962C8B-B14F-4D97-AF65-F5344CB8AC3E}">
        <p14:creationId xmlns:p14="http://schemas.microsoft.com/office/powerpoint/2010/main" val="239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Bookman Old Style" pitchFamily="18" charset="0"/>
              </a:rPr>
              <a:t>YL-69</a:t>
            </a:r>
            <a:r>
              <a:rPr lang="en-IN" b="1" dirty="0">
                <a:latin typeface="Bookman Old Style" pitchFamily="18" charset="0"/>
              </a:rPr>
              <a:t> Moisture </a:t>
            </a:r>
            <a:r>
              <a:rPr lang="en-IN" b="1" dirty="0" smtClean="0">
                <a:latin typeface="Bookman Old Style" pitchFamily="18" charset="0"/>
              </a:rPr>
              <a:t>Sensor (Probes)</a:t>
            </a:r>
            <a:endParaRPr lang="en-IN" b="1" dirty="0">
              <a:latin typeface="Bookman Old Style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3299" y="2031898"/>
            <a:ext cx="8124825" cy="3009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400" y="56648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400" dirty="0" smtClean="0">
                <a:latin typeface="Bookman Old Style" pitchFamily="18" charset="0"/>
              </a:rPr>
              <a:t> YL-69 </a:t>
            </a:r>
            <a:r>
              <a:rPr lang="en-IN" sz="2400" dirty="0">
                <a:latin typeface="Bookman Old Style" pitchFamily="18" charset="0"/>
              </a:rPr>
              <a:t>(Probes</a:t>
            </a:r>
            <a:r>
              <a:rPr lang="en-IN" sz="2400" dirty="0" smtClean="0">
                <a:latin typeface="Bookman Old Style" pitchFamily="18" charset="0"/>
              </a:rPr>
              <a:t>)</a:t>
            </a:r>
            <a:endParaRPr lang="en-IN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33" y="196944"/>
            <a:ext cx="10131425" cy="95334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Bookman Old Style" pitchFamily="18" charset="0"/>
              </a:rPr>
              <a:t>Pictographic Representation</a:t>
            </a:r>
            <a:endParaRPr lang="en-IN" b="1" dirty="0">
              <a:latin typeface="Bookman Old Style" pitchFamily="18" charset="0"/>
            </a:endParaRPr>
          </a:p>
        </p:txBody>
      </p:sp>
      <p:pic>
        <p:nvPicPr>
          <p:cNvPr id="2050" name="Picture 2" descr="https://i.ytimg.com/vi/EjJW0_VET8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18" y="1487611"/>
            <a:ext cx="7775974" cy="43786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4" name="Rectangle 3"/>
          <p:cNvSpPr/>
          <p:nvPr/>
        </p:nvSpPr>
        <p:spPr>
          <a:xfrm>
            <a:off x="2609198" y="5978563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latin typeface="Bookman Old Style" pitchFamily="18" charset="0"/>
              </a:rPr>
              <a:t>Soil </a:t>
            </a:r>
            <a:r>
              <a:rPr lang="en-IN" sz="2400" dirty="0">
                <a:latin typeface="Bookman Old Style" pitchFamily="18" charset="0"/>
              </a:rPr>
              <a:t>Moisture Sensor connected to </a:t>
            </a:r>
            <a:r>
              <a:rPr lang="en-IN" sz="2400" dirty="0" err="1" smtClean="0">
                <a:latin typeface="Bookman Old Style" pitchFamily="18" charset="0"/>
              </a:rPr>
              <a:t>Arduino</a:t>
            </a:r>
            <a:endParaRPr lang="en-IN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916" y="329358"/>
            <a:ext cx="3559346" cy="1068032"/>
          </a:xfrm>
        </p:spPr>
        <p:txBody>
          <a:bodyPr/>
          <a:lstStyle/>
          <a:p>
            <a:r>
              <a:rPr lang="en-US" b="1" dirty="0"/>
              <a:t>Future Works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447800"/>
            <a:ext cx="10363200" cy="143607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 Huge area recover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itchFamily="18" charset="0"/>
              </a:rPr>
              <a:t> </a:t>
            </a:r>
            <a:r>
              <a:rPr lang="en-IN" sz="2400" dirty="0" smtClean="0">
                <a:latin typeface="Bookman Old Style" pitchFamily="18" charset="0"/>
              </a:rPr>
              <a:t>Applied in big field </a:t>
            </a:r>
          </a:p>
        </p:txBody>
      </p:sp>
    </p:spTree>
    <p:extLst>
      <p:ext uri="{BB962C8B-B14F-4D97-AF65-F5344CB8AC3E}">
        <p14:creationId xmlns:p14="http://schemas.microsoft.com/office/powerpoint/2010/main" val="19760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681" y="165236"/>
            <a:ext cx="2105685" cy="1068032"/>
          </a:xfrm>
        </p:spPr>
        <p:txBody>
          <a:bodyPr/>
          <a:lstStyle/>
          <a:p>
            <a:r>
              <a:rPr lang="en-US" b="1" dirty="0"/>
              <a:t>Budget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862" y="1822939"/>
            <a:ext cx="10363200" cy="1436077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 Total budget: 2,000 taka (approximately)</a:t>
            </a:r>
          </a:p>
        </p:txBody>
      </p:sp>
    </p:spTree>
    <p:extLst>
      <p:ext uri="{BB962C8B-B14F-4D97-AF65-F5344CB8AC3E}">
        <p14:creationId xmlns:p14="http://schemas.microsoft.com/office/powerpoint/2010/main" val="6566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00" y="282466"/>
            <a:ext cx="8911687" cy="1068032"/>
          </a:xfrm>
        </p:spPr>
        <p:txBody>
          <a:bodyPr/>
          <a:lstStyle/>
          <a:p>
            <a:pPr algn="l"/>
            <a:r>
              <a:rPr lang="en-US" b="1" dirty="0" smtClean="0"/>
              <a:t>Any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9024" y="2051588"/>
            <a:ext cx="4191000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02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1" y="261690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 </a:t>
            </a:r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32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7" y="241268"/>
            <a:ext cx="8911687" cy="94041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Group  Members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30105" y="1528176"/>
            <a:ext cx="10011508" cy="4634630"/>
          </a:xfrm>
        </p:spPr>
        <p:txBody>
          <a:bodyPr>
            <a:normAutofit/>
          </a:bodyPr>
          <a:lstStyle/>
          <a:p>
            <a:pPr marL="514350" indent="-514350" defTabSz="91440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Md. </a:t>
            </a: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Robel</a:t>
            </a: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 Mia</a:t>
            </a:r>
          </a:p>
          <a:p>
            <a:pPr marL="788670" lvl="1" indent="-51435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2060"/>
                </a:solidFill>
                <a:latin typeface="Bookman Old Style" pitchFamily="18" charset="0"/>
              </a:rPr>
              <a:t>152-15-5538</a:t>
            </a:r>
          </a:p>
          <a:p>
            <a:pPr marL="514350" indent="-514350" defTabSz="91440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Mahadi</a:t>
            </a: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Hasan</a:t>
            </a: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Mazumder</a:t>
            </a:r>
            <a:endParaRPr lang="en-US" sz="3200" dirty="0" smtClean="0">
              <a:solidFill>
                <a:srgbClr val="002060"/>
              </a:solidFill>
              <a:latin typeface="Bookman Old Style" pitchFamily="18" charset="0"/>
            </a:endParaRPr>
          </a:p>
          <a:p>
            <a:pPr marL="788670" lvl="1" indent="-51435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2060"/>
                </a:solidFill>
                <a:latin typeface="Bookman Old Style" pitchFamily="18" charset="0"/>
              </a:rPr>
              <a:t>152-15-5797</a:t>
            </a:r>
          </a:p>
          <a:p>
            <a:pPr marL="514350" indent="-514350" defTabSz="91440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Awolad</a:t>
            </a: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 Hossain</a:t>
            </a:r>
            <a:endParaRPr lang="en-US" sz="3200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788670" lvl="1" indent="-51435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2060"/>
                </a:solidFill>
                <a:latin typeface="Bookman Old Style" pitchFamily="18" charset="0"/>
              </a:rPr>
              <a:t>152-15-5536</a:t>
            </a:r>
            <a:endParaRPr lang="en-US" sz="3000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514350" indent="-514350" defTabSz="91440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Shahabuddin</a:t>
            </a:r>
            <a:r>
              <a:rPr lang="en-US" sz="3200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Bookman Old Style" pitchFamily="18" charset="0"/>
              </a:rPr>
              <a:t>Bhuiyan</a:t>
            </a:r>
            <a:endParaRPr lang="en-US" sz="3200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788670" lvl="1" indent="-514350"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sz="3000" dirty="0" smtClean="0">
                <a:solidFill>
                  <a:srgbClr val="002060"/>
                </a:solidFill>
                <a:latin typeface="Bookman Old Style" pitchFamily="18" charset="0"/>
              </a:rPr>
              <a:t>152-15-483</a:t>
            </a:r>
            <a:endParaRPr lang="en-US" sz="3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98" y="928450"/>
            <a:ext cx="6696288" cy="1104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stellar" pitchFamily="18" charset="0"/>
              </a:rPr>
              <a:t>OUR </a:t>
            </a:r>
            <a:r>
              <a:rPr lang="en-US" dirty="0" smtClean="0">
                <a:solidFill>
                  <a:schemeClr val="tx1"/>
                </a:solidFill>
                <a:latin typeface="Castellar" pitchFamily="18" charset="0"/>
              </a:rPr>
              <a:t>Project TOPIC</a:t>
            </a:r>
            <a:endParaRPr lang="en-US" sz="3600" dirty="0">
              <a:solidFill>
                <a:schemeClr val="tx1"/>
              </a:solidFill>
              <a:latin typeface="Castellar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3455764"/>
            <a:ext cx="11397847" cy="159453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Bookman Old Style" pitchFamily="18" charset="0"/>
              </a:rPr>
              <a:t>Plants Monitor – </a:t>
            </a:r>
            <a:r>
              <a:rPr lang="en-US" sz="4400" b="1" dirty="0" err="1" smtClean="0">
                <a:solidFill>
                  <a:srgbClr val="FF0000"/>
                </a:solidFill>
                <a:latin typeface="Bookman Old Style" pitchFamily="18" charset="0"/>
              </a:rPr>
              <a:t>Arduino</a:t>
            </a:r>
            <a:r>
              <a:rPr lang="en-US" sz="4400" b="1" dirty="0" smtClean="0">
                <a:solidFill>
                  <a:srgbClr val="FF0000"/>
                </a:solidFill>
                <a:latin typeface="Bookman Old Style" pitchFamily="18" charset="0"/>
              </a:rPr>
              <a:t> Soil Moisture Sensor</a:t>
            </a:r>
          </a:p>
        </p:txBody>
      </p:sp>
    </p:spTree>
    <p:extLst>
      <p:ext uri="{BB962C8B-B14F-4D97-AF65-F5344CB8AC3E}">
        <p14:creationId xmlns:p14="http://schemas.microsoft.com/office/powerpoint/2010/main" val="24641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9028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INTRODUCTION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5904" y="1540420"/>
            <a:ext cx="10499942" cy="44720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soil moisture sensor measures the quantity of water contained in a material, such as soil on a volumetric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means it can detect amount of moisture in soil (roots of a plant).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Low-Tech sensor.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is compatible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mega2560,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ADK etc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0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02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Motivation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3378" y="1653155"/>
            <a:ext cx="10896600" cy="255559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smtClean="0">
                <a:latin typeface="Bookman Old Style" pitchFamily="18" charset="0"/>
              </a:rPr>
              <a:t>The </a:t>
            </a:r>
            <a:r>
              <a:rPr lang="en-US" sz="2400" dirty="0">
                <a:latin typeface="Bookman Old Style" pitchFamily="18" charset="0"/>
              </a:rPr>
              <a:t>motivation for doing this project was primarily an interest in undertaking a challenging project in an interesting </a:t>
            </a:r>
            <a:r>
              <a:rPr lang="en-US" sz="2400" dirty="0" smtClean="0">
                <a:latin typeface="Bookman Old Style" pitchFamily="18" charset="0"/>
              </a:rPr>
              <a:t>area. </a:t>
            </a:r>
          </a:p>
          <a:p>
            <a:pPr marL="0" indent="0" algn="just"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The </a:t>
            </a:r>
            <a:r>
              <a:rPr lang="en-US" sz="2400" dirty="0">
                <a:latin typeface="Bookman Old Style" pitchFamily="18" charset="0"/>
              </a:rPr>
              <a:t>opportunity to learn about a new area of computing not covered in lectures was appealing. </a:t>
            </a:r>
            <a:endParaRPr lang="en-US" sz="2400" dirty="0" smtClean="0">
              <a:latin typeface="Bookman Old Style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okman Old Style" pitchFamily="18" charset="0"/>
              </a:rPr>
              <a:t>This </a:t>
            </a:r>
            <a:r>
              <a:rPr lang="en-US" sz="2400" dirty="0">
                <a:latin typeface="Bookman Old Style" pitchFamily="18" charset="0"/>
              </a:rPr>
              <a:t>area is possibly an area that I might study at postgraduate level.</a:t>
            </a:r>
            <a:endParaRPr lang="en-IN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87182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Objective 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1056" y="1669236"/>
            <a:ext cx="11328399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itchFamily="18" charset="0"/>
              </a:rPr>
              <a:t>This sensor has low power consumption, and high sensitivity</a:t>
            </a:r>
            <a:r>
              <a:rPr lang="en-IN" sz="2400" dirty="0" smtClean="0">
                <a:latin typeface="Bookman Old Style" pitchFamily="18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Operates on low Voltage of 5v.</a:t>
            </a:r>
          </a:p>
          <a:p>
            <a:pPr marL="0" indent="0">
              <a:buNone/>
            </a:pPr>
            <a:endParaRPr lang="en-IN" sz="2400" dirty="0" smtClean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Operates on low current &lt;</a:t>
            </a:r>
            <a:r>
              <a:rPr lang="en-IN" sz="2400" smtClean="0">
                <a:latin typeface="Bookman Old Style" pitchFamily="18" charset="0"/>
              </a:rPr>
              <a:t>20mA.</a:t>
            </a:r>
          </a:p>
          <a:p>
            <a:pPr marL="0" indent="0">
              <a:buNone/>
            </a:pPr>
            <a:endParaRPr lang="en-IN" sz="2400" dirty="0" smtClean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Weighs only 3 gram.</a:t>
            </a:r>
          </a:p>
        </p:txBody>
      </p:sp>
    </p:spTree>
    <p:extLst>
      <p:ext uri="{BB962C8B-B14F-4D97-AF65-F5344CB8AC3E}">
        <p14:creationId xmlns:p14="http://schemas.microsoft.com/office/powerpoint/2010/main" val="19867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b="1" dirty="0" smtClean="0">
                <a:latin typeface="Bookman Old Style" pitchFamily="18" charset="0"/>
              </a:rPr>
              <a:t>Hardware required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Arduino</a:t>
            </a:r>
            <a:r>
              <a:rPr lang="en-IN" dirty="0" smtClean="0">
                <a:latin typeface="Bookman Old Style" pitchFamily="18" charset="0"/>
              </a:rPr>
              <a:t>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ookman Old Style" pitchFamily="18" charset="0"/>
              </a:rPr>
              <a:t> Soil Moisture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ookman Old Style" pitchFamily="18" charset="0"/>
              </a:rPr>
              <a:t> Female Jumper wire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Bookman Old Style" pitchFamily="18" charset="0"/>
              </a:rPr>
              <a:t> LED, Sensor shield (Optional, not required)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50" y="3809999"/>
            <a:ext cx="2921275" cy="2209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38112" y="3067501"/>
            <a:ext cx="286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err="1" smtClean="0">
                <a:latin typeface="Bookman Old Style" pitchFamily="18" charset="0"/>
              </a:rPr>
              <a:t>Arduino</a:t>
            </a:r>
            <a:r>
              <a:rPr lang="en-IN" sz="2400" dirty="0" smtClean="0">
                <a:latin typeface="Bookman Old Style" pitchFamily="18" charset="0"/>
              </a:rPr>
              <a:t> UNO </a:t>
            </a:r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" y="3682594"/>
            <a:ext cx="2184455" cy="2324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8972" y="5820389"/>
            <a:ext cx="323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Bookman Old Style" pitchFamily="18" charset="0"/>
              </a:rPr>
              <a:t>Female Jumper Wire</a:t>
            </a:r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1026" name="Picture 2" descr="UNO R3 Development Board ATmega328P ATmega16U2 with USB cable for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85" y="766351"/>
            <a:ext cx="3059289" cy="22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2457" y="6241000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latin typeface="Bookman Old Style" pitchFamily="18" charset="0"/>
              </a:rPr>
              <a:t>Soil Moisture Sensor </a:t>
            </a:r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12" name="Picture 2" descr="Soil Moisture Sensor Module - DC 5V for Arduino and other MCU KitsGuru - KG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55" y="3707703"/>
            <a:ext cx="2768525" cy="26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27" y="274638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Bookman Old Style" pitchFamily="18" charset="0"/>
              </a:rPr>
              <a:t>Connecting Diagram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8384" y="5958500"/>
            <a:ext cx="5639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>
                <a:latin typeface="Bookman Old Style" pitchFamily="18" charset="0"/>
              </a:rPr>
              <a:t>Soil Moisture Sensor connected to </a:t>
            </a:r>
            <a:r>
              <a:rPr lang="en-IN" sz="2000" dirty="0" err="1" smtClean="0">
                <a:latin typeface="Bookman Old Style" pitchFamily="18" charset="0"/>
              </a:rPr>
              <a:t>Arduino</a:t>
            </a:r>
            <a:r>
              <a:rPr lang="en-IN" sz="2000" dirty="0" smtClean="0">
                <a:latin typeface="Bookman Old Style" pitchFamily="18" charset="0"/>
              </a:rPr>
              <a:t> </a:t>
            </a:r>
            <a:endParaRPr lang="en-IN" sz="2000" dirty="0"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30" y="1546573"/>
            <a:ext cx="3372316" cy="41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11134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Working Principle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Bookman Old Style" pitchFamily="18" charset="0"/>
              </a:rPr>
              <a:t>Strictly Speaking moisture sensor </a:t>
            </a:r>
            <a:r>
              <a:rPr lang="en-IN" sz="2400" b="1" dirty="0">
                <a:latin typeface="Bookman Old Style" pitchFamily="18" charset="0"/>
              </a:rPr>
              <a:t>does not measures moisture</a:t>
            </a:r>
            <a:r>
              <a:rPr lang="en-IN" sz="2400" dirty="0">
                <a:latin typeface="Bookman Old Style" pitchFamily="18" charset="0"/>
              </a:rPr>
              <a:t> but measures </a:t>
            </a:r>
            <a:r>
              <a:rPr lang="en-IN" sz="2400" dirty="0" smtClean="0">
                <a:latin typeface="Bookman Old Style" pitchFamily="18" charset="0"/>
              </a:rPr>
              <a:t>conductivity </a:t>
            </a:r>
            <a:r>
              <a:rPr lang="en-IN" sz="2400" dirty="0">
                <a:latin typeface="Bookman Old Style" pitchFamily="18" charset="0"/>
              </a:rPr>
              <a:t>or resistivity of soil</a:t>
            </a:r>
            <a:r>
              <a:rPr lang="en-IN" sz="2400" dirty="0" smtClean="0">
                <a:latin typeface="Bookman Old Style" pitchFamily="18" charset="0"/>
              </a:rPr>
              <a:t>.</a:t>
            </a:r>
          </a:p>
          <a:p>
            <a:endParaRPr lang="en-IN" sz="2400" dirty="0">
              <a:latin typeface="Bookman Old Style" pitchFamily="18" charset="0"/>
            </a:endParaRPr>
          </a:p>
          <a:p>
            <a:r>
              <a:rPr lang="en-IN" sz="2400" dirty="0">
                <a:latin typeface="Bookman Old Style" pitchFamily="18" charset="0"/>
              </a:rPr>
              <a:t>Moisture Sensor has two probes to pass current through the soil</a:t>
            </a:r>
            <a:r>
              <a:rPr lang="en-IN" sz="2400" dirty="0" smtClean="0">
                <a:latin typeface="Bookman Old Style" pitchFamily="18" charset="0"/>
              </a:rPr>
              <a:t>. It </a:t>
            </a:r>
            <a:r>
              <a:rPr lang="en-IN" sz="2400" dirty="0">
                <a:latin typeface="Bookman Old Style" pitchFamily="18" charset="0"/>
              </a:rPr>
              <a:t>then reads resistance(conductance) in the soil.</a:t>
            </a:r>
          </a:p>
          <a:p>
            <a:endParaRPr lang="en-IN" sz="2400" dirty="0">
              <a:latin typeface="Bookman Old Style" pitchFamily="18" charset="0"/>
            </a:endParaRPr>
          </a:p>
          <a:p>
            <a:r>
              <a:rPr lang="en-IN" sz="2400" dirty="0">
                <a:latin typeface="Bookman Old Style" pitchFamily="18" charset="0"/>
              </a:rPr>
              <a:t>Less </a:t>
            </a:r>
            <a:r>
              <a:rPr lang="en-IN" sz="2400" dirty="0" smtClean="0">
                <a:latin typeface="Bookman Old Style" pitchFamily="18" charset="0"/>
              </a:rPr>
              <a:t>moisture (</a:t>
            </a:r>
            <a:r>
              <a:rPr lang="en-IN" sz="2400" dirty="0">
                <a:latin typeface="Bookman Old Style" pitchFamily="18" charset="0"/>
              </a:rPr>
              <a:t>water) in soil results in higher </a:t>
            </a:r>
            <a:r>
              <a:rPr lang="en-IN" sz="2400" dirty="0" smtClean="0">
                <a:latin typeface="Bookman Old Style" pitchFamily="18" charset="0"/>
              </a:rPr>
              <a:t>resistance i.e. </a:t>
            </a:r>
            <a:r>
              <a:rPr lang="en-IN" sz="2400" dirty="0">
                <a:latin typeface="Bookman Old Style" pitchFamily="18" charset="0"/>
              </a:rPr>
              <a:t>dry soil.</a:t>
            </a:r>
          </a:p>
          <a:p>
            <a:endParaRPr lang="en-IN" sz="2400" dirty="0">
              <a:latin typeface="Bookman Old Style" pitchFamily="18" charset="0"/>
            </a:endParaRPr>
          </a:p>
          <a:p>
            <a:r>
              <a:rPr lang="en-IN" sz="2400" dirty="0">
                <a:latin typeface="Bookman Old Style" pitchFamily="18" charset="0"/>
              </a:rPr>
              <a:t>More </a:t>
            </a:r>
            <a:r>
              <a:rPr lang="en-IN" sz="2400" dirty="0" smtClean="0">
                <a:latin typeface="Bookman Old Style" pitchFamily="18" charset="0"/>
              </a:rPr>
              <a:t>moisture (</a:t>
            </a:r>
            <a:r>
              <a:rPr lang="en-IN" sz="2400" dirty="0">
                <a:latin typeface="Bookman Old Style" pitchFamily="18" charset="0"/>
              </a:rPr>
              <a:t>water) in soil results in lesser resistance and sensor thus relates moisture </a:t>
            </a:r>
            <a:r>
              <a:rPr lang="en-IN" sz="2400" dirty="0" smtClean="0">
                <a:latin typeface="Bookman Old Style" pitchFamily="18" charset="0"/>
              </a:rPr>
              <a:t>content. </a:t>
            </a:r>
            <a:endParaRPr lang="en-IN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703</TotalTime>
  <Words>359</Words>
  <Application>Microsoft Office PowerPoint</Application>
  <PresentationFormat>Widescreen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Bookman Old Style</vt:lpstr>
      <vt:lpstr>Calibri</vt:lpstr>
      <vt:lpstr>Castellar</vt:lpstr>
      <vt:lpstr>Franklin Gothic Book</vt:lpstr>
      <vt:lpstr>Perpetua</vt:lpstr>
      <vt:lpstr>Times New Roman</vt:lpstr>
      <vt:lpstr>Wingdings</vt:lpstr>
      <vt:lpstr>Wingdings 2</vt:lpstr>
      <vt:lpstr>Equity</vt:lpstr>
      <vt:lpstr>Welcome To Our Presentation</vt:lpstr>
      <vt:lpstr>Group  Members</vt:lpstr>
      <vt:lpstr>OUR Project TOPIC</vt:lpstr>
      <vt:lpstr>INTRODUCTION</vt:lpstr>
      <vt:lpstr>Motivation</vt:lpstr>
      <vt:lpstr>Objective </vt:lpstr>
      <vt:lpstr>Hardware required</vt:lpstr>
      <vt:lpstr>Connecting Diagram</vt:lpstr>
      <vt:lpstr>Working Principle</vt:lpstr>
      <vt:lpstr>Challenges</vt:lpstr>
      <vt:lpstr>YL-69 Moisture Sensor (Probes)</vt:lpstr>
      <vt:lpstr>Pictographic Representation</vt:lpstr>
      <vt:lpstr>Future Works</vt:lpstr>
      <vt:lpstr>Budget</vt:lpstr>
      <vt:lpstr>Any Question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sensor &amp; ldr</dc:title>
  <dc:creator>PARVESH TANEJA</dc:creator>
  <cp:lastModifiedBy>User</cp:lastModifiedBy>
  <cp:revision>74</cp:revision>
  <dcterms:created xsi:type="dcterms:W3CDTF">2016-02-17T05:39:08Z</dcterms:created>
  <dcterms:modified xsi:type="dcterms:W3CDTF">2018-12-02T03:58:58Z</dcterms:modified>
</cp:coreProperties>
</file>