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9" r:id="rId4"/>
    <p:sldId id="266" r:id="rId5"/>
    <p:sldId id="271" r:id="rId6"/>
    <p:sldId id="285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9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032E-0BE8-449F-AF42-9DB65E5ABE3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382C-0D59-4A97-8A97-8A0DD71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lvl="3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Md. Robel Mia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152-15-5538</a:t>
            </a:r>
          </a:p>
          <a:p>
            <a:pPr lvl="3"/>
            <a:r>
              <a:rPr lang="en-US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Sabuj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Sarker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152-15-5703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Puja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152-15-5792</a:t>
            </a:r>
          </a:p>
          <a:p>
            <a:pPr lvl="3"/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Dipto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152-15-5867</a:t>
            </a:r>
          </a:p>
          <a:p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9" y="0"/>
            <a:ext cx="7933151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0729" y="2884116"/>
            <a:ext cx="3356976" cy="1089767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Registration </a:t>
            </a: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0784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8572"/>
            <a:ext cx="5536504" cy="503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1" y="-25052"/>
            <a:ext cx="5379015" cy="492511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8241" y="839242"/>
            <a:ext cx="3620023" cy="701459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Appointment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014405" y="5100175"/>
            <a:ext cx="2903365" cy="701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Bill Form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24608" y="200414"/>
            <a:ext cx="2517732" cy="701459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Panel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73"/>
            <a:ext cx="12192000" cy="59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22" y="-1"/>
            <a:ext cx="5828777" cy="494777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91518" y="5235878"/>
            <a:ext cx="4036366" cy="701459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Profile of Doctor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446"/>
            <a:ext cx="5774499" cy="56805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69066" y="227558"/>
            <a:ext cx="4036366" cy="701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Appointment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4" y="-1"/>
            <a:ext cx="5866356" cy="5223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962"/>
            <a:ext cx="5536504" cy="52045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72701" y="665969"/>
            <a:ext cx="2591102" cy="701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0639" y="5377843"/>
            <a:ext cx="4036366" cy="701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d.Mofizul Islam\Desktop\slide_300020_2507894_fre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5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772"/>
            <a:ext cx="12191999" cy="457725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Project Title</a:t>
            </a:r>
            <a:r>
              <a:rPr lang="en-US" sz="5400" b="1" i="1" u="sng" dirty="0" smtClean="0">
                <a:solidFill>
                  <a:srgbClr val="7030A0"/>
                </a:solidFill>
              </a:rPr>
              <a:t/>
            </a:r>
            <a:br>
              <a:rPr lang="en-US" sz="5400" b="1" i="1" u="sng" dirty="0" smtClean="0">
                <a:solidFill>
                  <a:srgbClr val="7030A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Algerian" pitchFamily="82" charset="0"/>
              </a:rPr>
              <a:t>Healthcare monitoring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0" y="170762"/>
            <a:ext cx="3684898" cy="78575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567" y="1152395"/>
            <a:ext cx="11498893" cy="538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2767" y="135813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Online based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User friendly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Reduce time &amp; money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Easy to access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Admin monitor total system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Payment also online based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Doctor scheduling management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Modern website integrated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043"/>
            <a:ext cx="5465928" cy="101813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Background Analysis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1387" y="1167064"/>
            <a:ext cx="109440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In other healthcare system it can support the patient information only but can’t support the </a:t>
            </a:r>
            <a:r>
              <a:rPr lang="en-US" sz="3200" dirty="0">
                <a:solidFill>
                  <a:srgbClr val="0070C0"/>
                </a:solidFill>
              </a:rPr>
              <a:t>patient </a:t>
            </a:r>
            <a:r>
              <a:rPr lang="en-US" sz="3200" dirty="0" smtClean="0">
                <a:solidFill>
                  <a:srgbClr val="0070C0"/>
                </a:solidFill>
              </a:rPr>
              <a:t> appointment.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Some system can support patient appointment only </a:t>
            </a:r>
            <a:endParaRPr lang="en-US" sz="3200" dirty="0">
              <a:solidFill>
                <a:srgbClr val="0070C0"/>
              </a:solidFill>
            </a:endParaRPr>
          </a:p>
          <a:p>
            <a:pPr algn="just"/>
            <a:r>
              <a:rPr lang="en-US" sz="3200" dirty="0" smtClean="0">
                <a:solidFill>
                  <a:srgbClr val="0070C0"/>
                </a:solidFill>
              </a:rPr>
              <a:t>				       or Doctor scheduling only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</a:rPr>
              <a:t>	</a:t>
            </a:r>
            <a:r>
              <a:rPr lang="en-US" sz="3200" dirty="0" smtClean="0">
                <a:solidFill>
                  <a:srgbClr val="0070C0"/>
                </a:solidFill>
              </a:rPr>
              <a:t>			       or Medicine supplier only 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    </a:t>
            </a:r>
            <a:r>
              <a:rPr lang="en-US" sz="3200" dirty="0" smtClean="0">
                <a:solidFill>
                  <a:schemeClr val="accent2"/>
                </a:solidFill>
              </a:rPr>
              <a:t>But our system one in all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In normal system for book appointment user need to go the hospital 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    </a:t>
            </a:r>
            <a:r>
              <a:rPr lang="en-US" sz="3200" dirty="0" smtClean="0">
                <a:solidFill>
                  <a:schemeClr val="accent2"/>
                </a:solidFill>
              </a:rPr>
              <a:t>But in our system user can give appointment by staying their bed room since our system is online based.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2524836" cy="101813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Proposal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585" y="1005593"/>
            <a:ext cx="99310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FFC000"/>
                </a:solidFill>
              </a:rPr>
              <a:t>Our main target is to made a platform where any user or patient give any kind of service “one in all” such as……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Patient get information with SMS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From our system user give up the hospital list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User don’t have to waste their time for appointment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Nurse manage report and assist doctors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Laboratory's attach diagnosis report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812" y="2331710"/>
            <a:ext cx="9407045" cy="1563884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At a glance</a:t>
            </a:r>
            <a:r>
              <a:rPr lang="en-US" sz="7200" dirty="0" smtClean="0"/>
              <a:t> </a:t>
            </a:r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of our Project</a:t>
            </a:r>
            <a:endParaRPr 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87446" y="338203"/>
            <a:ext cx="2217107" cy="45547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395"/>
            <a:ext cx="12192000" cy="57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74712" y="388307"/>
            <a:ext cx="2442575" cy="45547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sz="32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134"/>
            <a:ext cx="12192000" cy="58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26" y="0"/>
            <a:ext cx="7928974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5676" y="2865329"/>
            <a:ext cx="3356976" cy="112734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39376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165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Our Project Title   Healthcare monitoring system  </vt:lpstr>
      <vt:lpstr>Objective</vt:lpstr>
      <vt:lpstr>Background Analysis</vt:lpstr>
      <vt:lpstr>Proposal</vt:lpstr>
      <vt:lpstr>At a glance of our Project</vt:lpstr>
      <vt:lpstr>Login Page</vt:lpstr>
      <vt:lpstr>Admin Panel</vt:lpstr>
      <vt:lpstr>Patient Registration Form</vt:lpstr>
      <vt:lpstr>Doctor Registration Form</vt:lpstr>
      <vt:lpstr>Book Appointment</vt:lpstr>
      <vt:lpstr>Doctor Panel</vt:lpstr>
      <vt:lpstr>View Profile of Doctor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90</cp:revision>
  <dcterms:created xsi:type="dcterms:W3CDTF">2017-08-04T10:49:12Z</dcterms:created>
  <dcterms:modified xsi:type="dcterms:W3CDTF">2020-02-12T05:21:44Z</dcterms:modified>
</cp:coreProperties>
</file>