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326" r:id="rId2"/>
    <p:sldId id="313" r:id="rId3"/>
    <p:sldId id="258" r:id="rId4"/>
    <p:sldId id="340" r:id="rId5"/>
    <p:sldId id="341" r:id="rId6"/>
    <p:sldId id="328" r:id="rId7"/>
    <p:sldId id="336" r:id="rId8"/>
    <p:sldId id="337" r:id="rId9"/>
    <p:sldId id="264" r:id="rId10"/>
    <p:sldId id="331" r:id="rId11"/>
    <p:sldId id="332" r:id="rId12"/>
    <p:sldId id="333" r:id="rId13"/>
    <p:sldId id="334" r:id="rId14"/>
    <p:sldId id="338" r:id="rId15"/>
    <p:sldId id="257" r:id="rId16"/>
    <p:sldId id="339" r:id="rId17"/>
    <p:sldId id="325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2DF"/>
    <a:srgbClr val="C8AEF8"/>
    <a:srgbClr val="972CB4"/>
    <a:srgbClr val="CEF3F5"/>
    <a:srgbClr val="878FFF"/>
    <a:srgbClr val="915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4801F-C56A-4EAD-AF99-1911D8F63E30}">
  <a:tblStyle styleId="{18B4801F-C56A-4EAD-AF99-1911D8F63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67" autoAdjust="0"/>
  </p:normalViewPr>
  <p:slideViewPr>
    <p:cSldViewPr snapToGrid="0">
      <p:cViewPr varScale="1">
        <p:scale>
          <a:sx n="101" d="100"/>
          <a:sy n="101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Santiago Bendaña Quesada" userId="b184ff06172b78e0" providerId="LiveId" clId="{59A1FD0E-3E81-472B-B4B9-5ED367EBE718}"/>
    <pc:docChg chg="undo custSel addSld delSld modSld sldOrd delMainMaster">
      <pc:chgData name="Sergio Santiago Bendaña Quesada" userId="b184ff06172b78e0" providerId="LiveId" clId="{59A1FD0E-3E81-472B-B4B9-5ED367EBE718}" dt="2023-02-01T10:36:49.304" v="4692" actId="2696"/>
      <pc:docMkLst>
        <pc:docMk/>
      </pc:docMkLst>
      <pc:sldChg chg="addSp delSp modSp mod">
        <pc:chgData name="Sergio Santiago Bendaña Quesada" userId="b184ff06172b78e0" providerId="LiveId" clId="{59A1FD0E-3E81-472B-B4B9-5ED367EBE718}" dt="2023-01-31T15:41:38.826" v="717" actId="207"/>
        <pc:sldMkLst>
          <pc:docMk/>
          <pc:sldMk cId="0" sldId="256"/>
        </pc:sldMkLst>
        <pc:spChg chg="add del mod">
          <ac:chgData name="Sergio Santiago Bendaña Quesada" userId="b184ff06172b78e0" providerId="LiveId" clId="{59A1FD0E-3E81-472B-B4B9-5ED367EBE718}" dt="2023-01-31T15:18:39.206" v="514" actId="21"/>
          <ac:spMkLst>
            <pc:docMk/>
            <pc:sldMk cId="0" sldId="256"/>
            <ac:spMk id="3" creationId="{CEDE665A-DD5D-A052-F700-940ADF04500F}"/>
          </ac:spMkLst>
        </pc:spChg>
        <pc:spChg chg="add del mod">
          <ac:chgData name="Sergio Santiago Bendaña Quesada" userId="b184ff06172b78e0" providerId="LiveId" clId="{59A1FD0E-3E81-472B-B4B9-5ED367EBE718}" dt="2023-01-31T15:37:18.479" v="682" actId="478"/>
          <ac:spMkLst>
            <pc:docMk/>
            <pc:sldMk cId="0" sldId="256"/>
            <ac:spMk id="5" creationId="{B003B15C-E2C5-61D6-8914-44A43B235339}"/>
          </ac:spMkLst>
        </pc:spChg>
        <pc:spChg chg="mod">
          <ac:chgData name="Sergio Santiago Bendaña Quesada" userId="b184ff06172b78e0" providerId="LiveId" clId="{59A1FD0E-3E81-472B-B4B9-5ED367EBE718}" dt="2023-01-31T15:41:38.826" v="717" actId="207"/>
          <ac:spMkLst>
            <pc:docMk/>
            <pc:sldMk cId="0" sldId="256"/>
            <ac:spMk id="512" creationId="{00000000-0000-0000-0000-000000000000}"/>
          </ac:spMkLst>
        </pc:spChg>
        <pc:spChg chg="add del">
          <ac:chgData name="Sergio Santiago Bendaña Quesada" userId="b184ff06172b78e0" providerId="LiveId" clId="{59A1FD0E-3E81-472B-B4B9-5ED367EBE718}" dt="2023-01-31T15:37:16.081" v="681" actId="478"/>
          <ac:spMkLst>
            <pc:docMk/>
            <pc:sldMk cId="0" sldId="256"/>
            <ac:spMk id="5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3.381" v="424" actId="478"/>
          <ac:spMkLst>
            <pc:docMk/>
            <pc:sldMk cId="0" sldId="256"/>
            <ac:spMk id="59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59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8.961" v="426" actId="478"/>
          <ac:spMkLst>
            <pc:docMk/>
            <pc:sldMk cId="0" sldId="256"/>
            <ac:spMk id="6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54.357" v="428" actId="478"/>
          <ac:spMkLst>
            <pc:docMk/>
            <pc:sldMk cId="0" sldId="256"/>
            <ac:spMk id="6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51.081" v="427" actId="478"/>
          <ac:spMkLst>
            <pc:docMk/>
            <pc:sldMk cId="0" sldId="256"/>
            <ac:spMk id="6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46.799" v="425" actId="478"/>
          <ac:spMkLst>
            <pc:docMk/>
            <pc:sldMk cId="0" sldId="256"/>
            <ac:spMk id="696" creationId="{00000000-0000-0000-0000-000000000000}"/>
          </ac:spMkLst>
        </pc:spChg>
      </pc:sldChg>
      <pc:sldChg chg="addSp delSp modSp mod">
        <pc:chgData name="Sergio Santiago Bendaña Quesada" userId="b184ff06172b78e0" providerId="LiveId" clId="{59A1FD0E-3E81-472B-B4B9-5ED367EBE718}" dt="2023-01-31T18:03:57.059" v="1219" actId="207"/>
        <pc:sldMkLst>
          <pc:docMk/>
          <pc:sldMk cId="0" sldId="257"/>
        </pc:sldMkLst>
        <pc:spChg chg="add del mod">
          <ac:chgData name="Sergio Santiago Bendaña Quesada" userId="b184ff06172b78e0" providerId="LiveId" clId="{59A1FD0E-3E81-472B-B4B9-5ED367EBE718}" dt="2023-01-31T14:59:52.835" v="85"/>
          <ac:spMkLst>
            <pc:docMk/>
            <pc:sldMk cId="0" sldId="257"/>
            <ac:spMk id="2" creationId="{A736F0E7-B987-3C8C-D429-BF7227909E75}"/>
          </ac:spMkLst>
        </pc:spChg>
        <pc:spChg chg="add del mod">
          <ac:chgData name="Sergio Santiago Bendaña Quesada" userId="b184ff06172b78e0" providerId="LiveId" clId="{59A1FD0E-3E81-472B-B4B9-5ED367EBE718}" dt="2023-01-31T15:00:23.218" v="91"/>
          <ac:spMkLst>
            <pc:docMk/>
            <pc:sldMk cId="0" sldId="257"/>
            <ac:spMk id="3" creationId="{35D3FF98-4FB3-75EF-3AE2-BF1CD8BB85A9}"/>
          </ac:spMkLst>
        </pc:spChg>
        <pc:spChg chg="add del mod">
          <ac:chgData name="Sergio Santiago Bendaña Quesada" userId="b184ff06172b78e0" providerId="LiveId" clId="{59A1FD0E-3E81-472B-B4B9-5ED367EBE718}" dt="2023-01-31T15:00:23.218" v="91"/>
          <ac:spMkLst>
            <pc:docMk/>
            <pc:sldMk cId="0" sldId="257"/>
            <ac:spMk id="4" creationId="{F0F9E869-6210-A467-37A6-52CF8FB208D4}"/>
          </ac:spMkLst>
        </pc:spChg>
        <pc:spChg chg="add del mod">
          <ac:chgData name="Sergio Santiago Bendaña Quesada" userId="b184ff06172b78e0" providerId="LiveId" clId="{59A1FD0E-3E81-472B-B4B9-5ED367EBE718}" dt="2023-01-31T15:00:21.828" v="89"/>
          <ac:spMkLst>
            <pc:docMk/>
            <pc:sldMk cId="0" sldId="257"/>
            <ac:spMk id="5" creationId="{B4FD9224-EF77-6AB0-4176-D6B4BA0A829C}"/>
          </ac:spMkLst>
        </pc:spChg>
        <pc:spChg chg="add del mod">
          <ac:chgData name="Sergio Santiago Bendaña Quesada" userId="b184ff06172b78e0" providerId="LiveId" clId="{59A1FD0E-3E81-472B-B4B9-5ED367EBE718}" dt="2023-01-31T15:00:21.828" v="89"/>
          <ac:spMkLst>
            <pc:docMk/>
            <pc:sldMk cId="0" sldId="257"/>
            <ac:spMk id="6" creationId="{CA30BECD-D9D9-762C-2090-C806482EA36D}"/>
          </ac:spMkLst>
        </pc:spChg>
        <pc:spChg chg="add del mod">
          <ac:chgData name="Sergio Santiago Bendaña Quesada" userId="b184ff06172b78e0" providerId="LiveId" clId="{59A1FD0E-3E81-472B-B4B9-5ED367EBE718}" dt="2023-01-31T15:01:03.776" v="94" actId="478"/>
          <ac:spMkLst>
            <pc:docMk/>
            <pc:sldMk cId="0" sldId="257"/>
            <ac:spMk id="7" creationId="{C20FBB68-7914-986B-E619-1C0F616EAA00}"/>
          </ac:spMkLst>
        </pc:spChg>
        <pc:spChg chg="add del mod">
          <ac:chgData name="Sergio Santiago Bendaña Quesada" userId="b184ff06172b78e0" providerId="LiveId" clId="{59A1FD0E-3E81-472B-B4B9-5ED367EBE718}" dt="2023-01-31T15:01:05.871" v="96"/>
          <ac:spMkLst>
            <pc:docMk/>
            <pc:sldMk cId="0" sldId="257"/>
            <ac:spMk id="8" creationId="{68D574EB-F55A-2B41-EAAC-07740BF8DB13}"/>
          </ac:spMkLst>
        </pc:spChg>
        <pc:spChg chg="add del mod">
          <ac:chgData name="Sergio Santiago Bendaña Quesada" userId="b184ff06172b78e0" providerId="LiveId" clId="{59A1FD0E-3E81-472B-B4B9-5ED367EBE718}" dt="2023-01-31T15:05:53.047" v="153" actId="478"/>
          <ac:spMkLst>
            <pc:docMk/>
            <pc:sldMk cId="0" sldId="257"/>
            <ac:spMk id="10" creationId="{532A50B0-8D3E-B203-7EEB-68FAC2B86ED3}"/>
          </ac:spMkLst>
        </pc:spChg>
        <pc:spChg chg="add del mod">
          <ac:chgData name="Sergio Santiago Bendaña Quesada" userId="b184ff06172b78e0" providerId="LiveId" clId="{59A1FD0E-3E81-472B-B4B9-5ED367EBE718}" dt="2023-01-31T15:11:28.220" v="191" actId="478"/>
          <ac:spMkLst>
            <pc:docMk/>
            <pc:sldMk cId="0" sldId="257"/>
            <ac:spMk id="11" creationId="{208A1FFD-746F-E3F3-5F48-90B2A35874F8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3" creationId="{27A27C05-319C-5520-F9B5-A07184D316ED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4" creationId="{C5A63427-855D-443A-63B3-CE28D338E832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5" creationId="{93B4D244-2ADE-BBC9-2EBE-D162733BACCA}"/>
          </ac:spMkLst>
        </pc:spChg>
        <pc:spChg chg="mod">
          <ac:chgData name="Sergio Santiago Bendaña Quesada" userId="b184ff06172b78e0" providerId="LiveId" clId="{59A1FD0E-3E81-472B-B4B9-5ED367EBE718}" dt="2023-01-31T15:04:33.359" v="141"/>
          <ac:spMkLst>
            <pc:docMk/>
            <pc:sldMk cId="0" sldId="257"/>
            <ac:spMk id="16" creationId="{EADCB741-9784-59A2-74C1-19F37BE962A4}"/>
          </ac:spMkLst>
        </pc:spChg>
        <pc:spChg chg="add del mod">
          <ac:chgData name="Sergio Santiago Bendaña Quesada" userId="b184ff06172b78e0" providerId="LiveId" clId="{59A1FD0E-3E81-472B-B4B9-5ED367EBE718}" dt="2023-01-31T15:08:54.855" v="158" actId="478"/>
          <ac:spMkLst>
            <pc:docMk/>
            <pc:sldMk cId="0" sldId="257"/>
            <ac:spMk id="20" creationId="{9F72637E-ABE6-4DCA-6023-1FCDFE03E8FC}"/>
          </ac:spMkLst>
        </pc:spChg>
        <pc:spChg chg="add del mod">
          <ac:chgData name="Sergio Santiago Bendaña Quesada" userId="b184ff06172b78e0" providerId="LiveId" clId="{59A1FD0E-3E81-472B-B4B9-5ED367EBE718}" dt="2023-01-31T15:11:59.480" v="263" actId="478"/>
          <ac:spMkLst>
            <pc:docMk/>
            <pc:sldMk cId="0" sldId="257"/>
            <ac:spMk id="22" creationId="{E64A3B1C-35FC-EDC6-47C2-00ECDECF238D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4" creationId="{D886735A-1537-BC2D-29F9-05734D84DDE2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5" creationId="{19F33997-DAA8-F448-94FB-1A5C07DA17A9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6" creationId="{5474EF22-E4F8-5EF9-A333-00A5064737E7}"/>
          </ac:spMkLst>
        </pc:spChg>
        <pc:spChg chg="mod">
          <ac:chgData name="Sergio Santiago Bendaña Quesada" userId="b184ff06172b78e0" providerId="LiveId" clId="{59A1FD0E-3E81-472B-B4B9-5ED367EBE718}" dt="2023-01-31T15:43:14.416" v="731"/>
          <ac:spMkLst>
            <pc:docMk/>
            <pc:sldMk cId="0" sldId="257"/>
            <ac:spMk id="27" creationId="{CB2A0939-BD26-FBCD-F2F3-1918E82042AD}"/>
          </ac:spMkLst>
        </pc:spChg>
        <pc:spChg chg="add mod">
          <ac:chgData name="Sergio Santiago Bendaña Quesada" userId="b184ff06172b78e0" providerId="LiveId" clId="{59A1FD0E-3E81-472B-B4B9-5ED367EBE718}" dt="2023-01-31T16:00:14.436" v="1060" actId="1076"/>
          <ac:spMkLst>
            <pc:docMk/>
            <pc:sldMk cId="0" sldId="257"/>
            <ac:spMk id="28" creationId="{CEA91446-775E-FA8E-9A41-8F7CAAFC570E}"/>
          </ac:spMkLst>
        </pc:spChg>
        <pc:spChg chg="add del mod">
          <ac:chgData name="Sergio Santiago Bendaña Quesada" userId="b184ff06172b78e0" providerId="LiveId" clId="{59A1FD0E-3E81-472B-B4B9-5ED367EBE718}" dt="2023-01-31T16:00:09.589" v="1059" actId="478"/>
          <ac:spMkLst>
            <pc:docMk/>
            <pc:sldMk cId="0" sldId="257"/>
            <ac:spMk id="30" creationId="{BCAA0E01-1AEB-C0C5-8A4C-53931AA631A9}"/>
          </ac:spMkLst>
        </pc:spChg>
        <pc:spChg chg="mod">
          <ac:chgData name="Sergio Santiago Bendaña Quesada" userId="b184ff06172b78e0" providerId="LiveId" clId="{59A1FD0E-3E81-472B-B4B9-5ED367EBE718}" dt="2023-01-31T18:03:57.059" v="1219" actId="207"/>
          <ac:spMkLst>
            <pc:docMk/>
            <pc:sldMk cId="0" sldId="257"/>
            <ac:spMk id="70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6:00:05.805" v="1058" actId="478"/>
          <ac:spMkLst>
            <pc:docMk/>
            <pc:sldMk cId="0" sldId="257"/>
            <ac:spMk id="7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05:57.408" v="154" actId="478"/>
          <ac:spMkLst>
            <pc:docMk/>
            <pc:sldMk cId="0" sldId="257"/>
            <ac:spMk id="703" creationId="{00000000-0000-0000-0000-000000000000}"/>
          </ac:spMkLst>
        </pc:spChg>
        <pc:grpChg chg="add del mod">
          <ac:chgData name="Sergio Santiago Bendaña Quesada" userId="b184ff06172b78e0" providerId="LiveId" clId="{59A1FD0E-3E81-472B-B4B9-5ED367EBE718}" dt="2023-01-31T15:11:31.894" v="192" actId="478"/>
          <ac:grpSpMkLst>
            <pc:docMk/>
            <pc:sldMk cId="0" sldId="257"/>
            <ac:grpSpMk id="12" creationId="{C6338066-9B03-30A7-7082-B8382F54619C}"/>
          </ac:grpSpMkLst>
        </pc:grpChg>
        <pc:grpChg chg="add mod">
          <ac:chgData name="Sergio Santiago Bendaña Quesada" userId="b184ff06172b78e0" providerId="LiveId" clId="{59A1FD0E-3E81-472B-B4B9-5ED367EBE718}" dt="2023-01-31T16:00:14.436" v="1060" actId="1076"/>
          <ac:grpSpMkLst>
            <pc:docMk/>
            <pc:sldMk cId="0" sldId="257"/>
            <ac:grpSpMk id="23" creationId="{50CAB9BE-3F0C-4077-9C78-D2CAD3248446}"/>
          </ac:grpSpMkLst>
        </pc:grpChg>
        <pc:picChg chg="add mod">
          <ac:chgData name="Sergio Santiago Bendaña Quesada" userId="b184ff06172b78e0" providerId="LiveId" clId="{59A1FD0E-3E81-472B-B4B9-5ED367EBE718}" dt="2023-01-31T15:42:48.326" v="729" actId="1076"/>
          <ac:picMkLst>
            <pc:docMk/>
            <pc:sldMk cId="0" sldId="257"/>
            <ac:picMk id="18" creationId="{25803312-D86D-48FF-FA09-18BAF6330842}"/>
          </ac:picMkLst>
        </pc:picChg>
      </pc:sldChg>
      <pc:sldChg chg="addSp delSp modSp mod">
        <pc:chgData name="Sergio Santiago Bendaña Quesada" userId="b184ff06172b78e0" providerId="LiveId" clId="{59A1FD0E-3E81-472B-B4B9-5ED367EBE718}" dt="2023-02-01T09:50:36.176" v="3647" actId="113"/>
        <pc:sldMkLst>
          <pc:docMk/>
          <pc:sldMk cId="0" sldId="258"/>
        </pc:sldMkLst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3" creationId="{2FAE5B32-3BA6-1AB1-E581-DF742BEDE006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5" creationId="{EAC058EF-A632-10D4-FC96-34F3802151E3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" creationId="{90E1DEE1-D615-C904-1F95-6074E92DA42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9" creationId="{1A7DA4A4-1899-B3D4-085B-1C89900232E1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1" creationId="{5F2CAC40-626F-C3D5-81E4-61CA5391BB1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3" creationId="{F49D328A-BABB-3264-3CD5-F615F994D1B0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5" creationId="{E0F6D7FA-7781-5309-A940-044DFAC7B489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7" creationId="{30BD55DA-E035-9B5A-C802-454B2BE73BE6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19" creationId="{5AFCBA37-A593-895D-B01B-1FD8EEB645BC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1" creationId="{8DBD58FE-6F88-A8C3-4D34-F3E77ED93007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3" creationId="{3EC79C99-4633-AABB-FA5D-1357C746965F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5" creationId="{917F4F1A-E653-F622-6FBD-92F3464BEB75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7" creationId="{6A4F6057-D19A-BDD2-9C8F-CDB25BFC420D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29" creationId="{CC74C5AD-ABEC-E705-5A95-22712A39A95E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31" creationId="{EB377A38-7695-8DA1-6B4B-747ED2D3253A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05" creationId="{185C9ECB-D05E-466B-E067-FF0B989A2C89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07" creationId="{D2E4FAA9-1217-18AE-AA87-973FB01261A8}"/>
          </ac:spMkLst>
        </pc:spChg>
        <pc:spChg chg="del mod">
          <ac:chgData name="Sergio Santiago Bendaña Quesada" userId="b184ff06172b78e0" providerId="LiveId" clId="{59A1FD0E-3E81-472B-B4B9-5ED367EBE718}" dt="2023-02-01T09:10:12.355" v="3073" actId="478"/>
          <ac:spMkLst>
            <pc:docMk/>
            <pc:sldMk cId="0" sldId="258"/>
            <ac:spMk id="708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09:05:56.550" v="3050" actId="478"/>
          <ac:spMkLst>
            <pc:docMk/>
            <pc:sldMk cId="0" sldId="258"/>
            <ac:spMk id="726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2-01T09:06:06.127" v="3052" actId="478"/>
          <ac:spMkLst>
            <pc:docMk/>
            <pc:sldMk cId="0" sldId="258"/>
            <ac:spMk id="728" creationId="{4B605ECA-2D79-F48C-C122-4A8F0A26E5DE}"/>
          </ac:spMkLst>
        </pc:spChg>
        <pc:spChg chg="add mod">
          <ac:chgData name="Sergio Santiago Bendaña Quesada" userId="b184ff06172b78e0" providerId="LiveId" clId="{59A1FD0E-3E81-472B-B4B9-5ED367EBE718}" dt="2023-02-01T09:10:20.569" v="3075" actId="1076"/>
          <ac:spMkLst>
            <pc:docMk/>
            <pc:sldMk cId="0" sldId="258"/>
            <ac:spMk id="729" creationId="{073F3640-0955-E6CF-A371-940952B136E3}"/>
          </ac:spMkLst>
        </pc:spChg>
        <pc:spChg chg="add mod">
          <ac:chgData name="Sergio Santiago Bendaña Quesada" userId="b184ff06172b78e0" providerId="LiveId" clId="{59A1FD0E-3E81-472B-B4B9-5ED367EBE718}" dt="2023-02-01T09:10:24.034" v="3076" actId="1076"/>
          <ac:spMkLst>
            <pc:docMk/>
            <pc:sldMk cId="0" sldId="258"/>
            <ac:spMk id="730" creationId="{CF491A51-751F-4AAD-2769-C06388CF65D0}"/>
          </ac:spMkLst>
        </pc:spChg>
        <pc:spChg chg="add del mod">
          <ac:chgData name="Sergio Santiago Bendaña Quesada" userId="b184ff06172b78e0" providerId="LiveId" clId="{59A1FD0E-3E81-472B-B4B9-5ED367EBE718}" dt="2023-02-01T09:10:15.426" v="3074" actId="478"/>
          <ac:spMkLst>
            <pc:docMk/>
            <pc:sldMk cId="0" sldId="258"/>
            <ac:spMk id="732" creationId="{8CB4A40D-B9E8-49AE-06A8-2B5A58A8163E}"/>
          </ac:spMkLst>
        </pc:spChg>
        <pc:spChg chg="add mod">
          <ac:chgData name="Sergio Santiago Bendaña Quesada" userId="b184ff06172b78e0" providerId="LiveId" clId="{59A1FD0E-3E81-472B-B4B9-5ED367EBE718}" dt="2023-02-01T09:15:56.753" v="3292" actId="1076"/>
          <ac:spMkLst>
            <pc:docMk/>
            <pc:sldMk cId="0" sldId="258"/>
            <ac:spMk id="733" creationId="{67C6ADFC-043B-55A8-A3F5-5DFE926AE802}"/>
          </ac:spMkLst>
        </pc:spChg>
        <pc:spChg chg="add mod">
          <ac:chgData name="Sergio Santiago Bendaña Quesada" userId="b184ff06172b78e0" providerId="LiveId" clId="{59A1FD0E-3E81-472B-B4B9-5ED367EBE718}" dt="2023-02-01T09:24:54.648" v="3356" actId="1076"/>
          <ac:spMkLst>
            <pc:docMk/>
            <pc:sldMk cId="0" sldId="258"/>
            <ac:spMk id="734" creationId="{F5E57088-7ACE-2EBD-8492-39A634CFF0F6}"/>
          </ac:spMkLst>
        </pc:spChg>
        <pc:spChg chg="add mod">
          <ac:chgData name="Sergio Santiago Bendaña Quesada" userId="b184ff06172b78e0" providerId="LiveId" clId="{59A1FD0E-3E81-472B-B4B9-5ED367EBE718}" dt="2023-02-01T09:50:36.176" v="3647" actId="113"/>
          <ac:spMkLst>
            <pc:docMk/>
            <pc:sldMk cId="0" sldId="258"/>
            <ac:spMk id="745" creationId="{B1F1E7A9-FEC9-43B4-DC0C-05DDB41C50A8}"/>
          </ac:spMkLst>
        </pc:spChg>
        <pc:picChg chg="add del mod">
          <ac:chgData name="Sergio Santiago Bendaña Quesada" userId="b184ff06172b78e0" providerId="LiveId" clId="{59A1FD0E-3E81-472B-B4B9-5ED367EBE718}" dt="2023-02-01T09:18:48.162" v="3327" actId="931"/>
          <ac:picMkLst>
            <pc:docMk/>
            <pc:sldMk cId="0" sldId="258"/>
            <ac:picMk id="736" creationId="{21FDF771-3A92-2562-752B-F6DA5798BE8C}"/>
          </ac:picMkLst>
        </pc:picChg>
        <pc:picChg chg="add del mod">
          <ac:chgData name="Sergio Santiago Bendaña Quesada" userId="b184ff06172b78e0" providerId="LiveId" clId="{59A1FD0E-3E81-472B-B4B9-5ED367EBE718}" dt="2023-02-01T09:18:48.162" v="3327" actId="931"/>
          <ac:picMkLst>
            <pc:docMk/>
            <pc:sldMk cId="0" sldId="258"/>
            <ac:picMk id="738" creationId="{13EB710D-303F-A9D3-4CE4-48F31C89E59E}"/>
          </ac:picMkLst>
        </pc:picChg>
        <pc:picChg chg="add del mod">
          <ac:chgData name="Sergio Santiago Bendaña Quesada" userId="b184ff06172b78e0" providerId="LiveId" clId="{59A1FD0E-3E81-472B-B4B9-5ED367EBE718}" dt="2023-02-01T09:19:46.530" v="3330" actId="478"/>
          <ac:picMkLst>
            <pc:docMk/>
            <pc:sldMk cId="0" sldId="258"/>
            <ac:picMk id="740" creationId="{9E0749EF-5DB7-E23A-25AB-C38ACA399C21}"/>
          </ac:picMkLst>
        </pc:picChg>
        <pc:picChg chg="add mod">
          <ac:chgData name="Sergio Santiago Bendaña Quesada" userId="b184ff06172b78e0" providerId="LiveId" clId="{59A1FD0E-3E81-472B-B4B9-5ED367EBE718}" dt="2023-02-01T09:21:49.939" v="3348" actId="1076"/>
          <ac:picMkLst>
            <pc:docMk/>
            <pc:sldMk cId="0" sldId="258"/>
            <ac:picMk id="742" creationId="{A5D866D8-7ED0-E496-8604-EBA563439191}"/>
          </ac:picMkLst>
        </pc:picChg>
        <pc:picChg chg="add mod">
          <ac:chgData name="Sergio Santiago Bendaña Quesada" userId="b184ff06172b78e0" providerId="LiveId" clId="{59A1FD0E-3E81-472B-B4B9-5ED367EBE718}" dt="2023-02-01T09:21:53.777" v="3349" actId="1076"/>
          <ac:picMkLst>
            <pc:docMk/>
            <pc:sldMk cId="0" sldId="258"/>
            <ac:picMk id="744" creationId="{70392235-42C2-0594-026B-4282970ADD9D}"/>
          </ac:picMkLst>
        </pc:picChg>
      </pc:sldChg>
      <pc:sldChg chg="addSp delSp modSp mod ord modNotes">
        <pc:chgData name="Sergio Santiago Bendaña Quesada" userId="b184ff06172b78e0" providerId="LiveId" clId="{59A1FD0E-3E81-472B-B4B9-5ED367EBE718}" dt="2023-02-01T09:41:05.228" v="3437" actId="20577"/>
        <pc:sldMkLst>
          <pc:docMk/>
          <pc:sldMk cId="0" sldId="259"/>
        </pc:sldMkLst>
        <pc:spChg chg="add del mod">
          <ac:chgData name="Sergio Santiago Bendaña Quesada" userId="b184ff06172b78e0" providerId="LiveId" clId="{59A1FD0E-3E81-472B-B4B9-5ED367EBE718}" dt="2023-01-31T15:35:00.272" v="638" actId="478"/>
          <ac:spMkLst>
            <pc:docMk/>
            <pc:sldMk cId="0" sldId="259"/>
            <ac:spMk id="3" creationId="{591BC931-2DC7-19A0-D557-507F8BCAA33C}"/>
          </ac:spMkLst>
        </pc:spChg>
        <pc:spChg chg="add del mod">
          <ac:chgData name="Sergio Santiago Bendaña Quesada" userId="b184ff06172b78e0" providerId="LiveId" clId="{59A1FD0E-3E81-472B-B4B9-5ED367EBE718}" dt="2023-01-31T15:36:57.881" v="680" actId="478"/>
          <ac:spMkLst>
            <pc:docMk/>
            <pc:sldMk cId="0" sldId="259"/>
            <ac:spMk id="7" creationId="{7872EC39-72C5-4729-6007-0DA8E65A5C5B}"/>
          </ac:spMkLst>
        </pc:spChg>
        <pc:spChg chg="mod">
          <ac:chgData name="Sergio Santiago Bendaña Quesada" userId="b184ff06172b78e0" providerId="LiveId" clId="{59A1FD0E-3E81-472B-B4B9-5ED367EBE718}" dt="2023-02-01T09:41:05.228" v="3437" actId="20577"/>
          <ac:spMkLst>
            <pc:docMk/>
            <pc:sldMk cId="0" sldId="259"/>
            <ac:spMk id="73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5:36:54.695" v="679" actId="478"/>
          <ac:spMkLst>
            <pc:docMk/>
            <pc:sldMk cId="0" sldId="259"/>
            <ac:spMk id="732" creationId="{00000000-0000-0000-0000-000000000000}"/>
          </ac:spMkLst>
        </pc:spChg>
        <pc:picChg chg="add mod">
          <ac:chgData name="Sergio Santiago Bendaña Quesada" userId="b184ff06172b78e0" providerId="LiveId" clId="{59A1FD0E-3E81-472B-B4B9-5ED367EBE718}" dt="2023-01-31T15:36:43.377" v="677" actId="1076"/>
          <ac:picMkLst>
            <pc:docMk/>
            <pc:sldMk cId="0" sldId="259"/>
            <ac:picMk id="5" creationId="{30DF97C1-BE66-C49C-5366-DF9B59ADC958}"/>
          </ac:picMkLst>
        </pc:picChg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0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1"/>
        </pc:sldMkLst>
      </pc:sldChg>
      <pc:sldChg chg="addSp delSp modSp mod ord">
        <pc:chgData name="Sergio Santiago Bendaña Quesada" userId="b184ff06172b78e0" providerId="LiveId" clId="{59A1FD0E-3E81-472B-B4B9-5ED367EBE718}" dt="2023-01-31T18:16:56.394" v="1615" actId="1076"/>
        <pc:sldMkLst>
          <pc:docMk/>
          <pc:sldMk cId="0" sldId="262"/>
        </pc:sldMkLst>
        <pc:spChg chg="add del mod">
          <ac:chgData name="Sergio Santiago Bendaña Quesada" userId="b184ff06172b78e0" providerId="LiveId" clId="{59A1FD0E-3E81-472B-B4B9-5ED367EBE718}" dt="2023-01-31T18:16:30.318" v="1612" actId="478"/>
          <ac:spMkLst>
            <pc:docMk/>
            <pc:sldMk cId="0" sldId="262"/>
            <ac:spMk id="2" creationId="{0C9582B1-157F-2123-A47C-67D5AD5F46FD}"/>
          </ac:spMkLst>
        </pc:spChg>
        <pc:spChg chg="add del mod">
          <ac:chgData name="Sergio Santiago Bendaña Quesada" userId="b184ff06172b78e0" providerId="LiveId" clId="{59A1FD0E-3E81-472B-B4B9-5ED367EBE718}" dt="2023-01-31T18:15:08.818" v="1608" actId="478"/>
          <ac:spMkLst>
            <pc:docMk/>
            <pc:sldMk cId="0" sldId="262"/>
            <ac:spMk id="4" creationId="{825BE80A-308E-2C90-146C-F2E4E7908BBF}"/>
          </ac:spMkLst>
        </pc:spChg>
        <pc:spChg chg="add mod">
          <ac:chgData name="Sergio Santiago Bendaña Quesada" userId="b184ff06172b78e0" providerId="LiveId" clId="{59A1FD0E-3E81-472B-B4B9-5ED367EBE718}" dt="2023-01-31T18:16:56.394" v="1615" actId="1076"/>
          <ac:spMkLst>
            <pc:docMk/>
            <pc:sldMk cId="0" sldId="262"/>
            <ac:spMk id="5" creationId="{B7D50CAE-5B8D-9F73-87A3-2DD2C19D3543}"/>
          </ac:spMkLst>
        </pc:spChg>
        <pc:spChg chg="del mod">
          <ac:chgData name="Sergio Santiago Bendaña Quesada" userId="b184ff06172b78e0" providerId="LiveId" clId="{59A1FD0E-3E81-472B-B4B9-5ED367EBE718}" dt="2023-01-31T18:15:05.631" v="1607" actId="478"/>
          <ac:spMkLst>
            <pc:docMk/>
            <pc:sldMk cId="0" sldId="262"/>
            <ac:spMk id="791" creationId="{00000000-0000-0000-0000-000000000000}"/>
          </ac:spMkLst>
        </pc:spChg>
        <pc:grpChg chg="mod">
          <ac:chgData name="Sergio Santiago Bendaña Quesada" userId="b184ff06172b78e0" providerId="LiveId" clId="{59A1FD0E-3E81-472B-B4B9-5ED367EBE718}" dt="2023-01-31T14:49:39.681" v="7" actId="1076"/>
          <ac:grpSpMkLst>
            <pc:docMk/>
            <pc:sldMk cId="0" sldId="262"/>
            <ac:grpSpMk id="792" creationId="{00000000-0000-0000-0000-000000000000}"/>
          </ac:grpSpMkLst>
        </pc:grpChg>
      </pc:sldChg>
      <pc:sldChg chg="modSp del mod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3"/>
        </pc:sldMkLst>
        <pc:spChg chg="mod">
          <ac:chgData name="Sergio Santiago Bendaña Quesada" userId="b184ff06172b78e0" providerId="LiveId" clId="{59A1FD0E-3E81-472B-B4B9-5ED367EBE718}" dt="2023-01-31T19:50:35.268" v="2369" actId="1076"/>
          <ac:spMkLst>
            <pc:docMk/>
            <pc:sldMk cId="0" sldId="263"/>
            <ac:spMk id="809" creationId="{00000000-0000-0000-0000-000000000000}"/>
          </ac:spMkLst>
        </pc:spChg>
      </pc:sldChg>
      <pc:sldChg chg="addSp delSp modSp mod ord modNotes">
        <pc:chgData name="Sergio Santiago Bendaña Quesada" userId="b184ff06172b78e0" providerId="LiveId" clId="{59A1FD0E-3E81-472B-B4B9-5ED367EBE718}" dt="2023-01-31T18:19:30.050" v="1619" actId="1076"/>
        <pc:sldMkLst>
          <pc:docMk/>
          <pc:sldMk cId="0" sldId="264"/>
        </pc:sldMkLst>
        <pc:spChg chg="add del mod">
          <ac:chgData name="Sergio Santiago Bendaña Quesada" userId="b184ff06172b78e0" providerId="LiveId" clId="{59A1FD0E-3E81-472B-B4B9-5ED367EBE718}" dt="2023-01-31T18:19:24.607" v="1618" actId="478"/>
          <ac:spMkLst>
            <pc:docMk/>
            <pc:sldMk cId="0" sldId="264"/>
            <ac:spMk id="5" creationId="{5D8BC152-6ACC-C96F-8FEA-81AE2F2C6A0E}"/>
          </ac:spMkLst>
        </pc:spChg>
        <pc:spChg chg="del">
          <ac:chgData name="Sergio Santiago Bendaña Quesada" userId="b184ff06172b78e0" providerId="LiveId" clId="{59A1FD0E-3E81-472B-B4B9-5ED367EBE718}" dt="2023-01-31T18:19:18.974" v="1617" actId="478"/>
          <ac:spMkLst>
            <pc:docMk/>
            <pc:sldMk cId="0" sldId="264"/>
            <ac:spMk id="825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1-31T18:19:30.050" v="1619" actId="1076"/>
          <ac:spMkLst>
            <pc:docMk/>
            <pc:sldMk cId="0" sldId="264"/>
            <ac:spMk id="826" creationId="{00000000-0000-0000-0000-000000000000}"/>
          </ac:spMkLst>
        </pc:spChg>
        <pc:grpChg chg="del">
          <ac:chgData name="Sergio Santiago Bendaña Quesada" userId="b184ff06172b78e0" providerId="LiveId" clId="{59A1FD0E-3E81-472B-B4B9-5ED367EBE718}" dt="2023-01-31T15:39:47.926" v="713" actId="478"/>
          <ac:grpSpMkLst>
            <pc:docMk/>
            <pc:sldMk cId="0" sldId="264"/>
            <ac:grpSpMk id="827" creationId="{00000000-0000-0000-0000-000000000000}"/>
          </ac:grpSpMkLst>
        </pc:grpChg>
        <pc:picChg chg="add mod">
          <ac:chgData name="Sergio Santiago Bendaña Quesada" userId="b184ff06172b78e0" providerId="LiveId" clId="{59A1FD0E-3E81-472B-B4B9-5ED367EBE718}" dt="2023-01-31T15:39:59.376" v="716" actId="1076"/>
          <ac:picMkLst>
            <pc:docMk/>
            <pc:sldMk cId="0" sldId="264"/>
            <ac:picMk id="3" creationId="{07CC7662-3F03-A958-1260-591E240C3F2C}"/>
          </ac:picMkLst>
        </pc:picChg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5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6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7"/>
        </pc:sldMkLst>
      </pc:sldChg>
      <pc:sldChg chg="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0" sldId="268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69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0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1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2"/>
        </pc:sldMkLst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3"/>
        </pc:sldMkLst>
      </pc:sldChg>
      <pc:sldChg chg="modSp del mod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4"/>
        </pc:sldMkLst>
        <pc:spChg chg="mod">
          <ac:chgData name="Sergio Santiago Bendaña Quesada" userId="b184ff06172b78e0" providerId="LiveId" clId="{59A1FD0E-3E81-472B-B4B9-5ED367EBE718}" dt="2023-01-31T19:51:35.112" v="2373" actId="1076"/>
          <ac:spMkLst>
            <pc:docMk/>
            <pc:sldMk cId="0" sldId="274"/>
            <ac:spMk id="1077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6:41.139" v="4691" actId="2696"/>
        <pc:sldMkLst>
          <pc:docMk/>
          <pc:sldMk cId="0" sldId="275"/>
        </pc:sldMkLst>
      </pc:sldChg>
      <pc:sldChg chg="del">
        <pc:chgData name="Sergio Santiago Bendaña Quesada" userId="b184ff06172b78e0" providerId="LiveId" clId="{59A1FD0E-3E81-472B-B4B9-5ED367EBE718}" dt="2023-02-01T10:36:35.975" v="4690" actId="2696"/>
        <pc:sldMkLst>
          <pc:docMk/>
          <pc:sldMk cId="0" sldId="276"/>
        </pc:sldMkLst>
      </pc:sldChg>
      <pc:sldChg chg="addSp delSp modSp mod ord">
        <pc:chgData name="Sergio Santiago Bendaña Quesada" userId="b184ff06172b78e0" providerId="LiveId" clId="{59A1FD0E-3E81-472B-B4B9-5ED367EBE718}" dt="2023-02-01T10:30:15.908" v="4543"/>
        <pc:sldMkLst>
          <pc:docMk/>
          <pc:sldMk cId="0" sldId="277"/>
        </pc:sldMkLst>
        <pc:spChg chg="add del mod">
          <ac:chgData name="Sergio Santiago Bendaña Quesada" userId="b184ff06172b78e0" providerId="LiveId" clId="{59A1FD0E-3E81-472B-B4B9-5ED367EBE718}" dt="2023-02-01T10:29:46.116" v="4497" actId="478"/>
          <ac:spMkLst>
            <pc:docMk/>
            <pc:sldMk cId="0" sldId="277"/>
            <ac:spMk id="3" creationId="{5B185676-BAA4-9587-99A8-697F13CE5757}"/>
          </ac:spMkLst>
        </pc:spChg>
        <pc:spChg chg="del">
          <ac:chgData name="Sergio Santiago Bendaña Quesada" userId="b184ff06172b78e0" providerId="LiveId" clId="{59A1FD0E-3E81-472B-B4B9-5ED367EBE718}" dt="2023-02-01T10:29:43.482" v="4496" actId="478"/>
          <ac:spMkLst>
            <pc:docMk/>
            <pc:sldMk cId="0" sldId="277"/>
            <ac:spMk id="1182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0:04.981" v="4541" actId="20577"/>
          <ac:spMkLst>
            <pc:docMk/>
            <pc:sldMk cId="0" sldId="277"/>
            <ac:spMk id="1183" creationId="{00000000-0000-0000-0000-000000000000}"/>
          </ac:spMkLst>
        </pc:spChg>
      </pc:sldChg>
      <pc:sldChg chg="modSp del mod">
        <pc:chgData name="Sergio Santiago Bendaña Quesada" userId="b184ff06172b78e0" providerId="LiveId" clId="{59A1FD0E-3E81-472B-B4B9-5ED367EBE718}" dt="2023-02-01T10:36:33.684" v="4689" actId="2696"/>
        <pc:sldMkLst>
          <pc:docMk/>
          <pc:sldMk cId="0" sldId="278"/>
        </pc:sldMkLst>
        <pc:spChg chg="mod">
          <ac:chgData name="Sergio Santiago Bendaña Quesada" userId="b184ff06172b78e0" providerId="LiveId" clId="{59A1FD0E-3E81-472B-B4B9-5ED367EBE718}" dt="2023-02-01T08:45:17.227" v="2841" actId="1076"/>
          <ac:spMkLst>
            <pc:docMk/>
            <pc:sldMk cId="0" sldId="278"/>
            <ac:spMk id="1229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6:31.229" v="4688" actId="2696"/>
        <pc:sldMkLst>
          <pc:docMk/>
          <pc:sldMk cId="0" sldId="279"/>
        </pc:sldMkLst>
      </pc:sldChg>
      <pc:sldChg chg="del">
        <pc:chgData name="Sergio Santiago Bendaña Quesada" userId="b184ff06172b78e0" providerId="LiveId" clId="{59A1FD0E-3E81-472B-B4B9-5ED367EBE718}" dt="2023-01-31T19:55:31.631" v="2433" actId="2696"/>
        <pc:sldMkLst>
          <pc:docMk/>
          <pc:sldMk cId="0" sldId="280"/>
        </pc:sldMkLst>
      </pc:sldChg>
      <pc:sldChg chg="del">
        <pc:chgData name="Sergio Santiago Bendaña Quesada" userId="b184ff06172b78e0" providerId="LiveId" clId="{59A1FD0E-3E81-472B-B4B9-5ED367EBE718}" dt="2023-02-01T10:36:27.863" v="4687" actId="2696"/>
        <pc:sldMkLst>
          <pc:docMk/>
          <pc:sldMk cId="0" sldId="281"/>
        </pc:sldMkLst>
      </pc:sldChg>
      <pc:sldChg chg="del">
        <pc:chgData name="Sergio Santiago Bendaña Quesada" userId="b184ff06172b78e0" providerId="LiveId" clId="{59A1FD0E-3E81-472B-B4B9-5ED367EBE718}" dt="2023-01-31T19:55:16.439" v="2432" actId="2696"/>
        <pc:sldMkLst>
          <pc:docMk/>
          <pc:sldMk cId="0" sldId="282"/>
        </pc:sldMkLst>
      </pc:sldChg>
      <pc:sldChg chg="del">
        <pc:chgData name="Sergio Santiago Bendaña Quesada" userId="b184ff06172b78e0" providerId="LiveId" clId="{59A1FD0E-3E81-472B-B4B9-5ED367EBE718}" dt="2023-01-31T19:55:10.804" v="2431" actId="2696"/>
        <pc:sldMkLst>
          <pc:docMk/>
          <pc:sldMk cId="0" sldId="283"/>
        </pc:sldMkLst>
      </pc:sldChg>
      <pc:sldChg chg="del">
        <pc:chgData name="Sergio Santiago Bendaña Quesada" userId="b184ff06172b78e0" providerId="LiveId" clId="{59A1FD0E-3E81-472B-B4B9-5ED367EBE718}" dt="2023-01-31T19:55:07.664" v="2430" actId="2696"/>
        <pc:sldMkLst>
          <pc:docMk/>
          <pc:sldMk cId="0" sldId="284"/>
        </pc:sldMkLst>
      </pc:sldChg>
      <pc:sldChg chg="del">
        <pc:chgData name="Sergio Santiago Bendaña Quesada" userId="b184ff06172b78e0" providerId="LiveId" clId="{59A1FD0E-3E81-472B-B4B9-5ED367EBE718}" dt="2023-01-31T19:55:04.323" v="2429" actId="2696"/>
        <pc:sldMkLst>
          <pc:docMk/>
          <pc:sldMk cId="0" sldId="285"/>
        </pc:sldMkLst>
      </pc:sldChg>
      <pc:sldChg chg="del">
        <pc:chgData name="Sergio Santiago Bendaña Quesada" userId="b184ff06172b78e0" providerId="LiveId" clId="{59A1FD0E-3E81-472B-B4B9-5ED367EBE718}" dt="2023-01-31T19:54:58.234" v="2428" actId="2696"/>
        <pc:sldMkLst>
          <pc:docMk/>
          <pc:sldMk cId="0" sldId="286"/>
        </pc:sldMkLst>
      </pc:sldChg>
      <pc:sldChg chg="del">
        <pc:chgData name="Sergio Santiago Bendaña Quesada" userId="b184ff06172b78e0" providerId="LiveId" clId="{59A1FD0E-3E81-472B-B4B9-5ED367EBE718}" dt="2023-02-01T10:36:23.110" v="4686" actId="2696"/>
        <pc:sldMkLst>
          <pc:docMk/>
          <pc:sldMk cId="0" sldId="287"/>
        </pc:sldMkLst>
      </pc:sldChg>
      <pc:sldChg chg="delSp modSp mod">
        <pc:chgData name="Sergio Santiago Bendaña Quesada" userId="b184ff06172b78e0" providerId="LiveId" clId="{59A1FD0E-3E81-472B-B4B9-5ED367EBE718}" dt="2023-02-01T10:33:56.775" v="4647" actId="20577"/>
        <pc:sldMkLst>
          <pc:docMk/>
          <pc:sldMk cId="0" sldId="288"/>
        </pc:sldMkLst>
        <pc:spChg chg="mod">
          <ac:chgData name="Sergio Santiago Bendaña Quesada" userId="b184ff06172b78e0" providerId="LiveId" clId="{59A1FD0E-3E81-472B-B4B9-5ED367EBE718}" dt="2023-02-01T10:33:32.307" v="4629" actId="20577"/>
          <ac:spMkLst>
            <pc:docMk/>
            <pc:sldMk cId="0" sldId="288"/>
            <ac:spMk id="14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5.167" v="4631" actId="478"/>
          <ac:spMkLst>
            <pc:docMk/>
            <pc:sldMk cId="0" sldId="288"/>
            <ac:spMk id="15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2.037" v="4630" actId="478"/>
          <ac:spMkLst>
            <pc:docMk/>
            <pc:sldMk cId="0" sldId="288"/>
            <ac:spMk id="15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3:48.951" v="4632" actId="478"/>
          <ac:spMkLst>
            <pc:docMk/>
            <pc:sldMk cId="0" sldId="288"/>
            <ac:spMk id="15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2:28.760" v="4565" actId="478"/>
          <ac:spMkLst>
            <pc:docMk/>
            <pc:sldMk cId="0" sldId="288"/>
            <ac:spMk id="15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2:33.208" v="4566" actId="478"/>
          <ac:spMkLst>
            <pc:docMk/>
            <pc:sldMk cId="0" sldId="288"/>
            <ac:spMk id="1509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2:21.310" v="4564" actId="20577"/>
          <ac:spMkLst>
            <pc:docMk/>
            <pc:sldMk cId="0" sldId="288"/>
            <ac:spMk id="1510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2.425" v="4637" actId="20577"/>
          <ac:spMkLst>
            <pc:docMk/>
            <pc:sldMk cId="0" sldId="288"/>
            <ac:spMk id="1511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6.775" v="4647" actId="20577"/>
          <ac:spMkLst>
            <pc:docMk/>
            <pc:sldMk cId="0" sldId="288"/>
            <ac:spMk id="1512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20.864" v="4608" actId="20577"/>
          <ac:spMkLst>
            <pc:docMk/>
            <pc:sldMk cId="0" sldId="288"/>
            <ac:spMk id="1513" creationId="{00000000-0000-0000-0000-000000000000}"/>
          </ac:spMkLst>
        </pc:spChg>
        <pc:spChg chg="mod">
          <ac:chgData name="Sergio Santiago Bendaña Quesada" userId="b184ff06172b78e0" providerId="LiveId" clId="{59A1FD0E-3E81-472B-B4B9-5ED367EBE718}" dt="2023-02-01T10:33:54.706" v="4642" actId="20577"/>
          <ac:spMkLst>
            <pc:docMk/>
            <pc:sldMk cId="0" sldId="288"/>
            <ac:spMk id="1514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2-01T10:35:58.886" v="4685" actId="2696"/>
        <pc:sldMkLst>
          <pc:docMk/>
          <pc:sldMk cId="0" sldId="289"/>
        </pc:sldMkLst>
      </pc:sldChg>
      <pc:sldChg chg="del">
        <pc:chgData name="Sergio Santiago Bendaña Quesada" userId="b184ff06172b78e0" providerId="LiveId" clId="{59A1FD0E-3E81-472B-B4B9-5ED367EBE718}" dt="2023-01-31T19:54:46.992" v="2427" actId="2696"/>
        <pc:sldMkLst>
          <pc:docMk/>
          <pc:sldMk cId="0" sldId="290"/>
        </pc:sldMkLst>
      </pc:sldChg>
      <pc:sldChg chg="del">
        <pc:chgData name="Sergio Santiago Bendaña Quesada" userId="b184ff06172b78e0" providerId="LiveId" clId="{59A1FD0E-3E81-472B-B4B9-5ED367EBE718}" dt="2023-01-31T19:54:43.851" v="2426" actId="2696"/>
        <pc:sldMkLst>
          <pc:docMk/>
          <pc:sldMk cId="0" sldId="291"/>
        </pc:sldMkLst>
      </pc:sldChg>
      <pc:sldChg chg="delSp del mod">
        <pc:chgData name="Sergio Santiago Bendaña Quesada" userId="b184ff06172b78e0" providerId="LiveId" clId="{59A1FD0E-3E81-472B-B4B9-5ED367EBE718}" dt="2023-01-31T19:54:40.445" v="2425" actId="2696"/>
        <pc:sldMkLst>
          <pc:docMk/>
          <pc:sldMk cId="0" sldId="292"/>
        </pc:sldMkLst>
        <pc:spChg chg="del">
          <ac:chgData name="Sergio Santiago Bendaña Quesada" userId="b184ff06172b78e0" providerId="LiveId" clId="{59A1FD0E-3E81-472B-B4B9-5ED367EBE718}" dt="2023-01-31T18:18:38.761" v="1616" actId="478"/>
          <ac:spMkLst>
            <pc:docMk/>
            <pc:sldMk cId="0" sldId="292"/>
            <ac:spMk id="1567" creationId="{00000000-0000-0000-0000-000000000000}"/>
          </ac:spMkLst>
        </pc:spChg>
      </pc:sldChg>
      <pc:sldChg chg="del">
        <pc:chgData name="Sergio Santiago Bendaña Quesada" userId="b184ff06172b78e0" providerId="LiveId" clId="{59A1FD0E-3E81-472B-B4B9-5ED367EBE718}" dt="2023-01-31T19:54:38.067" v="2424" actId="2696"/>
        <pc:sldMkLst>
          <pc:docMk/>
          <pc:sldMk cId="0" sldId="293"/>
        </pc:sldMkLst>
      </pc:sldChg>
      <pc:sldChg chg="del">
        <pc:chgData name="Sergio Santiago Bendaña Quesada" userId="b184ff06172b78e0" providerId="LiveId" clId="{59A1FD0E-3E81-472B-B4B9-5ED367EBE718}" dt="2023-01-31T19:54:36.166" v="2423" actId="2696"/>
        <pc:sldMkLst>
          <pc:docMk/>
          <pc:sldMk cId="0" sldId="294"/>
        </pc:sldMkLst>
      </pc:sldChg>
      <pc:sldChg chg="del">
        <pc:chgData name="Sergio Santiago Bendaña Quesada" userId="b184ff06172b78e0" providerId="LiveId" clId="{59A1FD0E-3E81-472B-B4B9-5ED367EBE718}" dt="2023-01-31T19:54:34.212" v="2422" actId="2696"/>
        <pc:sldMkLst>
          <pc:docMk/>
          <pc:sldMk cId="0" sldId="295"/>
        </pc:sldMkLst>
      </pc:sldChg>
      <pc:sldChg chg="del">
        <pc:chgData name="Sergio Santiago Bendaña Quesada" userId="b184ff06172b78e0" providerId="LiveId" clId="{59A1FD0E-3E81-472B-B4B9-5ED367EBE718}" dt="2023-01-31T19:54:32.218" v="2421" actId="2696"/>
        <pc:sldMkLst>
          <pc:docMk/>
          <pc:sldMk cId="0" sldId="296"/>
        </pc:sldMkLst>
      </pc:sldChg>
      <pc:sldChg chg="del">
        <pc:chgData name="Sergio Santiago Bendaña Quesada" userId="b184ff06172b78e0" providerId="LiveId" clId="{59A1FD0E-3E81-472B-B4B9-5ED367EBE718}" dt="2023-01-31T19:54:30.227" v="2420" actId="2696"/>
        <pc:sldMkLst>
          <pc:docMk/>
          <pc:sldMk cId="0" sldId="297"/>
        </pc:sldMkLst>
      </pc:sldChg>
      <pc:sldChg chg="del">
        <pc:chgData name="Sergio Santiago Bendaña Quesada" userId="b184ff06172b78e0" providerId="LiveId" clId="{59A1FD0E-3E81-472B-B4B9-5ED367EBE718}" dt="2023-01-31T19:54:28.044" v="2419" actId="2696"/>
        <pc:sldMkLst>
          <pc:docMk/>
          <pc:sldMk cId="0" sldId="298"/>
        </pc:sldMkLst>
      </pc:sldChg>
      <pc:sldChg chg="del">
        <pc:chgData name="Sergio Santiago Bendaña Quesada" userId="b184ff06172b78e0" providerId="LiveId" clId="{59A1FD0E-3E81-472B-B4B9-5ED367EBE718}" dt="2023-01-31T19:54:00.313" v="2406" actId="2696"/>
        <pc:sldMkLst>
          <pc:docMk/>
          <pc:sldMk cId="0" sldId="299"/>
        </pc:sldMkLst>
      </pc:sldChg>
      <pc:sldChg chg="del">
        <pc:chgData name="Sergio Santiago Bendaña Quesada" userId="b184ff06172b78e0" providerId="LiveId" clId="{59A1FD0E-3E81-472B-B4B9-5ED367EBE718}" dt="2023-01-31T19:53:56.937" v="2405" actId="2696"/>
        <pc:sldMkLst>
          <pc:docMk/>
          <pc:sldMk cId="0" sldId="300"/>
        </pc:sldMkLst>
      </pc:sldChg>
      <pc:sldChg chg="del">
        <pc:chgData name="Sergio Santiago Bendaña Quesada" userId="b184ff06172b78e0" providerId="LiveId" clId="{59A1FD0E-3E81-472B-B4B9-5ED367EBE718}" dt="2023-01-31T19:54:02.970" v="2407" actId="2696"/>
        <pc:sldMkLst>
          <pc:docMk/>
          <pc:sldMk cId="0" sldId="301"/>
        </pc:sldMkLst>
      </pc:sldChg>
      <pc:sldChg chg="del">
        <pc:chgData name="Sergio Santiago Bendaña Quesada" userId="b184ff06172b78e0" providerId="LiveId" clId="{59A1FD0E-3E81-472B-B4B9-5ED367EBE718}" dt="2023-01-31T19:54:05.466" v="2408" actId="2696"/>
        <pc:sldMkLst>
          <pc:docMk/>
          <pc:sldMk cId="0" sldId="302"/>
        </pc:sldMkLst>
      </pc:sldChg>
      <pc:sldChg chg="del">
        <pc:chgData name="Sergio Santiago Bendaña Quesada" userId="b184ff06172b78e0" providerId="LiveId" clId="{59A1FD0E-3E81-472B-B4B9-5ED367EBE718}" dt="2023-01-31T19:54:07.313" v="2409" actId="2696"/>
        <pc:sldMkLst>
          <pc:docMk/>
          <pc:sldMk cId="0" sldId="303"/>
        </pc:sldMkLst>
      </pc:sldChg>
      <pc:sldChg chg="del">
        <pc:chgData name="Sergio Santiago Bendaña Quesada" userId="b184ff06172b78e0" providerId="LiveId" clId="{59A1FD0E-3E81-472B-B4B9-5ED367EBE718}" dt="2023-01-31T19:54:10.037" v="2410" actId="2696"/>
        <pc:sldMkLst>
          <pc:docMk/>
          <pc:sldMk cId="0" sldId="304"/>
        </pc:sldMkLst>
      </pc:sldChg>
      <pc:sldChg chg="del">
        <pc:chgData name="Sergio Santiago Bendaña Quesada" userId="b184ff06172b78e0" providerId="LiveId" clId="{59A1FD0E-3E81-472B-B4B9-5ED367EBE718}" dt="2023-01-31T19:54:12.162" v="2411" actId="2696"/>
        <pc:sldMkLst>
          <pc:docMk/>
          <pc:sldMk cId="0" sldId="305"/>
        </pc:sldMkLst>
      </pc:sldChg>
      <pc:sldChg chg="del">
        <pc:chgData name="Sergio Santiago Bendaña Quesada" userId="b184ff06172b78e0" providerId="LiveId" clId="{59A1FD0E-3E81-472B-B4B9-5ED367EBE718}" dt="2023-01-31T19:54:13.998" v="2412" actId="2696"/>
        <pc:sldMkLst>
          <pc:docMk/>
          <pc:sldMk cId="0" sldId="306"/>
        </pc:sldMkLst>
      </pc:sldChg>
      <pc:sldChg chg="del">
        <pc:chgData name="Sergio Santiago Bendaña Quesada" userId="b184ff06172b78e0" providerId="LiveId" clId="{59A1FD0E-3E81-472B-B4B9-5ED367EBE718}" dt="2023-01-31T19:54:15.818" v="2413" actId="2696"/>
        <pc:sldMkLst>
          <pc:docMk/>
          <pc:sldMk cId="0" sldId="307"/>
        </pc:sldMkLst>
      </pc:sldChg>
      <pc:sldChg chg="del">
        <pc:chgData name="Sergio Santiago Bendaña Quesada" userId="b184ff06172b78e0" providerId="LiveId" clId="{59A1FD0E-3E81-472B-B4B9-5ED367EBE718}" dt="2023-01-31T19:54:17.821" v="2414" actId="2696"/>
        <pc:sldMkLst>
          <pc:docMk/>
          <pc:sldMk cId="0" sldId="308"/>
        </pc:sldMkLst>
      </pc:sldChg>
      <pc:sldChg chg="del">
        <pc:chgData name="Sergio Santiago Bendaña Quesada" userId="b184ff06172b78e0" providerId="LiveId" clId="{59A1FD0E-3E81-472B-B4B9-5ED367EBE718}" dt="2023-01-31T19:54:19.686" v="2415" actId="2696"/>
        <pc:sldMkLst>
          <pc:docMk/>
          <pc:sldMk cId="0" sldId="309"/>
        </pc:sldMkLst>
      </pc:sldChg>
      <pc:sldChg chg="del">
        <pc:chgData name="Sergio Santiago Bendaña Quesada" userId="b184ff06172b78e0" providerId="LiveId" clId="{59A1FD0E-3E81-472B-B4B9-5ED367EBE718}" dt="2023-01-31T19:54:21.537" v="2416" actId="2696"/>
        <pc:sldMkLst>
          <pc:docMk/>
          <pc:sldMk cId="0" sldId="310"/>
        </pc:sldMkLst>
      </pc:sldChg>
      <pc:sldChg chg="del">
        <pc:chgData name="Sergio Santiago Bendaña Quesada" userId="b184ff06172b78e0" providerId="LiveId" clId="{59A1FD0E-3E81-472B-B4B9-5ED367EBE718}" dt="2023-01-31T19:54:23.433" v="2417" actId="2696"/>
        <pc:sldMkLst>
          <pc:docMk/>
          <pc:sldMk cId="0" sldId="311"/>
        </pc:sldMkLst>
      </pc:sldChg>
      <pc:sldChg chg="del">
        <pc:chgData name="Sergio Santiago Bendaña Quesada" userId="b184ff06172b78e0" providerId="LiveId" clId="{59A1FD0E-3E81-472B-B4B9-5ED367EBE718}" dt="2023-01-31T19:54:26.032" v="2418" actId="2696"/>
        <pc:sldMkLst>
          <pc:docMk/>
          <pc:sldMk cId="0" sldId="312"/>
        </pc:sldMkLst>
      </pc:sldChg>
      <pc:sldChg chg="addSp delSp modSp add mod">
        <pc:chgData name="Sergio Santiago Bendaña Quesada" userId="b184ff06172b78e0" providerId="LiveId" clId="{59A1FD0E-3E81-472B-B4B9-5ED367EBE718}" dt="2023-02-01T09:06:28.685" v="3054" actId="2711"/>
        <pc:sldMkLst>
          <pc:docMk/>
          <pc:sldMk cId="2968478491" sldId="313"/>
        </pc:sldMkLst>
        <pc:spChg chg="add del mod">
          <ac:chgData name="Sergio Santiago Bendaña Quesada" userId="b184ff06172b78e0" providerId="LiveId" clId="{59A1FD0E-3E81-472B-B4B9-5ED367EBE718}" dt="2023-01-31T19:09:46.809" v="1698" actId="478"/>
          <ac:spMkLst>
            <pc:docMk/>
            <pc:sldMk cId="2968478491" sldId="313"/>
            <ac:spMk id="2" creationId="{856EAD50-BEEC-E9C7-69D3-A90BB03AB7C0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8" creationId="{37CFE8B4-CEFE-EA76-82A1-60A602D0158A}"/>
          </ac:spMkLst>
        </pc:spChg>
        <pc:spChg chg="add del mod">
          <ac:chgData name="Sergio Santiago Bendaña Quesada" userId="b184ff06172b78e0" providerId="LiveId" clId="{59A1FD0E-3E81-472B-B4B9-5ED367EBE718}" dt="2023-01-31T19:46:03.494" v="2294" actId="478"/>
          <ac:spMkLst>
            <pc:docMk/>
            <pc:sldMk cId="2968478491" sldId="313"/>
            <ac:spMk id="9" creationId="{A2F42C19-82BE-033D-7A85-2B28B5566683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0" creationId="{EE824E8E-C88F-7042-54C1-5C82ABCD905E}"/>
          </ac:spMkLst>
        </pc:spChg>
        <pc:spChg chg="add del mod">
          <ac:chgData name="Sergio Santiago Bendaña Quesada" userId="b184ff06172b78e0" providerId="LiveId" clId="{59A1FD0E-3E81-472B-B4B9-5ED367EBE718}" dt="2023-01-31T19:45:49.950" v="2284" actId="478"/>
          <ac:spMkLst>
            <pc:docMk/>
            <pc:sldMk cId="2968478491" sldId="313"/>
            <ac:spMk id="11" creationId="{5595F99D-9FD4-378E-89A8-B68B252C740A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2" creationId="{CD240E2A-568B-1CA0-9E55-EC49344F8604}"/>
          </ac:spMkLst>
        </pc:spChg>
        <pc:spChg chg="add del mod">
          <ac:chgData name="Sergio Santiago Bendaña Quesada" userId="b184ff06172b78e0" providerId="LiveId" clId="{59A1FD0E-3E81-472B-B4B9-5ED367EBE718}" dt="2023-01-31T19:45:43.768" v="2283" actId="478"/>
          <ac:spMkLst>
            <pc:docMk/>
            <pc:sldMk cId="2968478491" sldId="313"/>
            <ac:spMk id="13" creationId="{0B97B3FA-69EF-9F2A-88FC-7EE2BCACD2D0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4" creationId="{909EB8CF-D610-98E7-7778-B80A24710D48}"/>
          </ac:spMkLst>
        </pc:spChg>
        <pc:spChg chg="add del mod">
          <ac:chgData name="Sergio Santiago Bendaña Quesada" userId="b184ff06172b78e0" providerId="LiveId" clId="{59A1FD0E-3E81-472B-B4B9-5ED367EBE718}" dt="2023-01-31T19:46:09.408" v="2296" actId="478"/>
          <ac:spMkLst>
            <pc:docMk/>
            <pc:sldMk cId="2968478491" sldId="313"/>
            <ac:spMk id="15" creationId="{8756A9CA-6857-1EE2-C008-417294978ACC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6" creationId="{4F6481B4-2C92-71FE-AAD6-77F3BF548C13}"/>
          </ac:spMkLst>
        </pc:spChg>
        <pc:spChg chg="add del mod">
          <ac:chgData name="Sergio Santiago Bendaña Quesada" userId="b184ff06172b78e0" providerId="LiveId" clId="{59A1FD0E-3E81-472B-B4B9-5ED367EBE718}" dt="2023-01-31T19:45:39.208" v="2282" actId="478"/>
          <ac:spMkLst>
            <pc:docMk/>
            <pc:sldMk cId="2968478491" sldId="313"/>
            <ac:spMk id="17" creationId="{876CC3D7-B18B-9BB3-7FB6-BF85D133C14F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8" creationId="{89BAAD45-48FF-6B2D-48BA-FF314B18E6E5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19" creationId="{3D550EF1-7756-65E6-88A7-0BBBB1E4473A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0" creationId="{6B9A3DD0-83E7-E88D-38F1-2F8AA9A77CD9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1" creationId="{312A766B-EA94-137C-6C21-802396EBBFA3}"/>
          </ac:spMkLst>
        </pc:spChg>
        <pc:spChg chg="add del mod">
          <ac:chgData name="Sergio Santiago Bendaña Quesada" userId="b184ff06172b78e0" providerId="LiveId" clId="{59A1FD0E-3E81-472B-B4B9-5ED367EBE718}" dt="2023-01-31T19:50:42.157" v="2371" actId="478"/>
          <ac:spMkLst>
            <pc:docMk/>
            <pc:sldMk cId="2968478491" sldId="313"/>
            <ac:spMk id="22" creationId="{986A1E2C-4A05-7B52-870E-0FAB708BA88F}"/>
          </ac:spMkLst>
        </pc:spChg>
        <pc:spChg chg="add mod">
          <ac:chgData name="Sergio Santiago Bendaña Quesada" userId="b184ff06172b78e0" providerId="LiveId" clId="{59A1FD0E-3E81-472B-B4B9-5ED367EBE718}" dt="2023-02-01T08:42:35.679" v="2833" actId="1038"/>
          <ac:spMkLst>
            <pc:docMk/>
            <pc:sldMk cId="2968478491" sldId="313"/>
            <ac:spMk id="676" creationId="{FC06AC1E-BBCC-9F84-2AC2-63A2BFEE37F3}"/>
          </ac:spMkLst>
        </pc:spChg>
        <pc:spChg chg="add del mod">
          <ac:chgData name="Sergio Santiago Bendaña Quesada" userId="b184ff06172b78e0" providerId="LiveId" clId="{59A1FD0E-3E81-472B-B4B9-5ED367EBE718}" dt="2023-01-31T19:37:55.902" v="2127" actId="478"/>
          <ac:spMkLst>
            <pc:docMk/>
            <pc:sldMk cId="2968478491" sldId="313"/>
            <ac:spMk id="678" creationId="{8A0BF916-2910-03B9-A6C9-A2C987E335F0}"/>
          </ac:spMkLst>
        </pc:spChg>
        <pc:spChg chg="add del mod">
          <ac:chgData name="Sergio Santiago Bendaña Quesada" userId="b184ff06172b78e0" providerId="LiveId" clId="{59A1FD0E-3E81-472B-B4B9-5ED367EBE718}" dt="2023-02-01T08:41:48.550" v="2623" actId="478"/>
          <ac:spMkLst>
            <pc:docMk/>
            <pc:sldMk cId="2968478491" sldId="313"/>
            <ac:spMk id="679" creationId="{D61493AA-4003-393C-AA78-FD20BB1ECA14}"/>
          </ac:spMkLst>
        </pc:spChg>
        <pc:spChg chg="add mod">
          <ac:chgData name="Sergio Santiago Bendaña Quesada" userId="b184ff06172b78e0" providerId="LiveId" clId="{59A1FD0E-3E81-472B-B4B9-5ED367EBE718}" dt="2023-02-01T08:51:08.377" v="2883" actId="20577"/>
          <ac:spMkLst>
            <pc:docMk/>
            <pc:sldMk cId="2968478491" sldId="313"/>
            <ac:spMk id="680" creationId="{02B53A0C-BD77-F00B-7A0F-BE2866693D05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1" creationId="{8977CE63-B7BA-0F84-2C86-36D5BE6F8184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2" creationId="{E1EE8313-B0BA-0870-4F88-E7266C92A3F8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3" creationId="{8C190CD8-221A-39F7-E021-B81A7CC13EBE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4" creationId="{5A55EF8B-DB9C-0DEC-49A7-2EC66D8A7DB8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5" creationId="{3D559EC0-D308-ABA4-6F2F-CF60F4FD75AF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6" creationId="{43FCE077-F36A-977C-4CD2-2CDBB4DAF4A2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7" creationId="{61248ACF-A083-5834-0998-53DE324C8009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8" creationId="{A98AE677-01E9-0B14-15B5-AF1AC95D454F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89" creationId="{17928E93-869E-2D88-907F-F07FEF297F02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0" creationId="{5E183EC6-D134-E145-1DCA-65C4A483B5C7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1" creationId="{BE3B5F84-A9CC-725A-D742-7B44ED86D601}"/>
          </ac:spMkLst>
        </pc:spChg>
        <pc:spChg chg="add del mod">
          <ac:chgData name="Sergio Santiago Bendaña Quesada" userId="b184ff06172b78e0" providerId="LiveId" clId="{59A1FD0E-3E81-472B-B4B9-5ED367EBE718}" dt="2023-02-01T08:44:57.216" v="2840"/>
          <ac:spMkLst>
            <pc:docMk/>
            <pc:sldMk cId="2968478491" sldId="313"/>
            <ac:spMk id="692" creationId="{8AAB7C9E-4F69-8D25-2F6F-829A7B24DD1E}"/>
          </ac:spMkLst>
        </pc:spChg>
        <pc:spChg chg="add mod">
          <ac:chgData name="Sergio Santiago Bendaña Quesada" userId="b184ff06172b78e0" providerId="LiveId" clId="{59A1FD0E-3E81-472B-B4B9-5ED367EBE718}" dt="2023-02-01T08:58:35.582" v="2933" actId="20577"/>
          <ac:spMkLst>
            <pc:docMk/>
            <pc:sldMk cId="2968478491" sldId="313"/>
            <ac:spMk id="693" creationId="{7DF2C7AA-901E-65F3-2236-7C390DFEE298}"/>
          </ac:spMkLst>
        </pc:spChg>
        <pc:spChg chg="add mod">
          <ac:chgData name="Sergio Santiago Bendaña Quesada" userId="b184ff06172b78e0" providerId="LiveId" clId="{59A1FD0E-3E81-472B-B4B9-5ED367EBE718}" dt="2023-02-01T09:06:28.685" v="3054" actId="2711"/>
          <ac:spMkLst>
            <pc:docMk/>
            <pc:sldMk cId="2968478491" sldId="313"/>
            <ac:spMk id="694" creationId="{6E23B543-DDD5-4FCB-6327-244E639A4403}"/>
          </ac:spMkLst>
        </pc:spChg>
        <pc:spChg chg="add mod">
          <ac:chgData name="Sergio Santiago Bendaña Quesada" userId="b184ff06172b78e0" providerId="LiveId" clId="{59A1FD0E-3E81-472B-B4B9-5ED367EBE718}" dt="2023-02-01T08:59:31.433" v="3004" actId="207"/>
          <ac:spMkLst>
            <pc:docMk/>
            <pc:sldMk cId="2968478491" sldId="313"/>
            <ac:spMk id="695" creationId="{6C1AC3ED-260B-0E40-E942-FA97C840E3D6}"/>
          </ac:spMkLst>
        </pc:spChg>
        <pc:spChg chg="add mod">
          <ac:chgData name="Sergio Santiago Bendaña Quesada" userId="b184ff06172b78e0" providerId="LiveId" clId="{59A1FD0E-3E81-472B-B4B9-5ED367EBE718}" dt="2023-02-01T09:00:31.173" v="3038" actId="20577"/>
          <ac:spMkLst>
            <pc:docMk/>
            <pc:sldMk cId="2968478491" sldId="313"/>
            <ac:spMk id="696" creationId="{83BE2FEE-7AE3-F6A4-6E8C-F34AE3CE81A4}"/>
          </ac:spMkLst>
        </pc:spChg>
        <pc:spChg chg="add mod">
          <ac:chgData name="Sergio Santiago Bendaña Quesada" userId="b184ff06172b78e0" providerId="LiveId" clId="{59A1FD0E-3E81-472B-B4B9-5ED367EBE718}" dt="2023-02-01T09:01:43.668" v="3044" actId="207"/>
          <ac:spMkLst>
            <pc:docMk/>
            <pc:sldMk cId="2968478491" sldId="313"/>
            <ac:spMk id="697" creationId="{2461E037-3502-F596-53FF-85C8859C9800}"/>
          </ac:spMkLst>
        </pc:spChg>
        <pc:spChg chg="add mod">
          <ac:chgData name="Sergio Santiago Bendaña Quesada" userId="b184ff06172b78e0" providerId="LiveId" clId="{59A1FD0E-3E81-472B-B4B9-5ED367EBE718}" dt="2023-02-01T08:59:48.274" v="3008" actId="20577"/>
          <ac:spMkLst>
            <pc:docMk/>
            <pc:sldMk cId="2968478491" sldId="313"/>
            <ac:spMk id="698" creationId="{9FEBEA2B-CC22-EFE9-B149-9F78B4A963E9}"/>
          </ac:spMkLst>
        </pc:spChg>
        <pc:spChg chg="add mod">
          <ac:chgData name="Sergio Santiago Bendaña Quesada" userId="b184ff06172b78e0" providerId="LiveId" clId="{59A1FD0E-3E81-472B-B4B9-5ED367EBE718}" dt="2023-02-01T09:01:27.377" v="3043" actId="207"/>
          <ac:spMkLst>
            <pc:docMk/>
            <pc:sldMk cId="2968478491" sldId="313"/>
            <ac:spMk id="699" creationId="{8EEACFE1-5E78-E958-EF7D-A47DC971C713}"/>
          </ac:spMkLst>
        </pc:spChg>
        <pc:spChg chg="add mod">
          <ac:chgData name="Sergio Santiago Bendaña Quesada" userId="b184ff06172b78e0" providerId="LiveId" clId="{59A1FD0E-3E81-472B-B4B9-5ED367EBE718}" dt="2023-02-01T09:03:23.079" v="3048" actId="207"/>
          <ac:spMkLst>
            <pc:docMk/>
            <pc:sldMk cId="2968478491" sldId="313"/>
            <ac:spMk id="700" creationId="{AA211607-2636-1178-10B0-840722B942F5}"/>
          </ac:spMkLst>
        </pc:spChg>
        <pc:spChg chg="mod">
          <ac:chgData name="Sergio Santiago Bendaña Quesada" userId="b184ff06172b78e0" providerId="LiveId" clId="{59A1FD0E-3E81-472B-B4B9-5ED367EBE718}" dt="2023-01-31T18:21:06.425" v="1645" actId="207"/>
          <ac:spMkLst>
            <pc:docMk/>
            <pc:sldMk cId="2968478491" sldId="313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9:37:46.437" v="2126" actId="478"/>
          <ac:spMkLst>
            <pc:docMk/>
            <pc:sldMk cId="2968478491" sldId="313"/>
            <ac:spMk id="702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8:09:50.142" v="1517" actId="21"/>
          <ac:spMkLst>
            <pc:docMk/>
            <pc:sldMk cId="2968478491" sldId="313"/>
            <ac:spMk id="703" creationId="{00000000-0000-0000-0000-000000000000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4" creationId="{EDE43ACA-A006-D1EE-5813-72C43069E174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5" creationId="{6609E5BB-F615-2D64-1363-77B38D365AD0}"/>
          </ac:spMkLst>
        </pc:spChg>
        <pc:spChg chg="add mod">
          <ac:chgData name="Sergio Santiago Bendaña Quesada" userId="b184ff06172b78e0" providerId="LiveId" clId="{59A1FD0E-3E81-472B-B4B9-5ED367EBE718}" dt="2023-02-01T08:45:46.413" v="2843" actId="1076"/>
          <ac:spMkLst>
            <pc:docMk/>
            <pc:sldMk cId="2968478491" sldId="313"/>
            <ac:spMk id="706" creationId="{11C14317-E809-3B05-371D-D1770FB86808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08" creationId="{5AE5391C-D2DC-FF2D-0477-8F749F5AB58E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09" creationId="{D3D1A40D-F08A-2F59-D6CF-4B20781CB5CB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0" creationId="{4CF4B09B-E17B-A67C-0F69-C7D1EFEBDA54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1" creationId="{A3A0567C-CDEF-657E-3FAF-D11EA24149B9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2" creationId="{76761B57-04A7-E29A-B9C7-907DA9CF8994}"/>
          </ac:spMkLst>
        </pc:spChg>
        <pc:spChg chg="mod">
          <ac:chgData name="Sergio Santiago Bendaña Quesada" userId="b184ff06172b78e0" providerId="LiveId" clId="{59A1FD0E-3E81-472B-B4B9-5ED367EBE718}" dt="2023-02-01T08:45:40.372" v="2842"/>
          <ac:spMkLst>
            <pc:docMk/>
            <pc:sldMk cId="2968478491" sldId="313"/>
            <ac:spMk id="713" creationId="{1F690A0B-55EE-B86D-F6C2-C47639EB4992}"/>
          </ac:spMkLst>
        </pc:spChg>
        <pc:grpChg chg="add mod">
          <ac:chgData name="Sergio Santiago Bendaña Quesada" userId="b184ff06172b78e0" providerId="LiveId" clId="{59A1FD0E-3E81-472B-B4B9-5ED367EBE718}" dt="2023-02-01T08:45:46.413" v="2843" actId="1076"/>
          <ac:grpSpMkLst>
            <pc:docMk/>
            <pc:sldMk cId="2968478491" sldId="313"/>
            <ac:grpSpMk id="707" creationId="{DB588610-6683-33BB-30A8-C9FB39C0C053}"/>
          </ac:grpSpMkLst>
        </pc:grpChg>
        <pc:picChg chg="add del mod">
          <ac:chgData name="Sergio Santiago Bendaña Quesada" userId="b184ff06172b78e0" providerId="LiveId" clId="{59A1FD0E-3E81-472B-B4B9-5ED367EBE718}" dt="2023-01-31T19:20:44.486" v="1841" actId="478"/>
          <ac:picMkLst>
            <pc:docMk/>
            <pc:sldMk cId="2968478491" sldId="313"/>
            <ac:picMk id="4" creationId="{C700F265-9BE7-059F-A842-7C11CD0091AA}"/>
          </ac:picMkLst>
        </pc:picChg>
        <pc:picChg chg="add del mod">
          <ac:chgData name="Sergio Santiago Bendaña Quesada" userId="b184ff06172b78e0" providerId="LiveId" clId="{59A1FD0E-3E81-472B-B4B9-5ED367EBE718}" dt="2023-01-31T19:20:42.220" v="1840" actId="478"/>
          <ac:picMkLst>
            <pc:docMk/>
            <pc:sldMk cId="2968478491" sldId="313"/>
            <ac:picMk id="6" creationId="{D8F322B3-17B2-62F7-78A6-4B2046D748DA}"/>
          </ac:picMkLst>
        </pc:picChg>
        <pc:picChg chg="add del mod">
          <ac:chgData name="Sergio Santiago Bendaña Quesada" userId="b184ff06172b78e0" providerId="LiveId" clId="{59A1FD0E-3E81-472B-B4B9-5ED367EBE718}" dt="2023-01-31T19:27:21.901" v="1913" actId="478"/>
          <ac:picMkLst>
            <pc:docMk/>
            <pc:sldMk cId="2968478491" sldId="313"/>
            <ac:picMk id="29" creationId="{6FB260CF-BCDC-36FA-AEA2-DE8441F1521B}"/>
          </ac:picMkLst>
        </pc:picChg>
        <pc:picChg chg="add del mod">
          <ac:chgData name="Sergio Santiago Bendaña Quesada" userId="b184ff06172b78e0" providerId="LiveId" clId="{59A1FD0E-3E81-472B-B4B9-5ED367EBE718}" dt="2023-01-31T19:29:07.553" v="1915" actId="478"/>
          <ac:picMkLst>
            <pc:docMk/>
            <pc:sldMk cId="2968478491" sldId="313"/>
            <ac:picMk id="31" creationId="{6F20ECBF-6B57-9A69-8FC5-F6739B65E27B}"/>
          </ac:picMkLst>
        </pc:picChg>
        <pc:picChg chg="add del mod">
          <ac:chgData name="Sergio Santiago Bendaña Quesada" userId="b184ff06172b78e0" providerId="LiveId" clId="{59A1FD0E-3E81-472B-B4B9-5ED367EBE718}" dt="2023-01-31T19:35:47.462" v="1919" actId="478"/>
          <ac:picMkLst>
            <pc:docMk/>
            <pc:sldMk cId="2968478491" sldId="313"/>
            <ac:picMk id="673" creationId="{A544790A-7D67-37E0-D457-C596E55AAF7C}"/>
          </ac:picMkLst>
        </pc:picChg>
        <pc:picChg chg="add mod">
          <ac:chgData name="Sergio Santiago Bendaña Quesada" userId="b184ff06172b78e0" providerId="LiveId" clId="{59A1FD0E-3E81-472B-B4B9-5ED367EBE718}" dt="2023-02-01T08:42:35.679" v="2833" actId="1038"/>
          <ac:picMkLst>
            <pc:docMk/>
            <pc:sldMk cId="2968478491" sldId="313"/>
            <ac:picMk id="675" creationId="{24E76365-6FA6-216F-DE13-2374014F29A5}"/>
          </ac:picMkLst>
        </pc:pic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7" creationId="{B3DA6E9C-D8F5-8C21-3A58-ABBB133DF0AC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3" creationId="{D0F0C7BC-D8F1-8CE8-F823-6F795940AD12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4" creationId="{99B3094D-D4D5-308D-8E34-7B110672E430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5" creationId="{B54FF768-0143-007D-003E-3587B9A9F4A6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6" creationId="{2C854D9D-03C7-CCE2-7F9F-BAB90AA7247F}"/>
          </ac:cxnSpMkLst>
        </pc:cxnChg>
        <pc:cxnChg chg="add del mod">
          <ac:chgData name="Sergio Santiago Bendaña Quesada" userId="b184ff06172b78e0" providerId="LiveId" clId="{59A1FD0E-3E81-472B-B4B9-5ED367EBE718}" dt="2023-01-31T19:50:42.157" v="2371" actId="478"/>
          <ac:cxnSpMkLst>
            <pc:docMk/>
            <pc:sldMk cId="2968478491" sldId="313"/>
            <ac:cxnSpMk id="27" creationId="{69A6F620-AF87-B5B0-2BA3-5D7B344E173D}"/>
          </ac:cxnSpMkLst>
        </pc:cxnChg>
      </pc:sldChg>
      <pc:sldChg chg="addSp delSp modSp add mod">
        <pc:chgData name="Sergio Santiago Bendaña Quesada" userId="b184ff06172b78e0" providerId="LiveId" clId="{59A1FD0E-3E81-472B-B4B9-5ED367EBE718}" dt="2023-01-31T19:53:32.334" v="2404"/>
        <pc:sldMkLst>
          <pc:docMk/>
          <pc:sldMk cId="1573652959" sldId="314"/>
        </pc:sldMkLst>
        <pc:spChg chg="add del mod">
          <ac:chgData name="Sergio Santiago Bendaña Quesada" userId="b184ff06172b78e0" providerId="LiveId" clId="{59A1FD0E-3E81-472B-B4B9-5ED367EBE718}" dt="2023-01-31T18:02:42.971" v="1213" actId="478"/>
          <ac:spMkLst>
            <pc:docMk/>
            <pc:sldMk cId="1573652959" sldId="314"/>
            <ac:spMk id="3" creationId="{73916A67-B7BF-405F-B76C-8671197A5581}"/>
          </ac:spMkLst>
        </pc:spChg>
        <pc:spChg chg="add mod">
          <ac:chgData name="Sergio Santiago Bendaña Quesada" userId="b184ff06172b78e0" providerId="LiveId" clId="{59A1FD0E-3E81-472B-B4B9-5ED367EBE718}" dt="2023-01-31T19:53:31.286" v="2402" actId="1076"/>
          <ac:spMkLst>
            <pc:docMk/>
            <pc:sldMk cId="1573652959" sldId="314"/>
            <ac:spMk id="6" creationId="{215EAEAB-8D67-FB8C-EAA5-05280075690F}"/>
          </ac:spMkLst>
        </pc:spChg>
        <pc:spChg chg="add del mod">
          <ac:chgData name="Sergio Santiago Bendaña Quesada" userId="b184ff06172b78e0" providerId="LiveId" clId="{59A1FD0E-3E81-472B-B4B9-5ED367EBE718}" dt="2023-01-31T18:07:25.637" v="1386" actId="478"/>
          <ac:spMkLst>
            <pc:docMk/>
            <pc:sldMk cId="1573652959" sldId="314"/>
            <ac:spMk id="8" creationId="{3FFB3644-B380-F8ED-969A-4B03CC290CEC}"/>
          </ac:spMkLst>
        </pc:spChg>
        <pc:spChg chg="add mod">
          <ac:chgData name="Sergio Santiago Bendaña Quesada" userId="b184ff06172b78e0" providerId="LiveId" clId="{59A1FD0E-3E81-472B-B4B9-5ED367EBE718}" dt="2023-01-31T18:10:00.116" v="1519" actId="1076"/>
          <ac:spMkLst>
            <pc:docMk/>
            <pc:sldMk cId="1573652959" sldId="314"/>
            <ac:spMk id="9" creationId="{95204A70-03B7-0E75-135A-2D3F674F49D3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1" creationId="{8702AB1C-3B67-E9D6-CDD4-F05E2FC18DEE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2" creationId="{7EE65D79-7A6C-92EE-C584-2A9D7A1AC205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3" creationId="{47D56ED6-DDC6-444E-CA63-8A079757E8CC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4" creationId="{B0A7AC91-0895-95E3-5B83-A5FFBCCBE2D9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5" creationId="{DD20EF52-A062-197A-410F-4FDC285E40AF}"/>
          </ac:spMkLst>
        </pc:spChg>
        <pc:spChg chg="add del mod">
          <ac:chgData name="Sergio Santiago Bendaña Quesada" userId="b184ff06172b78e0" providerId="LiveId" clId="{59A1FD0E-3E81-472B-B4B9-5ED367EBE718}" dt="2023-01-31T18:11:37.758" v="1586" actId="478"/>
          <ac:spMkLst>
            <pc:docMk/>
            <pc:sldMk cId="1573652959" sldId="314"/>
            <ac:spMk id="16" creationId="{917EAC23-715D-2D5A-0E0F-5C8F6C4296DF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8" creationId="{C4F7C4DF-990A-6C99-5C05-8076B235C36D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19" creationId="{ED0D9750-B327-70CD-11F4-B2EB5C59AA2A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0" creationId="{CCA01646-721F-2F6B-7DD6-A434F57A4332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1" creationId="{52D179C8-5572-62AF-82CE-4A52279A576B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3" creationId="{B5EB558B-EF8C-BEFC-B150-3FE044891E4A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4" creationId="{9147F226-3D5E-C64E-929A-EB6556E1C7D7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5" creationId="{D6F4A6D0-0E3A-48DD-4D87-153A7F3023F8}"/>
          </ac:spMkLst>
        </pc:spChg>
        <pc:spChg chg="mod">
          <ac:chgData name="Sergio Santiago Bendaña Quesada" userId="b184ff06172b78e0" providerId="LiveId" clId="{59A1FD0E-3E81-472B-B4B9-5ED367EBE718}" dt="2023-01-31T18:11:12.558" v="1582"/>
          <ac:spMkLst>
            <pc:docMk/>
            <pc:sldMk cId="1573652959" sldId="314"/>
            <ac:spMk id="26" creationId="{1970B32C-D7A0-E242-4F7F-A1D6B699818B}"/>
          </ac:spMkLst>
        </pc:spChg>
        <pc:spChg chg="add mod">
          <ac:chgData name="Sergio Santiago Bendaña Quesada" userId="b184ff06172b78e0" providerId="LiveId" clId="{59A1FD0E-3E81-472B-B4B9-5ED367EBE718}" dt="2023-01-31T18:11:44.369" v="1587" actId="1076"/>
          <ac:spMkLst>
            <pc:docMk/>
            <pc:sldMk cId="1573652959" sldId="314"/>
            <ac:spMk id="27" creationId="{0D7D9C3C-D5BE-B840-AB87-1E3E9FEA8278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28" creationId="{0C024A18-E36F-1387-D2D6-874635809FCD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29" creationId="{5D76FD3B-AD75-E2AA-72CB-D64DDC13749B}"/>
          </ac:spMkLst>
        </pc:spChg>
        <pc:spChg chg="add del mod">
          <ac:chgData name="Sergio Santiago Bendaña Quesada" userId="b184ff06172b78e0" providerId="LiveId" clId="{59A1FD0E-3E81-472B-B4B9-5ED367EBE718}" dt="2023-01-31T19:53:32.334" v="2404"/>
          <ac:spMkLst>
            <pc:docMk/>
            <pc:sldMk cId="1573652959" sldId="314"/>
            <ac:spMk id="30" creationId="{57ADA9D9-B2DE-C9C9-5A65-9609C0E1D59F}"/>
          </ac:spMkLst>
        </pc:spChg>
        <pc:spChg chg="mod">
          <ac:chgData name="Sergio Santiago Bendaña Quesada" userId="b184ff06172b78e0" providerId="LiveId" clId="{59A1FD0E-3E81-472B-B4B9-5ED367EBE718}" dt="2023-01-31T18:12:02.653" v="1588" actId="207"/>
          <ac:spMkLst>
            <pc:docMk/>
            <pc:sldMk cId="1573652959" sldId="314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8:07:18.512" v="1385" actId="478"/>
          <ac:spMkLst>
            <pc:docMk/>
            <pc:sldMk cId="1573652959" sldId="314"/>
            <ac:spMk id="7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8:07:29.128" v="1387" actId="478"/>
          <ac:spMkLst>
            <pc:docMk/>
            <pc:sldMk cId="1573652959" sldId="314"/>
            <ac:spMk id="703" creationId="{00000000-0000-0000-0000-000000000000}"/>
          </ac:spMkLst>
        </pc:s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10" creationId="{B22DE225-BB9A-80AE-8E2A-EDDE7BE883A2}"/>
          </ac:grpSpMkLst>
        </pc:gr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17" creationId="{8A2C5800-B781-EE53-53BE-DA68C5D89A8D}"/>
          </ac:grpSpMkLst>
        </pc:grpChg>
        <pc:grpChg chg="add del mod">
          <ac:chgData name="Sergio Santiago Bendaña Quesada" userId="b184ff06172b78e0" providerId="LiveId" clId="{59A1FD0E-3E81-472B-B4B9-5ED367EBE718}" dt="2023-01-31T18:11:37.758" v="1586" actId="478"/>
          <ac:grpSpMkLst>
            <pc:docMk/>
            <pc:sldMk cId="1573652959" sldId="314"/>
            <ac:grpSpMk id="22" creationId="{C46E23B1-D3CE-76A7-D8E4-25F0435F1C97}"/>
          </ac:grpSpMkLst>
        </pc:grpChg>
        <pc:picChg chg="add mod">
          <ac:chgData name="Sergio Santiago Bendaña Quesada" userId="b184ff06172b78e0" providerId="LiveId" clId="{59A1FD0E-3E81-472B-B4B9-5ED367EBE718}" dt="2023-01-31T18:04:53.353" v="1222" actId="1076"/>
          <ac:picMkLst>
            <pc:docMk/>
            <pc:sldMk cId="1573652959" sldId="314"/>
            <ac:picMk id="5" creationId="{ED477EB3-545D-AE5E-1980-869B8AC19424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1-31T18:03:52.919" v="1218" actId="207"/>
        <pc:sldMkLst>
          <pc:docMk/>
          <pc:sldMk cId="3714204192" sldId="315"/>
        </pc:sldMkLst>
        <pc:spChg chg="mod">
          <ac:chgData name="Sergio Santiago Bendaña Quesada" userId="b184ff06172b78e0" providerId="LiveId" clId="{59A1FD0E-3E81-472B-B4B9-5ED367EBE718}" dt="2023-01-31T15:47:16.639" v="739"/>
          <ac:spMkLst>
            <pc:docMk/>
            <pc:sldMk cId="3714204192" sldId="315"/>
            <ac:spMk id="5" creationId="{F2CF75DC-FF04-8D51-09C6-419536875DAE}"/>
          </ac:spMkLst>
        </pc:spChg>
        <pc:spChg chg="mod">
          <ac:chgData name="Sergio Santiago Bendaña Quesada" userId="b184ff06172b78e0" providerId="LiveId" clId="{59A1FD0E-3E81-472B-B4B9-5ED367EBE718}" dt="2023-01-31T15:47:16.639" v="739"/>
          <ac:spMkLst>
            <pc:docMk/>
            <pc:sldMk cId="3714204192" sldId="315"/>
            <ac:spMk id="6" creationId="{B479E65E-110D-4122-0D0F-6AA6AF2EDF58}"/>
          </ac:spMkLst>
        </pc:spChg>
        <pc:spChg chg="add mod">
          <ac:chgData name="Sergio Santiago Bendaña Quesada" userId="b184ff06172b78e0" providerId="LiveId" clId="{59A1FD0E-3E81-472B-B4B9-5ED367EBE718}" dt="2023-01-31T15:59:12.640" v="995" actId="1035"/>
          <ac:spMkLst>
            <pc:docMk/>
            <pc:sldMk cId="3714204192" sldId="315"/>
            <ac:spMk id="8" creationId="{EF06B1BF-2DDF-6F29-7388-781202827C6E}"/>
          </ac:spMkLst>
        </pc:spChg>
        <pc:spChg chg="add del mod">
          <ac:chgData name="Sergio Santiago Bendaña Quesada" userId="b184ff06172b78e0" providerId="LiveId" clId="{59A1FD0E-3E81-472B-B4B9-5ED367EBE718}" dt="2023-01-31T15:59:05.821" v="965" actId="478"/>
          <ac:spMkLst>
            <pc:docMk/>
            <pc:sldMk cId="3714204192" sldId="315"/>
            <ac:spMk id="10" creationId="{E14D9810-E730-E14F-18ED-B3F3EB5CF115}"/>
          </ac:spMkLst>
        </pc:spChg>
        <pc:spChg chg="mod">
          <ac:chgData name="Sergio Santiago Bendaña Quesada" userId="b184ff06172b78e0" providerId="LiveId" clId="{59A1FD0E-3E81-472B-B4B9-5ED367EBE718}" dt="2023-01-31T18:03:52.919" v="1218" actId="207"/>
          <ac:spMkLst>
            <pc:docMk/>
            <pc:sldMk cId="3714204192" sldId="315"/>
            <ac:spMk id="701" creationId="{00000000-0000-0000-0000-000000000000}"/>
          </ac:spMkLst>
        </pc:spChg>
        <pc:spChg chg="del mod">
          <ac:chgData name="Sergio Santiago Bendaña Quesada" userId="b184ff06172b78e0" providerId="LiveId" clId="{59A1FD0E-3E81-472B-B4B9-5ED367EBE718}" dt="2023-01-31T15:59:00.828" v="964" actId="478"/>
          <ac:spMkLst>
            <pc:docMk/>
            <pc:sldMk cId="3714204192" sldId="315"/>
            <ac:spMk id="702" creationId="{00000000-0000-0000-0000-000000000000}"/>
          </ac:spMkLst>
        </pc:spChg>
        <pc:grpChg chg="add mod">
          <ac:chgData name="Sergio Santiago Bendaña Quesada" userId="b184ff06172b78e0" providerId="LiveId" clId="{59A1FD0E-3E81-472B-B4B9-5ED367EBE718}" dt="2023-01-31T15:59:12.640" v="995" actId="1035"/>
          <ac:grpSpMkLst>
            <pc:docMk/>
            <pc:sldMk cId="3714204192" sldId="315"/>
            <ac:grpSpMk id="4" creationId="{88C418B1-23D7-B6A3-B0D8-12C6E70BD961}"/>
          </ac:grpSpMkLst>
        </pc:grpChg>
        <pc:picChg chg="add mod">
          <ac:chgData name="Sergio Santiago Bendaña Quesada" userId="b184ff06172b78e0" providerId="LiveId" clId="{59A1FD0E-3E81-472B-B4B9-5ED367EBE718}" dt="2023-01-31T15:15:36.840" v="418" actId="1076"/>
          <ac:picMkLst>
            <pc:docMk/>
            <pc:sldMk cId="3714204192" sldId="315"/>
            <ac:picMk id="3" creationId="{D873A593-05F3-DE10-5456-EABCD83A1892}"/>
          </ac:picMkLst>
        </pc:picChg>
        <pc:picChg chg="del">
          <ac:chgData name="Sergio Santiago Bendaña Quesada" userId="b184ff06172b78e0" providerId="LiveId" clId="{59A1FD0E-3E81-472B-B4B9-5ED367EBE718}" dt="2023-01-31T15:14:57.530" v="413" actId="478"/>
          <ac:picMkLst>
            <pc:docMk/>
            <pc:sldMk cId="3714204192" sldId="315"/>
            <ac:picMk id="18" creationId="{25803312-D86D-48FF-FA09-18BAF6330842}"/>
          </ac:picMkLst>
        </pc:picChg>
      </pc:sldChg>
      <pc:sldChg chg="delSp add del mod">
        <pc:chgData name="Sergio Santiago Bendaña Quesada" userId="b184ff06172b78e0" providerId="LiveId" clId="{59A1FD0E-3E81-472B-B4B9-5ED367EBE718}" dt="2023-01-31T15:37:40.275" v="686" actId="2696"/>
        <pc:sldMkLst>
          <pc:docMk/>
          <pc:sldMk cId="3494897911" sldId="316"/>
        </pc:sldMkLst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3.276" v="422" actId="478"/>
          <ac:spMkLst>
            <pc:docMk/>
            <pc:sldMk cId="3494897911" sldId="316"/>
            <ac:spMk id="5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59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0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1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2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3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4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5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6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7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6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7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8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89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4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5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6:06.856" v="423" actId="478"/>
          <ac:spMkLst>
            <pc:docMk/>
            <pc:sldMk cId="3494897911" sldId="316"/>
            <ac:spMk id="696" creationId="{00000000-0000-0000-0000-000000000000}"/>
          </ac:spMkLst>
        </pc:spChg>
      </pc:sldChg>
      <pc:sldChg chg="addSp delSp modSp add del mod">
        <pc:chgData name="Sergio Santiago Bendaña Quesada" userId="b184ff06172b78e0" providerId="LiveId" clId="{59A1FD0E-3E81-472B-B4B9-5ED367EBE718}" dt="2023-01-31T15:37:36.928" v="685" actId="2696"/>
        <pc:sldMkLst>
          <pc:docMk/>
          <pc:sldMk cId="3176070658" sldId="317"/>
        </pc:sldMkLst>
        <pc:spChg chg="add del mod">
          <ac:chgData name="Sergio Santiago Bendaña Quesada" userId="b184ff06172b78e0" providerId="LiveId" clId="{59A1FD0E-3E81-472B-B4B9-5ED367EBE718}" dt="2023-01-31T15:18:58.141" v="518" actId="478"/>
          <ac:spMkLst>
            <pc:docMk/>
            <pc:sldMk cId="3176070658" sldId="317"/>
            <ac:spMk id="3" creationId="{005C5727-19EB-FB46-FEDD-950390E26486}"/>
          </ac:spMkLst>
        </pc:spChg>
        <pc:spChg chg="mod">
          <ac:chgData name="Sergio Santiago Bendaña Quesada" userId="b184ff06172b78e0" providerId="LiveId" clId="{59A1FD0E-3E81-472B-B4B9-5ED367EBE718}" dt="2023-01-31T15:18:50.266" v="516"/>
          <ac:spMkLst>
            <pc:docMk/>
            <pc:sldMk cId="3176070658" sldId="317"/>
            <ac:spMk id="5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1-31T15:18:56.264" v="517" actId="478"/>
          <ac:spMkLst>
            <pc:docMk/>
            <pc:sldMk cId="3176070658" sldId="317"/>
            <ac:spMk id="513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59A1FD0E-3E81-472B-B4B9-5ED367EBE718}" dt="2023-02-01T10:31:16.686" v="4556" actId="1076"/>
        <pc:sldMkLst>
          <pc:docMk/>
          <pc:sldMk cId="1098399168" sldId="318"/>
        </pc:sldMkLst>
        <pc:spChg chg="add del mod">
          <ac:chgData name="Sergio Santiago Bendaña Quesada" userId="b184ff06172b78e0" providerId="LiveId" clId="{59A1FD0E-3E81-472B-B4B9-5ED367EBE718}" dt="2023-02-01T10:30:25.582" v="4545" actId="478"/>
          <ac:spMkLst>
            <pc:docMk/>
            <pc:sldMk cId="1098399168" sldId="318"/>
            <ac:spMk id="3" creationId="{232D0671-06BD-3451-EC9B-41804C2AB366}"/>
          </ac:spMkLst>
        </pc:spChg>
        <pc:spChg chg="add del mod">
          <ac:chgData name="Sergio Santiago Bendaña Quesada" userId="b184ff06172b78e0" providerId="LiveId" clId="{59A1FD0E-3E81-472B-B4B9-5ED367EBE718}" dt="2023-02-01T10:30:31.838" v="4547" actId="478"/>
          <ac:spMkLst>
            <pc:docMk/>
            <pc:sldMk cId="1098399168" sldId="318"/>
            <ac:spMk id="5" creationId="{AFC64972-4190-E067-8D67-8FCFC0D7422A}"/>
          </ac:spMkLst>
        </pc:spChg>
        <pc:spChg chg="add mod">
          <ac:chgData name="Sergio Santiago Bendaña Quesada" userId="b184ff06172b78e0" providerId="LiveId" clId="{59A1FD0E-3E81-472B-B4B9-5ED367EBE718}" dt="2023-02-01T10:30:57.257" v="4549" actId="1076"/>
          <ac:spMkLst>
            <pc:docMk/>
            <pc:sldMk cId="1098399168" sldId="318"/>
            <ac:spMk id="6" creationId="{293A74E4-B07E-4671-42E8-E083A0305748}"/>
          </ac:spMkLst>
        </pc:spChg>
        <pc:spChg chg="add mod">
          <ac:chgData name="Sergio Santiago Bendaña Quesada" userId="b184ff06172b78e0" providerId="LiveId" clId="{59A1FD0E-3E81-472B-B4B9-5ED367EBE718}" dt="2023-02-01T10:31:16.686" v="4556" actId="1076"/>
          <ac:spMkLst>
            <pc:docMk/>
            <pc:sldMk cId="1098399168" sldId="318"/>
            <ac:spMk id="7" creationId="{50BC6C9D-B42B-A7AE-804B-5DFCFB16BE75}"/>
          </ac:spMkLst>
        </pc:spChg>
        <pc:spChg chg="del">
          <ac:chgData name="Sergio Santiago Bendaña Quesada" userId="b184ff06172b78e0" providerId="LiveId" clId="{59A1FD0E-3E81-472B-B4B9-5ED367EBE718}" dt="2023-02-01T10:30:23.270" v="4544" actId="478"/>
          <ac:spMkLst>
            <pc:docMk/>
            <pc:sldMk cId="1098399168" sldId="318"/>
            <ac:spMk id="73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0:28.159" v="4546" actId="478"/>
          <ac:spMkLst>
            <pc:docMk/>
            <pc:sldMk cId="1098399168" sldId="318"/>
            <ac:spMk id="732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59A1FD0E-3E81-472B-B4B9-5ED367EBE718}" dt="2023-01-31T18:08:57.947" v="1509" actId="207"/>
        <pc:sldMkLst>
          <pc:docMk/>
          <pc:sldMk cId="3511726490" sldId="319"/>
        </pc:sldMkLst>
        <pc:spChg chg="del mod">
          <ac:chgData name="Sergio Santiago Bendaña Quesada" userId="b184ff06172b78e0" providerId="LiveId" clId="{59A1FD0E-3E81-472B-B4B9-5ED367EBE718}" dt="2023-01-31T15:58:17.929" v="963" actId="478"/>
          <ac:spMkLst>
            <pc:docMk/>
            <pc:sldMk cId="3511726490" sldId="319"/>
            <ac:spMk id="8" creationId="{EF06B1BF-2DDF-6F29-7388-781202827C6E}"/>
          </ac:spMkLst>
        </pc:spChg>
        <pc:spChg chg="mod">
          <ac:chgData name="Sergio Santiago Bendaña Quesada" userId="b184ff06172b78e0" providerId="LiveId" clId="{59A1FD0E-3E81-472B-B4B9-5ED367EBE718}" dt="2023-01-31T16:00:33.473" v="1061"/>
          <ac:spMkLst>
            <pc:docMk/>
            <pc:sldMk cId="3511726490" sldId="319"/>
            <ac:spMk id="10" creationId="{545C15FE-7E58-DB79-6B7A-D171BCFF4F28}"/>
          </ac:spMkLst>
        </pc:spChg>
        <pc:spChg chg="mod">
          <ac:chgData name="Sergio Santiago Bendaña Quesada" userId="b184ff06172b78e0" providerId="LiveId" clId="{59A1FD0E-3E81-472B-B4B9-5ED367EBE718}" dt="2023-01-31T16:00:33.473" v="1061"/>
          <ac:spMkLst>
            <pc:docMk/>
            <pc:sldMk cId="3511726490" sldId="319"/>
            <ac:spMk id="11" creationId="{94E4FD26-64CC-7BB2-75EE-6A043C3F2CF0}"/>
          </ac:spMkLst>
        </pc:spChg>
        <pc:spChg chg="add mod">
          <ac:chgData name="Sergio Santiago Bendaña Quesada" userId="b184ff06172b78e0" providerId="LiveId" clId="{59A1FD0E-3E81-472B-B4B9-5ED367EBE718}" dt="2023-01-31T18:08:05.026" v="1392" actId="207"/>
          <ac:spMkLst>
            <pc:docMk/>
            <pc:sldMk cId="3511726490" sldId="319"/>
            <ac:spMk id="12" creationId="{58687838-76DD-FCDA-09CA-FDB4BBE57FB2}"/>
          </ac:spMkLst>
        </pc:spChg>
        <pc:spChg chg="add del mod">
          <ac:chgData name="Sergio Santiago Bendaña Quesada" userId="b184ff06172b78e0" providerId="LiveId" clId="{59A1FD0E-3E81-472B-B4B9-5ED367EBE718}" dt="2023-01-31T16:00:51.963" v="1068" actId="478"/>
          <ac:spMkLst>
            <pc:docMk/>
            <pc:sldMk cId="3511726490" sldId="319"/>
            <ac:spMk id="14" creationId="{302BAF9B-41F4-ABA2-340E-A214F2BCF7CF}"/>
          </ac:spMkLst>
        </pc:spChg>
        <pc:spChg chg="add del mod">
          <ac:chgData name="Sergio Santiago Bendaña Quesada" userId="b184ff06172b78e0" providerId="LiveId" clId="{59A1FD0E-3E81-472B-B4B9-5ED367EBE718}" dt="2023-01-31T16:02:25.707" v="1187" actId="478"/>
          <ac:spMkLst>
            <pc:docMk/>
            <pc:sldMk cId="3511726490" sldId="319"/>
            <ac:spMk id="16" creationId="{59F567A4-320F-C1A4-9246-C2E355E5A47D}"/>
          </ac:spMkLst>
        </pc:spChg>
        <pc:spChg chg="mod">
          <ac:chgData name="Sergio Santiago Bendaña Quesada" userId="b184ff06172b78e0" providerId="LiveId" clId="{59A1FD0E-3E81-472B-B4B9-5ED367EBE718}" dt="2023-01-31T16:03:15.045" v="1190"/>
          <ac:spMkLst>
            <pc:docMk/>
            <pc:sldMk cId="3511726490" sldId="319"/>
            <ac:spMk id="18" creationId="{DA0E885B-EF42-10EA-977D-5980E836032A}"/>
          </ac:spMkLst>
        </pc:spChg>
        <pc:spChg chg="mod">
          <ac:chgData name="Sergio Santiago Bendaña Quesada" userId="b184ff06172b78e0" providerId="LiveId" clId="{59A1FD0E-3E81-472B-B4B9-5ED367EBE718}" dt="2023-01-31T16:03:15.045" v="1190"/>
          <ac:spMkLst>
            <pc:docMk/>
            <pc:sldMk cId="3511726490" sldId="319"/>
            <ac:spMk id="19" creationId="{030F75E2-D243-9CB9-D2A5-27141B24AEFC}"/>
          </ac:spMkLst>
        </pc:spChg>
        <pc:spChg chg="mod">
          <ac:chgData name="Sergio Santiago Bendaña Quesada" userId="b184ff06172b78e0" providerId="LiveId" clId="{59A1FD0E-3E81-472B-B4B9-5ED367EBE718}" dt="2023-01-31T18:08:57.947" v="1509" actId="207"/>
          <ac:spMkLst>
            <pc:docMk/>
            <pc:sldMk cId="3511726490" sldId="319"/>
            <ac:spMk id="701" creationId="{00000000-0000-0000-0000-000000000000}"/>
          </ac:spMkLst>
        </pc:spChg>
        <pc:spChg chg="add del mod">
          <ac:chgData name="Sergio Santiago Bendaña Quesada" userId="b184ff06172b78e0" providerId="LiveId" clId="{59A1FD0E-3E81-472B-B4B9-5ED367EBE718}" dt="2023-01-31T16:02:21.782" v="1186" actId="478"/>
          <ac:spMkLst>
            <pc:docMk/>
            <pc:sldMk cId="3511726490" sldId="319"/>
            <ac:spMk id="702" creationId="{00000000-0000-0000-0000-000000000000}"/>
          </ac:spMkLst>
        </pc:spChg>
        <pc:grpChg chg="del mod">
          <ac:chgData name="Sergio Santiago Bendaña Quesada" userId="b184ff06172b78e0" providerId="LiveId" clId="{59A1FD0E-3E81-472B-B4B9-5ED367EBE718}" dt="2023-01-31T15:57:57.911" v="958" actId="478"/>
          <ac:grpSpMkLst>
            <pc:docMk/>
            <pc:sldMk cId="3511726490" sldId="319"/>
            <ac:grpSpMk id="4" creationId="{88C418B1-23D7-B6A3-B0D8-12C6E70BD961}"/>
          </ac:grpSpMkLst>
        </pc:grpChg>
        <pc:grpChg chg="add del mod">
          <ac:chgData name="Sergio Santiago Bendaña Quesada" userId="b184ff06172b78e0" providerId="LiveId" clId="{59A1FD0E-3E81-472B-B4B9-5ED367EBE718}" dt="2023-01-31T16:02:29.990" v="1189" actId="478"/>
          <ac:grpSpMkLst>
            <pc:docMk/>
            <pc:sldMk cId="3511726490" sldId="319"/>
            <ac:grpSpMk id="9" creationId="{6C2791E4-D33D-0B77-8420-C3D4A9C1B59B}"/>
          </ac:grpSpMkLst>
        </pc:grpChg>
        <pc:grpChg chg="add mod">
          <ac:chgData name="Sergio Santiago Bendaña Quesada" userId="b184ff06172b78e0" providerId="LiveId" clId="{59A1FD0E-3E81-472B-B4B9-5ED367EBE718}" dt="2023-01-31T16:03:31.794" v="1195" actId="1076"/>
          <ac:grpSpMkLst>
            <pc:docMk/>
            <pc:sldMk cId="3511726490" sldId="319"/>
            <ac:grpSpMk id="17" creationId="{1EFF81AB-367D-D0D9-69EB-0083EF1519A4}"/>
          </ac:grpSpMkLst>
        </pc:grpChg>
        <pc:picChg chg="del">
          <ac:chgData name="Sergio Santiago Bendaña Quesada" userId="b184ff06172b78e0" providerId="LiveId" clId="{59A1FD0E-3E81-472B-B4B9-5ED367EBE718}" dt="2023-01-31T15:56:47.908" v="952" actId="478"/>
          <ac:picMkLst>
            <pc:docMk/>
            <pc:sldMk cId="3511726490" sldId="319"/>
            <ac:picMk id="3" creationId="{D873A593-05F3-DE10-5456-EABCD83A1892}"/>
          </ac:picMkLst>
        </pc:picChg>
        <pc:picChg chg="add mod">
          <ac:chgData name="Sergio Santiago Bendaña Quesada" userId="b184ff06172b78e0" providerId="LiveId" clId="{59A1FD0E-3E81-472B-B4B9-5ED367EBE718}" dt="2023-01-31T15:58:13.149" v="962" actId="1076"/>
          <ac:picMkLst>
            <pc:docMk/>
            <pc:sldMk cId="3511726490" sldId="319"/>
            <ac:picMk id="7" creationId="{5113AB44-8B4C-58BB-ED38-5731531DBF10}"/>
          </ac:picMkLst>
        </pc:picChg>
      </pc:sldChg>
      <pc:sldChg chg="add del">
        <pc:chgData name="Sergio Santiago Bendaña Quesada" userId="b184ff06172b78e0" providerId="LiveId" clId="{59A1FD0E-3E81-472B-B4B9-5ED367EBE718}" dt="2023-02-01T10:36:49.304" v="4692" actId="2696"/>
        <pc:sldMkLst>
          <pc:docMk/>
          <pc:sldMk cId="2439989989" sldId="320"/>
        </pc:sldMkLst>
      </pc:sldChg>
      <pc:sldChg chg="addSp delSp modSp add mod">
        <pc:chgData name="Sergio Santiago Bendaña Quesada" userId="b184ff06172b78e0" providerId="LiveId" clId="{59A1FD0E-3E81-472B-B4B9-5ED367EBE718}" dt="2023-02-01T10:28:44.833" v="4494" actId="14100"/>
        <pc:sldMkLst>
          <pc:docMk/>
          <pc:sldMk cId="4250492217" sldId="321"/>
        </pc:sldMkLst>
        <pc:spChg chg="add mod">
          <ac:chgData name="Sergio Santiago Bendaña Quesada" userId="b184ff06172b78e0" providerId="LiveId" clId="{59A1FD0E-3E81-472B-B4B9-5ED367EBE718}" dt="2023-02-01T09:11:24.950" v="3142" actId="1035"/>
          <ac:spMkLst>
            <pc:docMk/>
            <pc:sldMk cId="4250492217" sldId="321"/>
            <ac:spMk id="2" creationId="{500E6771-AC39-00C1-8152-2EE03289D056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4" creationId="{1ADE9980-8225-50E9-2C83-E17EB9C53ED2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5" creationId="{D598CCD5-6875-4265-413A-854D4CD04959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6" creationId="{E5A15E30-6FD0-C69D-BBB4-BFBD23EBED03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7" creationId="{B4F66CBB-5036-8C9C-AE5B-020808E35C9D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8" creationId="{2DB9D485-FFDF-5780-A48D-17222DF64CBB}"/>
          </ac:spMkLst>
        </pc:spChg>
        <pc:spChg chg="mod">
          <ac:chgData name="Sergio Santiago Bendaña Quesada" userId="b184ff06172b78e0" providerId="LiveId" clId="{59A1FD0E-3E81-472B-B4B9-5ED367EBE718}" dt="2023-02-01T09:10:54.215" v="3080"/>
          <ac:spMkLst>
            <pc:docMk/>
            <pc:sldMk cId="4250492217" sldId="321"/>
            <ac:spMk id="9" creationId="{4920324A-BC94-BC46-6ADD-C0D3412E22F0}"/>
          </ac:spMkLst>
        </pc:spChg>
        <pc:spChg chg="add mod">
          <ac:chgData name="Sergio Santiago Bendaña Quesada" userId="b184ff06172b78e0" providerId="LiveId" clId="{59A1FD0E-3E81-472B-B4B9-5ED367EBE718}" dt="2023-02-01T10:25:21.042" v="4483" actId="207"/>
          <ac:spMkLst>
            <pc:docMk/>
            <pc:sldMk cId="4250492217" sldId="321"/>
            <ac:spMk id="10" creationId="{77413319-67C4-23D3-1917-BBF57AA3DCBF}"/>
          </ac:spMkLst>
        </pc:spChg>
        <pc:spChg chg="add mod">
          <ac:chgData name="Sergio Santiago Bendaña Quesada" userId="b184ff06172b78e0" providerId="LiveId" clId="{59A1FD0E-3E81-472B-B4B9-5ED367EBE718}" dt="2023-02-01T10:28:44.833" v="4494" actId="14100"/>
          <ac:spMkLst>
            <pc:docMk/>
            <pc:sldMk cId="4250492217" sldId="321"/>
            <ac:spMk id="12" creationId="{34EA0849-23FB-3206-BD5E-C56A77CB88A1}"/>
          </ac:spMkLst>
        </pc:spChg>
        <pc:spChg chg="add mod">
          <ac:chgData name="Sergio Santiago Bendaña Quesada" userId="b184ff06172b78e0" providerId="LiveId" clId="{59A1FD0E-3E81-472B-B4B9-5ED367EBE718}" dt="2023-02-01T10:25:35.260" v="4487" actId="1076"/>
          <ac:spMkLst>
            <pc:docMk/>
            <pc:sldMk cId="4250492217" sldId="321"/>
            <ac:spMk id="13" creationId="{C7D6AA0B-7427-88E3-EDB5-A3EEBE684D43}"/>
          </ac:spMkLst>
        </pc:spChg>
        <pc:spChg chg="del">
          <ac:chgData name="Sergio Santiago Bendaña Quesada" userId="b184ff06172b78e0" providerId="LiveId" clId="{59A1FD0E-3E81-472B-B4B9-5ED367EBE718}" dt="2023-02-01T09:11:11.445" v="3084" actId="478"/>
          <ac:spMkLst>
            <pc:docMk/>
            <pc:sldMk cId="4250492217" sldId="321"/>
            <ac:spMk id="729" creationId="{073F3640-0955-E6CF-A371-940952B136E3}"/>
          </ac:spMkLst>
        </pc:spChg>
        <pc:spChg chg="del mod">
          <ac:chgData name="Sergio Santiago Bendaña Quesada" userId="b184ff06172b78e0" providerId="LiveId" clId="{59A1FD0E-3E81-472B-B4B9-5ED367EBE718}" dt="2023-02-01T09:11:27.996" v="3143" actId="478"/>
          <ac:spMkLst>
            <pc:docMk/>
            <pc:sldMk cId="4250492217" sldId="321"/>
            <ac:spMk id="730" creationId="{CF491A51-751F-4AAD-2769-C06388CF65D0}"/>
          </ac:spMkLst>
        </pc:spChg>
        <pc:grpChg chg="add mod">
          <ac:chgData name="Sergio Santiago Bendaña Quesada" userId="b184ff06172b78e0" providerId="LiveId" clId="{59A1FD0E-3E81-472B-B4B9-5ED367EBE718}" dt="2023-02-01T09:11:34.247" v="3144" actId="1076"/>
          <ac:grpSpMkLst>
            <pc:docMk/>
            <pc:sldMk cId="4250492217" sldId="321"/>
            <ac:grpSpMk id="3" creationId="{BF8C02BC-FE37-B561-6987-F1DE79D22C58}"/>
          </ac:grpSpMkLst>
        </pc:grpChg>
        <pc:picChg chg="add mod">
          <ac:chgData name="Sergio Santiago Bendaña Quesada" userId="b184ff06172b78e0" providerId="LiveId" clId="{59A1FD0E-3E81-472B-B4B9-5ED367EBE718}" dt="2023-02-01T10:28:41.750" v="4493" actId="1076"/>
          <ac:picMkLst>
            <pc:docMk/>
            <pc:sldMk cId="4250492217" sldId="321"/>
            <ac:picMk id="15" creationId="{6B622E65-1DB5-F0A0-C767-902F347AC809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2-01T10:20:29.466" v="4421" actId="113"/>
        <pc:sldMkLst>
          <pc:docMk/>
          <pc:sldMk cId="1459285132" sldId="322"/>
        </pc:sldMkLst>
        <pc:spChg chg="add mod">
          <ac:chgData name="Sergio Santiago Bendaña Quesada" userId="b184ff06172b78e0" providerId="LiveId" clId="{59A1FD0E-3E81-472B-B4B9-5ED367EBE718}" dt="2023-02-01T09:12:32.905" v="3273" actId="14100"/>
          <ac:spMkLst>
            <pc:docMk/>
            <pc:sldMk cId="1459285132" sldId="322"/>
            <ac:spMk id="2" creationId="{29D127F2-B153-796D-9757-5365CF54F39E}"/>
          </ac:spMkLst>
        </pc:spChg>
        <pc:spChg chg="add mod">
          <ac:chgData name="Sergio Santiago Bendaña Quesada" userId="b184ff06172b78e0" providerId="LiveId" clId="{59A1FD0E-3E81-472B-B4B9-5ED367EBE718}" dt="2023-02-01T09:12:36.448" v="3274" actId="1076"/>
          <ac:spMkLst>
            <pc:docMk/>
            <pc:sldMk cId="1459285132" sldId="322"/>
            <ac:spMk id="3" creationId="{5EB4E5A1-F720-6CF7-0487-256DCEFA55DC}"/>
          </ac:spMkLst>
        </pc:spChg>
        <pc:spChg chg="add mod">
          <ac:chgData name="Sergio Santiago Bendaña Quesada" userId="b184ff06172b78e0" providerId="LiveId" clId="{59A1FD0E-3E81-472B-B4B9-5ED367EBE718}" dt="2023-02-01T10:03:51.587" v="3733"/>
          <ac:spMkLst>
            <pc:docMk/>
            <pc:sldMk cId="1459285132" sldId="322"/>
            <ac:spMk id="4" creationId="{EA5A46FF-54B0-798A-3FF9-06438A29884B}"/>
          </ac:spMkLst>
        </pc:spChg>
        <pc:spChg chg="add mod">
          <ac:chgData name="Sergio Santiago Bendaña Quesada" userId="b184ff06172b78e0" providerId="LiveId" clId="{59A1FD0E-3E81-472B-B4B9-5ED367EBE718}" dt="2023-02-01T10:20:29.466" v="4421" actId="113"/>
          <ac:spMkLst>
            <pc:docMk/>
            <pc:sldMk cId="1459285132" sldId="322"/>
            <ac:spMk id="5" creationId="{AC80FAA7-470C-B539-6030-BEBC842A750C}"/>
          </ac:spMkLst>
        </pc:spChg>
        <pc:spChg chg="add mod">
          <ac:chgData name="Sergio Santiago Bendaña Quesada" userId="b184ff06172b78e0" providerId="LiveId" clId="{59A1FD0E-3E81-472B-B4B9-5ED367EBE718}" dt="2023-02-01T10:17:07.558" v="4389" actId="14100"/>
          <ac:spMkLst>
            <pc:docMk/>
            <pc:sldMk cId="1459285132" sldId="322"/>
            <ac:spMk id="6" creationId="{C8F57F49-EA76-47EF-5C38-1A16F9E78F7D}"/>
          </ac:spMkLst>
        </pc:spChg>
        <pc:spChg chg="del">
          <ac:chgData name="Sergio Santiago Bendaña Quesada" userId="b184ff06172b78e0" providerId="LiveId" clId="{59A1FD0E-3E81-472B-B4B9-5ED367EBE718}" dt="2023-02-01T09:12:04.758" v="3151" actId="478"/>
          <ac:spMkLst>
            <pc:docMk/>
            <pc:sldMk cId="1459285132" sldId="322"/>
            <ac:spMk id="729" creationId="{073F3640-0955-E6CF-A371-940952B136E3}"/>
          </ac:spMkLst>
        </pc:spChg>
        <pc:spChg chg="del">
          <ac:chgData name="Sergio Santiago Bendaña Quesada" userId="b184ff06172b78e0" providerId="LiveId" clId="{59A1FD0E-3E81-472B-B4B9-5ED367EBE718}" dt="2023-02-01T09:12:26.755" v="3272" actId="478"/>
          <ac:spMkLst>
            <pc:docMk/>
            <pc:sldMk cId="1459285132" sldId="322"/>
            <ac:spMk id="730" creationId="{CF491A51-751F-4AAD-2769-C06388CF65D0}"/>
          </ac:spMkLst>
        </pc:spChg>
        <pc:picChg chg="add mod">
          <ac:chgData name="Sergio Santiago Bendaña Quesada" userId="b184ff06172b78e0" providerId="LiveId" clId="{59A1FD0E-3E81-472B-B4B9-5ED367EBE718}" dt="2023-02-01T10:17:20.112" v="4391" actId="1076"/>
          <ac:picMkLst>
            <pc:docMk/>
            <pc:sldMk cId="1459285132" sldId="322"/>
            <ac:picMk id="8" creationId="{FC1089DB-13CF-8470-A046-8A36164A3F1F}"/>
          </ac:picMkLst>
        </pc:picChg>
        <pc:picChg chg="add del mod">
          <ac:chgData name="Sergio Santiago Bendaña Quesada" userId="b184ff06172b78e0" providerId="LiveId" clId="{59A1FD0E-3E81-472B-B4B9-5ED367EBE718}" dt="2023-02-01T10:14:59.005" v="4180" actId="478"/>
          <ac:picMkLst>
            <pc:docMk/>
            <pc:sldMk cId="1459285132" sldId="322"/>
            <ac:picMk id="10" creationId="{71BCFD83-E9C7-C3CF-C5F7-C88F5F0C8570}"/>
          </ac:picMkLst>
        </pc:picChg>
      </pc:sldChg>
      <pc:sldChg chg="addSp delSp modSp add mod">
        <pc:chgData name="Sergio Santiago Bendaña Quesada" userId="b184ff06172b78e0" providerId="LiveId" clId="{59A1FD0E-3E81-472B-B4B9-5ED367EBE718}" dt="2023-02-01T10:19:27.477" v="4407" actId="2711"/>
        <pc:sldMkLst>
          <pc:docMk/>
          <pc:sldMk cId="1851503029" sldId="323"/>
        </pc:sldMkLst>
        <pc:spChg chg="add mod">
          <ac:chgData name="Sergio Santiago Bendaña Quesada" userId="b184ff06172b78e0" providerId="LiveId" clId="{59A1FD0E-3E81-472B-B4B9-5ED367EBE718}" dt="2023-02-01T09:12:59.377" v="3278" actId="1076"/>
          <ac:spMkLst>
            <pc:docMk/>
            <pc:sldMk cId="1851503029" sldId="323"/>
            <ac:spMk id="2" creationId="{1EB2C6AC-4589-3DA4-1464-DD93C4735D21}"/>
          </ac:spMkLst>
        </pc:spChg>
        <pc:spChg chg="add mod">
          <ac:chgData name="Sergio Santiago Bendaña Quesada" userId="b184ff06172b78e0" providerId="LiveId" clId="{59A1FD0E-3E81-472B-B4B9-5ED367EBE718}" dt="2023-02-01T09:13:06.172" v="3280" actId="1076"/>
          <ac:spMkLst>
            <pc:docMk/>
            <pc:sldMk cId="1851503029" sldId="323"/>
            <ac:spMk id="3" creationId="{B0150B82-A3CB-DBD5-FA56-26A5B617B8C2}"/>
          </ac:spMkLst>
        </pc:spChg>
        <pc:spChg chg="add del mod">
          <ac:chgData name="Sergio Santiago Bendaña Quesada" userId="b184ff06172b78e0" providerId="LiveId" clId="{59A1FD0E-3E81-472B-B4B9-5ED367EBE718}" dt="2023-02-01T09:45:16.744" v="3598" actId="478"/>
          <ac:spMkLst>
            <pc:docMk/>
            <pc:sldMk cId="1851503029" sldId="323"/>
            <ac:spMk id="10" creationId="{97387D02-7222-4A25-7793-B6046092A93F}"/>
          </ac:spMkLst>
        </pc:spChg>
        <pc:spChg chg="add mod">
          <ac:chgData name="Sergio Santiago Bendaña Quesada" userId="b184ff06172b78e0" providerId="LiveId" clId="{59A1FD0E-3E81-472B-B4B9-5ED367EBE718}" dt="2023-02-01T09:45:33.029" v="3602" actId="14100"/>
          <ac:spMkLst>
            <pc:docMk/>
            <pc:sldMk cId="1851503029" sldId="323"/>
            <ac:spMk id="11" creationId="{C3D4BE79-76BA-2DC4-6C94-07556E516781}"/>
          </ac:spMkLst>
        </pc:spChg>
        <pc:spChg chg="add mod">
          <ac:chgData name="Sergio Santiago Bendaña Quesada" userId="b184ff06172b78e0" providerId="LiveId" clId="{59A1FD0E-3E81-472B-B4B9-5ED367EBE718}" dt="2023-02-01T09:45:44.360" v="3604" actId="1076"/>
          <ac:spMkLst>
            <pc:docMk/>
            <pc:sldMk cId="1851503029" sldId="323"/>
            <ac:spMk id="12" creationId="{C8407DC3-DB8A-6A6E-13AE-9A000AD42D41}"/>
          </ac:spMkLst>
        </pc:spChg>
        <pc:spChg chg="add del mod">
          <ac:chgData name="Sergio Santiago Bendaña Quesada" userId="b184ff06172b78e0" providerId="LiveId" clId="{59A1FD0E-3E81-472B-B4B9-5ED367EBE718}" dt="2023-02-01T09:46:06.943" v="3606"/>
          <ac:spMkLst>
            <pc:docMk/>
            <pc:sldMk cId="1851503029" sldId="323"/>
            <ac:spMk id="13" creationId="{C5E0F584-8DED-87FB-45C5-5C192D79C959}"/>
          </ac:spMkLst>
        </pc:spChg>
        <pc:spChg chg="add mod">
          <ac:chgData name="Sergio Santiago Bendaña Quesada" userId="b184ff06172b78e0" providerId="LiveId" clId="{59A1FD0E-3E81-472B-B4B9-5ED367EBE718}" dt="2023-02-01T10:19:27.477" v="4407" actId="2711"/>
          <ac:spMkLst>
            <pc:docMk/>
            <pc:sldMk cId="1851503029" sldId="323"/>
            <ac:spMk id="14" creationId="{F9C968EE-7DDC-0EE3-A57B-9842B19E0849}"/>
          </ac:spMkLst>
        </pc:spChg>
        <pc:spChg chg="del">
          <ac:chgData name="Sergio Santiago Bendaña Quesada" userId="b184ff06172b78e0" providerId="LiveId" clId="{59A1FD0E-3E81-472B-B4B9-5ED367EBE718}" dt="2023-02-01T09:12:54.977" v="3277" actId="478"/>
          <ac:spMkLst>
            <pc:docMk/>
            <pc:sldMk cId="1851503029" sldId="323"/>
            <ac:spMk id="729" creationId="{073F3640-0955-E6CF-A371-940952B136E3}"/>
          </ac:spMkLst>
        </pc:spChg>
        <pc:spChg chg="del">
          <ac:chgData name="Sergio Santiago Bendaña Quesada" userId="b184ff06172b78e0" providerId="LiveId" clId="{59A1FD0E-3E81-472B-B4B9-5ED367EBE718}" dt="2023-02-01T09:13:01.033" v="3279" actId="478"/>
          <ac:spMkLst>
            <pc:docMk/>
            <pc:sldMk cId="1851503029" sldId="323"/>
            <ac:spMk id="730" creationId="{CF491A51-751F-4AAD-2769-C06388CF65D0}"/>
          </ac:spMkLst>
        </pc:spChg>
        <pc:picChg chg="add del mod">
          <ac:chgData name="Sergio Santiago Bendaña Quesada" userId="b184ff06172b78e0" providerId="LiveId" clId="{59A1FD0E-3E81-472B-B4B9-5ED367EBE718}" dt="2023-02-01T09:29:08.641" v="3371" actId="478"/>
          <ac:picMkLst>
            <pc:docMk/>
            <pc:sldMk cId="1851503029" sldId="323"/>
            <ac:picMk id="5" creationId="{A1BBC9B0-A1B0-8CA6-BB1C-244B2213CCBB}"/>
          </ac:picMkLst>
        </pc:picChg>
        <pc:picChg chg="add del mod">
          <ac:chgData name="Sergio Santiago Bendaña Quesada" userId="b184ff06172b78e0" providerId="LiveId" clId="{59A1FD0E-3E81-472B-B4B9-5ED367EBE718}" dt="2023-02-01T09:31:31.448" v="3373" actId="478"/>
          <ac:picMkLst>
            <pc:docMk/>
            <pc:sldMk cId="1851503029" sldId="323"/>
            <ac:picMk id="7" creationId="{B8973780-CD45-1583-F3D1-E8F7B325BEF3}"/>
          </ac:picMkLst>
        </pc:picChg>
        <pc:picChg chg="add del mod">
          <ac:chgData name="Sergio Santiago Bendaña Quesada" userId="b184ff06172b78e0" providerId="LiveId" clId="{59A1FD0E-3E81-472B-B4B9-5ED367EBE718}" dt="2023-02-01T09:32:49.730" v="3375" actId="478"/>
          <ac:picMkLst>
            <pc:docMk/>
            <pc:sldMk cId="1851503029" sldId="323"/>
            <ac:picMk id="9" creationId="{175790AE-E2A8-6866-1E9A-EA6EF5FD2566}"/>
          </ac:picMkLst>
        </pc:picChg>
        <pc:picChg chg="add mod">
          <ac:chgData name="Sergio Santiago Bendaña Quesada" userId="b184ff06172b78e0" providerId="LiveId" clId="{59A1FD0E-3E81-472B-B4B9-5ED367EBE718}" dt="2023-02-01T09:56:57.680" v="3732" actId="1076"/>
          <ac:picMkLst>
            <pc:docMk/>
            <pc:sldMk cId="1851503029" sldId="323"/>
            <ac:picMk id="16" creationId="{F15D82D7-DA98-474C-5438-6F74703D420F}"/>
          </ac:picMkLst>
        </pc:picChg>
      </pc:sldChg>
      <pc:sldChg chg="new del">
        <pc:chgData name="Sergio Santiago Bendaña Quesada" userId="b184ff06172b78e0" providerId="LiveId" clId="{59A1FD0E-3E81-472B-B4B9-5ED367EBE718}" dt="2023-02-01T10:29:32.137" v="4495" actId="2696"/>
        <pc:sldMkLst>
          <pc:docMk/>
          <pc:sldMk cId="1201155671" sldId="324"/>
        </pc:sldMkLst>
      </pc:sldChg>
      <pc:sldChg chg="delSp modSp add del mod">
        <pc:chgData name="Sergio Santiago Bendaña Quesada" userId="b184ff06172b78e0" providerId="LiveId" clId="{59A1FD0E-3E81-472B-B4B9-5ED367EBE718}" dt="2023-02-01T10:35:54.729" v="4684" actId="2696"/>
        <pc:sldMkLst>
          <pc:docMk/>
          <pc:sldMk cId="4022628249" sldId="324"/>
        </pc:sldMkLst>
        <pc:spChg chg="mod">
          <ac:chgData name="Sergio Santiago Bendaña Quesada" userId="b184ff06172b78e0" providerId="LiveId" clId="{59A1FD0E-3E81-472B-B4B9-5ED367EBE718}" dt="2023-02-01T10:34:48.071" v="4658" actId="20577"/>
          <ac:spMkLst>
            <pc:docMk/>
            <pc:sldMk cId="4022628249" sldId="324"/>
            <ac:spMk id="149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0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1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2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3" creationId="{00000000-0000-0000-0000-000000000000}"/>
          </ac:spMkLst>
        </pc:spChg>
        <pc:spChg chg="del">
          <ac:chgData name="Sergio Santiago Bendaña Quesada" userId="b184ff06172b78e0" providerId="LiveId" clId="{59A1FD0E-3E81-472B-B4B9-5ED367EBE718}" dt="2023-02-01T10:34:51.267" v="4659" actId="478"/>
          <ac:spMkLst>
            <pc:docMk/>
            <pc:sldMk cId="4022628249" sldId="324"/>
            <ac:spMk id="1514" creationId="{00000000-0000-0000-0000-000000000000}"/>
          </ac:spMkLst>
        </pc:s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2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5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498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500" creationId="{00000000-0000-0000-0000-000000000000}"/>
          </ac:grpSpMkLst>
        </pc:grpChg>
        <pc:grpChg chg="del">
          <ac:chgData name="Sergio Santiago Bendaña Quesada" userId="b184ff06172b78e0" providerId="LiveId" clId="{59A1FD0E-3E81-472B-B4B9-5ED367EBE718}" dt="2023-02-01T10:34:51.267" v="4659" actId="478"/>
          <ac:grpSpMkLst>
            <pc:docMk/>
            <pc:sldMk cId="4022628249" sldId="324"/>
            <ac:grpSpMk id="1503" creationId="{00000000-0000-0000-0000-000000000000}"/>
          </ac:grpSpMkLst>
        </pc:grpChg>
        <pc:cxnChg chg="del mod">
          <ac:chgData name="Sergio Santiago Bendaña Quesada" userId="b184ff06172b78e0" providerId="LiveId" clId="{59A1FD0E-3E81-472B-B4B9-5ED367EBE718}" dt="2023-02-01T10:34:51.267" v="4659" actId="478"/>
          <ac:cxnSpMkLst>
            <pc:docMk/>
            <pc:sldMk cId="4022628249" sldId="324"/>
            <ac:cxnSpMk id="1488" creationId="{00000000-0000-0000-0000-000000000000}"/>
          </ac:cxnSpMkLst>
        </pc:cxnChg>
      </pc:sldChg>
      <pc:sldChg chg="addSp modSp add mod ord">
        <pc:chgData name="Sergio Santiago Bendaña Quesada" userId="b184ff06172b78e0" providerId="LiveId" clId="{59A1FD0E-3E81-472B-B4B9-5ED367EBE718}" dt="2023-02-01T10:35:52.240" v="4683"/>
        <pc:sldMkLst>
          <pc:docMk/>
          <pc:sldMk cId="3613473948" sldId="325"/>
        </pc:sldMkLst>
        <pc:spChg chg="add mod">
          <ac:chgData name="Sergio Santiago Bendaña Quesada" userId="b184ff06172b78e0" providerId="LiveId" clId="{59A1FD0E-3E81-472B-B4B9-5ED367EBE718}" dt="2023-02-01T10:35:39.782" v="4680" actId="1076"/>
          <ac:spMkLst>
            <pc:docMk/>
            <pc:sldMk cId="3613473948" sldId="325"/>
            <ac:spMk id="2" creationId="{C45E900C-9C61-D0D8-6A35-1D9186133EC6}"/>
          </ac:spMkLst>
        </pc:spChg>
        <pc:spChg chg="mod">
          <ac:chgData name="Sergio Santiago Bendaña Quesada" userId="b184ff06172b78e0" providerId="LiveId" clId="{59A1FD0E-3E81-472B-B4B9-5ED367EBE718}" dt="2023-02-01T10:35:42.731" v="4681" actId="1076"/>
          <ac:spMkLst>
            <pc:docMk/>
            <pc:sldMk cId="3613473948" sldId="325"/>
            <ac:spMk id="512" creationId="{00000000-0000-0000-0000-000000000000}"/>
          </ac:spMkLst>
        </pc:spChg>
      </pc:sldChg>
      <pc:sldMasterChg chg="delSldLayout">
        <pc:chgData name="Sergio Santiago Bendaña Quesada" userId="b184ff06172b78e0" providerId="LiveId" clId="{59A1FD0E-3E81-472B-B4B9-5ED367EBE718}" dt="2023-02-01T10:36:49.304" v="4692" actId="2696"/>
        <pc:sldMasterMkLst>
          <pc:docMk/>
          <pc:sldMasterMk cId="0" sldId="2147483672"/>
        </pc:sldMasterMkLst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Sergio Santiago Bendaña Quesada" userId="b184ff06172b78e0" providerId="LiveId" clId="{59A1FD0E-3E81-472B-B4B9-5ED367EBE718}" dt="2023-02-01T10:36:41.139" v="4691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Sergio Santiago Bendaña Quesada" userId="b184ff06172b78e0" providerId="LiveId" clId="{59A1FD0E-3E81-472B-B4B9-5ED367EBE718}" dt="2023-01-31T19:55:07.664" v="2430" actId="2696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Sergio Santiago Bendaña Quesada" userId="b184ff06172b78e0" providerId="LiveId" clId="{59A1FD0E-3E81-472B-B4B9-5ED367EBE718}" dt="2023-02-01T10:36:33.684" v="4689" actId="2696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Sergio Santiago Bendaña Quesada" userId="b184ff06172b78e0" providerId="LiveId" clId="{59A1FD0E-3E81-472B-B4B9-5ED367EBE718}" dt="2023-01-31T19:54:43.851" v="2426" actId="2696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Sergio Santiago Bendaña Quesada" userId="b184ff06172b78e0" providerId="LiveId" clId="{59A1FD0E-3E81-472B-B4B9-5ED367EBE718}" dt="2023-02-01T10:36:49.304" v="4692" actId="2696"/>
          <pc:sldLayoutMkLst>
            <pc:docMk/>
            <pc:sldMasterMk cId="0" sldId="2147483672"/>
            <pc:sldLayoutMk cId="0" sldId="2147483667"/>
          </pc:sldLayoutMkLst>
        </pc:sldLayoutChg>
        <pc:sldLayoutChg chg="del">
          <pc:chgData name="Sergio Santiago Bendaña Quesada" userId="b184ff06172b78e0" providerId="LiveId" clId="{59A1FD0E-3E81-472B-B4B9-5ED367EBE718}" dt="2023-01-31T19:54:40.445" v="2425" actId="2696"/>
          <pc:sldLayoutMkLst>
            <pc:docMk/>
            <pc:sldMasterMk cId="0" sldId="2147483672"/>
            <pc:sldLayoutMk cId="0" sldId="2147483668"/>
          </pc:sldLayoutMkLst>
        </pc:sldLayoutChg>
      </pc:sldMasterChg>
      <pc:sldMasterChg chg="del delSldLayout">
        <pc:chgData name="Sergio Santiago Bendaña Quesada" userId="b184ff06172b78e0" providerId="LiveId" clId="{59A1FD0E-3E81-472B-B4B9-5ED367EBE718}" dt="2023-01-31T19:54:34.212" v="2422" actId="2696"/>
        <pc:sldMasterMkLst>
          <pc:docMk/>
          <pc:sldMasterMk cId="0" sldId="2147483673"/>
        </pc:sldMasterMkLst>
        <pc:sldLayoutChg chg="del">
          <pc:chgData name="Sergio Santiago Bendaña Quesada" userId="b184ff06172b78e0" providerId="LiveId" clId="{59A1FD0E-3E81-472B-B4B9-5ED367EBE718}" dt="2023-01-31T19:54:34.212" v="2422" actId="2696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Sergio Santiago Bendaña Quesada" userId="b184ff06172b78e0" providerId="LiveId" clId="{D37FEE34-4EE8-4065-ABDE-A12EF160D437}"/>
    <pc:docChg chg="undo custSel addSld delSld modSld sldOrd">
      <pc:chgData name="Sergio Santiago Bendaña Quesada" userId="b184ff06172b78e0" providerId="LiveId" clId="{D37FEE34-4EE8-4065-ABDE-A12EF160D437}" dt="2023-02-17T13:18:39.173" v="1090" actId="20577"/>
      <pc:docMkLst>
        <pc:docMk/>
      </pc:docMkLst>
      <pc:sldChg chg="addSp delSp modSp mod">
        <pc:chgData name="Sergio Santiago Bendaña Quesada" userId="b184ff06172b78e0" providerId="LiveId" clId="{D37FEE34-4EE8-4065-ABDE-A12EF160D437}" dt="2023-02-16T15:18:58.264" v="88" actId="20577"/>
        <pc:sldMkLst>
          <pc:docMk/>
          <pc:sldMk cId="0" sldId="257"/>
        </pc:sldMkLst>
        <pc:spChg chg="mod">
          <ac:chgData name="Sergio Santiago Bendaña Quesada" userId="b184ff06172b78e0" providerId="LiveId" clId="{D37FEE34-4EE8-4065-ABDE-A12EF160D437}" dt="2023-02-16T15:18:00.288" v="56" actId="1076"/>
          <ac:spMkLst>
            <pc:docMk/>
            <pc:sldMk cId="0" sldId="257"/>
            <ac:spMk id="2" creationId="{3A8FE09C-523C-790E-30FE-A8207E489B94}"/>
          </ac:spMkLst>
        </pc:spChg>
        <pc:spChg chg="add del">
          <ac:chgData name="Sergio Santiago Bendaña Quesada" userId="b184ff06172b78e0" providerId="LiveId" clId="{D37FEE34-4EE8-4065-ABDE-A12EF160D437}" dt="2023-02-16T15:13:08.130" v="11"/>
          <ac:spMkLst>
            <pc:docMk/>
            <pc:sldMk cId="0" sldId="257"/>
            <ac:spMk id="3" creationId="{E10B82F3-52A3-775B-CFCB-AE7A08A8AD15}"/>
          </ac:spMkLst>
        </pc:spChg>
        <pc:spChg chg="add del">
          <ac:chgData name="Sergio Santiago Bendaña Quesada" userId="b184ff06172b78e0" providerId="LiveId" clId="{D37FEE34-4EE8-4065-ABDE-A12EF160D437}" dt="2023-02-16T15:13:10.196" v="13"/>
          <ac:spMkLst>
            <pc:docMk/>
            <pc:sldMk cId="0" sldId="257"/>
            <ac:spMk id="4" creationId="{ACA46365-95C7-0BEC-43AE-4415C278E237}"/>
          </ac:spMkLst>
        </pc:spChg>
        <pc:spChg chg="add del">
          <ac:chgData name="Sergio Santiago Bendaña Quesada" userId="b184ff06172b78e0" providerId="LiveId" clId="{D37FEE34-4EE8-4065-ABDE-A12EF160D437}" dt="2023-02-16T15:13:14.964" v="15"/>
          <ac:spMkLst>
            <pc:docMk/>
            <pc:sldMk cId="0" sldId="257"/>
            <ac:spMk id="5" creationId="{32B908D3-A077-6A2C-4A41-EEB4188A972F}"/>
          </ac:spMkLst>
        </pc:spChg>
        <pc:spChg chg="add del">
          <ac:chgData name="Sergio Santiago Bendaña Quesada" userId="b184ff06172b78e0" providerId="LiveId" clId="{D37FEE34-4EE8-4065-ABDE-A12EF160D437}" dt="2023-02-16T15:13:24.502" v="25"/>
          <ac:spMkLst>
            <pc:docMk/>
            <pc:sldMk cId="0" sldId="257"/>
            <ac:spMk id="11" creationId="{040D8BF2-0ED5-429C-DE0C-375B27F2BADC}"/>
          </ac:spMkLst>
        </pc:spChg>
        <pc:spChg chg="add del">
          <ac:chgData name="Sergio Santiago Bendaña Quesada" userId="b184ff06172b78e0" providerId="LiveId" clId="{D37FEE34-4EE8-4065-ABDE-A12EF160D437}" dt="2023-02-16T15:13:30.875" v="27"/>
          <ac:spMkLst>
            <pc:docMk/>
            <pc:sldMk cId="0" sldId="257"/>
            <ac:spMk id="12" creationId="{E6B19066-B1C6-35FD-5609-20E929A847FA}"/>
          </ac:spMkLst>
        </pc:spChg>
        <pc:spChg chg="add del">
          <ac:chgData name="Sergio Santiago Bendaña Quesada" userId="b184ff06172b78e0" providerId="LiveId" clId="{D37FEE34-4EE8-4065-ABDE-A12EF160D437}" dt="2023-02-16T15:13:41.205" v="29"/>
          <ac:spMkLst>
            <pc:docMk/>
            <pc:sldMk cId="0" sldId="257"/>
            <ac:spMk id="13" creationId="{9D9B6BEC-E1D7-61F9-B609-9F1B443DD746}"/>
          </ac:spMkLst>
        </pc:spChg>
        <pc:spChg chg="add mod">
          <ac:chgData name="Sergio Santiago Bendaña Quesada" userId="b184ff06172b78e0" providerId="LiveId" clId="{D37FEE34-4EE8-4065-ABDE-A12EF160D437}" dt="2023-02-16T15:18:03.935" v="57" actId="1076"/>
          <ac:spMkLst>
            <pc:docMk/>
            <pc:sldMk cId="0" sldId="257"/>
            <ac:spMk id="14" creationId="{E8C663B0-5B7D-D8ED-F826-B28FAA902D94}"/>
          </ac:spMkLst>
        </pc:spChg>
        <pc:spChg chg="mod">
          <ac:chgData name="Sergio Santiago Bendaña Quesada" userId="b184ff06172b78e0" providerId="LiveId" clId="{D37FEE34-4EE8-4065-ABDE-A12EF160D437}" dt="2023-02-16T15:18:58.264" v="88" actId="20577"/>
          <ac:spMkLst>
            <pc:docMk/>
            <pc:sldMk cId="0" sldId="257"/>
            <ac:spMk id="701" creationId="{00000000-0000-0000-0000-000000000000}"/>
          </ac:spMkLst>
        </pc:spChg>
      </pc:sldChg>
      <pc:sldChg chg="ord">
        <pc:chgData name="Sergio Santiago Bendaña Quesada" userId="b184ff06172b78e0" providerId="LiveId" clId="{D37FEE34-4EE8-4065-ABDE-A12EF160D437}" dt="2023-02-17T12:33:12.401" v="237"/>
        <pc:sldMkLst>
          <pc:docMk/>
          <pc:sldMk cId="0" sldId="258"/>
        </pc:sldMkLst>
      </pc:sldChg>
      <pc:sldChg chg="add del setBg">
        <pc:chgData name="Sergio Santiago Bendaña Quesada" userId="b184ff06172b78e0" providerId="LiveId" clId="{D37FEE34-4EE8-4065-ABDE-A12EF160D437}" dt="2023-02-17T12:35:16.773" v="244"/>
        <pc:sldMkLst>
          <pc:docMk/>
          <pc:sldMk cId="0" sldId="264"/>
        </pc:sldMkLst>
      </pc:sldChg>
      <pc:sldChg chg="del">
        <pc:chgData name="Sergio Santiago Bendaña Quesada" userId="b184ff06172b78e0" providerId="LiveId" clId="{D37FEE34-4EE8-4065-ABDE-A12EF160D437}" dt="2023-02-17T12:34:12.401" v="243" actId="2696"/>
        <pc:sldMkLst>
          <pc:docMk/>
          <pc:sldMk cId="1435771635" sldId="328"/>
        </pc:sldMkLst>
      </pc:sldChg>
      <pc:sldChg chg="addSp delSp modSp mod">
        <pc:chgData name="Sergio Santiago Bendaña Quesada" userId="b184ff06172b78e0" providerId="LiveId" clId="{D37FEE34-4EE8-4065-ABDE-A12EF160D437}" dt="2023-02-16T18:12:23.021" v="222" actId="14100"/>
        <pc:sldMkLst>
          <pc:docMk/>
          <pc:sldMk cId="3553665468" sldId="331"/>
        </pc:sldMkLst>
        <pc:picChg chg="add mod">
          <ac:chgData name="Sergio Santiago Bendaña Quesada" userId="b184ff06172b78e0" providerId="LiveId" clId="{D37FEE34-4EE8-4065-ABDE-A12EF160D437}" dt="2023-02-16T18:12:23.021" v="222" actId="14100"/>
          <ac:picMkLst>
            <pc:docMk/>
            <pc:sldMk cId="3553665468" sldId="331"/>
            <ac:picMk id="3" creationId="{928741E6-D1CE-3337-A22B-694EB3C6C081}"/>
          </ac:picMkLst>
        </pc:picChg>
        <pc:picChg chg="del">
          <ac:chgData name="Sergio Santiago Bendaña Quesada" userId="b184ff06172b78e0" providerId="LiveId" clId="{D37FEE34-4EE8-4065-ABDE-A12EF160D437}" dt="2023-02-16T18:12:06.482" v="216" actId="478"/>
          <ac:picMkLst>
            <pc:docMk/>
            <pc:sldMk cId="3553665468" sldId="331"/>
            <ac:picMk id="5" creationId="{4D37B189-B7EE-8E21-5355-A1D635B2131E}"/>
          </ac:picMkLst>
        </pc:picChg>
      </pc:sldChg>
      <pc:sldChg chg="addSp delSp modSp mod">
        <pc:chgData name="Sergio Santiago Bendaña Quesada" userId="b184ff06172b78e0" providerId="LiveId" clId="{D37FEE34-4EE8-4065-ABDE-A12EF160D437}" dt="2023-02-16T18:13:04.748" v="229" actId="14100"/>
        <pc:sldMkLst>
          <pc:docMk/>
          <pc:sldMk cId="4263764839" sldId="332"/>
        </pc:sldMkLst>
        <pc:picChg chg="del">
          <ac:chgData name="Sergio Santiago Bendaña Quesada" userId="b184ff06172b78e0" providerId="LiveId" clId="{D37FEE34-4EE8-4065-ABDE-A12EF160D437}" dt="2023-02-16T18:12:50.055" v="223" actId="478"/>
          <ac:picMkLst>
            <pc:docMk/>
            <pc:sldMk cId="4263764839" sldId="332"/>
            <ac:picMk id="3" creationId="{CC05D746-29C8-F30C-EF53-6963402333D5}"/>
          </ac:picMkLst>
        </pc:picChg>
        <pc:picChg chg="add mod">
          <ac:chgData name="Sergio Santiago Bendaña Quesada" userId="b184ff06172b78e0" providerId="LiveId" clId="{D37FEE34-4EE8-4065-ABDE-A12EF160D437}" dt="2023-02-16T18:13:04.748" v="229" actId="14100"/>
          <ac:picMkLst>
            <pc:docMk/>
            <pc:sldMk cId="4263764839" sldId="332"/>
            <ac:picMk id="5" creationId="{FA241000-5C91-3C77-DA04-973224A502A5}"/>
          </ac:picMkLst>
        </pc:picChg>
      </pc:sldChg>
      <pc:sldChg chg="addSp delSp modSp mod">
        <pc:chgData name="Sergio Santiago Bendaña Quesada" userId="b184ff06172b78e0" providerId="LiveId" clId="{D37FEE34-4EE8-4065-ABDE-A12EF160D437}" dt="2023-02-17T13:18:18.808" v="1089" actId="478"/>
        <pc:sldMkLst>
          <pc:docMk/>
          <pc:sldMk cId="996530520" sldId="333"/>
        </pc:sldMkLst>
        <pc:spChg chg="add del mod">
          <ac:chgData name="Sergio Santiago Bendaña Quesada" userId="b184ff06172b78e0" providerId="LiveId" clId="{D37FEE34-4EE8-4065-ABDE-A12EF160D437}" dt="2023-02-17T13:18:18.808" v="1089" actId="478"/>
          <ac:spMkLst>
            <pc:docMk/>
            <pc:sldMk cId="996530520" sldId="333"/>
            <ac:spMk id="2" creationId="{989867DA-AF6F-350F-EC2D-44216367DFFD}"/>
          </ac:spMkLst>
        </pc:spChg>
        <pc:spChg chg="add del mod">
          <ac:chgData name="Sergio Santiago Bendaña Quesada" userId="b184ff06172b78e0" providerId="LiveId" clId="{D37FEE34-4EE8-4065-ABDE-A12EF160D437}" dt="2023-02-16T15:27:19.187" v="121"/>
          <ac:spMkLst>
            <pc:docMk/>
            <pc:sldMk cId="996530520" sldId="333"/>
            <ac:spMk id="3" creationId="{D5346F2F-626D-8FF8-A276-FFA8B29378DD}"/>
          </ac:spMkLst>
        </pc:spChg>
        <pc:spChg chg="mod">
          <ac:chgData name="Sergio Santiago Bendaña Quesada" userId="b184ff06172b78e0" providerId="LiveId" clId="{D37FEE34-4EE8-4065-ABDE-A12EF160D437}" dt="2023-02-16T15:26:48.384" v="117" actId="1076"/>
          <ac:spMkLst>
            <pc:docMk/>
            <pc:sldMk cId="996530520" sldId="333"/>
            <ac:spMk id="5" creationId="{D22A7F9B-F188-E65E-EF02-EE4A861F7E3D}"/>
          </ac:spMkLst>
        </pc:spChg>
        <pc:picChg chg="del mod">
          <ac:chgData name="Sergio Santiago Bendaña Quesada" userId="b184ff06172b78e0" providerId="LiveId" clId="{D37FEE34-4EE8-4065-ABDE-A12EF160D437}" dt="2023-02-16T18:13:31.867" v="230" actId="478"/>
          <ac:picMkLst>
            <pc:docMk/>
            <pc:sldMk cId="996530520" sldId="333"/>
            <ac:picMk id="4" creationId="{D90EAA89-F750-B6C9-BBA6-49A5C62B7D91}"/>
          </ac:picMkLst>
        </pc:picChg>
        <pc:picChg chg="add mod">
          <ac:chgData name="Sergio Santiago Bendaña Quesada" userId="b184ff06172b78e0" providerId="LiveId" clId="{D37FEE34-4EE8-4065-ABDE-A12EF160D437}" dt="2023-02-16T18:13:43.020" v="235" actId="14100"/>
          <ac:picMkLst>
            <pc:docMk/>
            <pc:sldMk cId="996530520" sldId="333"/>
            <ac:picMk id="11" creationId="{C46144F7-DA47-9E09-16FA-8959848A8D80}"/>
          </ac:picMkLst>
        </pc:picChg>
      </pc:sldChg>
      <pc:sldChg chg="modSp mod">
        <pc:chgData name="Sergio Santiago Bendaña Quesada" userId="b184ff06172b78e0" providerId="LiveId" clId="{D37FEE34-4EE8-4065-ABDE-A12EF160D437}" dt="2023-02-16T15:43:59.699" v="215" actId="1076"/>
        <pc:sldMkLst>
          <pc:docMk/>
          <pc:sldMk cId="2135742904" sldId="334"/>
        </pc:sldMkLst>
        <pc:spChg chg="mod">
          <ac:chgData name="Sergio Santiago Bendaña Quesada" userId="b184ff06172b78e0" providerId="LiveId" clId="{D37FEE34-4EE8-4065-ABDE-A12EF160D437}" dt="2023-02-16T15:43:53.514" v="214" actId="20577"/>
          <ac:spMkLst>
            <pc:docMk/>
            <pc:sldMk cId="2135742904" sldId="334"/>
            <ac:spMk id="2" creationId="{3A6D9784-D1B1-61AC-FB72-C19EE5893F50}"/>
          </ac:spMkLst>
        </pc:spChg>
        <pc:spChg chg="mod">
          <ac:chgData name="Sergio Santiago Bendaña Quesada" userId="b184ff06172b78e0" providerId="LiveId" clId="{D37FEE34-4EE8-4065-ABDE-A12EF160D437}" dt="2023-02-16T15:43:42.528" v="212" actId="20577"/>
          <ac:spMkLst>
            <pc:docMk/>
            <pc:sldMk cId="2135742904" sldId="334"/>
            <ac:spMk id="5" creationId="{E1F03C3E-E5FB-4A3A-1D63-541CEAF574C5}"/>
          </ac:spMkLst>
        </pc:spChg>
        <pc:spChg chg="mod">
          <ac:chgData name="Sergio Santiago Bendaña Quesada" userId="b184ff06172b78e0" providerId="LiveId" clId="{D37FEE34-4EE8-4065-ABDE-A12EF160D437}" dt="2023-02-16T15:43:59.699" v="215" actId="1076"/>
          <ac:spMkLst>
            <pc:docMk/>
            <pc:sldMk cId="2135742904" sldId="334"/>
            <ac:spMk id="8" creationId="{D9D983ED-C3C2-CE5D-227D-005C29901956}"/>
          </ac:spMkLst>
        </pc:spChg>
      </pc:sldChg>
      <pc:sldChg chg="del">
        <pc:chgData name="Sergio Santiago Bendaña Quesada" userId="b184ff06172b78e0" providerId="LiveId" clId="{D37FEE34-4EE8-4065-ABDE-A12EF160D437}" dt="2023-02-16T15:19:10.831" v="89" actId="2696"/>
        <pc:sldMkLst>
          <pc:docMk/>
          <pc:sldMk cId="4112048569" sldId="335"/>
        </pc:sldMkLst>
      </pc:sldChg>
      <pc:sldChg chg="addSp delSp modSp mod ord">
        <pc:chgData name="Sergio Santiago Bendaña Quesada" userId="b184ff06172b78e0" providerId="LiveId" clId="{D37FEE34-4EE8-4065-ABDE-A12EF160D437}" dt="2023-02-17T12:33:30.038" v="239"/>
        <pc:sldMkLst>
          <pc:docMk/>
          <pc:sldMk cId="2970258104" sldId="336"/>
        </pc:sldMkLst>
        <pc:picChg chg="add mod">
          <ac:chgData name="Sergio Santiago Bendaña Quesada" userId="b184ff06172b78e0" providerId="LiveId" clId="{D37FEE34-4EE8-4065-ABDE-A12EF160D437}" dt="2023-02-16T11:06:25.807" v="7" actId="14100"/>
          <ac:picMkLst>
            <pc:docMk/>
            <pc:sldMk cId="2970258104" sldId="336"/>
            <ac:picMk id="4" creationId="{ACD2A6D3-254C-B8DC-7B0B-F69C0B5CEED7}"/>
          </ac:picMkLst>
        </pc:picChg>
        <pc:picChg chg="del">
          <ac:chgData name="Sergio Santiago Bendaña Quesada" userId="b184ff06172b78e0" providerId="LiveId" clId="{D37FEE34-4EE8-4065-ABDE-A12EF160D437}" dt="2023-02-16T11:05:55.112" v="3" actId="478"/>
          <ac:picMkLst>
            <pc:docMk/>
            <pc:sldMk cId="2970258104" sldId="336"/>
            <ac:picMk id="6" creationId="{E81CFF2A-2C9F-D704-9BEC-BD9E451C9B84}"/>
          </ac:picMkLst>
        </pc:picChg>
      </pc:sldChg>
      <pc:sldChg chg="modSp mod ord">
        <pc:chgData name="Sergio Santiago Bendaña Quesada" userId="b184ff06172b78e0" providerId="LiveId" clId="{D37FEE34-4EE8-4065-ABDE-A12EF160D437}" dt="2023-02-17T12:33:56.644" v="242"/>
        <pc:sldMkLst>
          <pc:docMk/>
          <pc:sldMk cId="550518155" sldId="337"/>
        </pc:sldMkLst>
        <pc:spChg chg="mod">
          <ac:chgData name="Sergio Santiago Bendaña Quesada" userId="b184ff06172b78e0" providerId="LiveId" clId="{D37FEE34-4EE8-4065-ABDE-A12EF160D437}" dt="2023-02-16T11:05:47.227" v="2" actId="20577"/>
          <ac:spMkLst>
            <pc:docMk/>
            <pc:sldMk cId="550518155" sldId="337"/>
            <ac:spMk id="2" creationId="{3A6D9784-D1B1-61AC-FB72-C19EE5893F50}"/>
          </ac:spMkLst>
        </pc:spChg>
        <pc:spChg chg="mod">
          <ac:chgData name="Sergio Santiago Bendaña Quesada" userId="b184ff06172b78e0" providerId="LiveId" clId="{D37FEE34-4EE8-4065-ABDE-A12EF160D437}" dt="2023-02-16T11:05:42.742" v="1"/>
          <ac:spMkLst>
            <pc:docMk/>
            <pc:sldMk cId="550518155" sldId="337"/>
            <ac:spMk id="3" creationId="{D6CC0933-00CF-3BF4-4681-BD5BEA1B6C39}"/>
          </ac:spMkLst>
        </pc:spChg>
      </pc:sldChg>
      <pc:sldChg chg="modSp add mod">
        <pc:chgData name="Sergio Santiago Bendaña Quesada" userId="b184ff06172b78e0" providerId="LiveId" clId="{D37FEE34-4EE8-4065-ABDE-A12EF160D437}" dt="2023-02-16T15:24:11.094" v="116" actId="20577"/>
        <pc:sldMkLst>
          <pc:docMk/>
          <pc:sldMk cId="3430167259" sldId="339"/>
        </pc:sldMkLst>
        <pc:spChg chg="mod">
          <ac:chgData name="Sergio Santiago Bendaña Quesada" userId="b184ff06172b78e0" providerId="LiveId" clId="{D37FEE34-4EE8-4065-ABDE-A12EF160D437}" dt="2023-02-16T15:24:11.094" v="116" actId="20577"/>
          <ac:spMkLst>
            <pc:docMk/>
            <pc:sldMk cId="3430167259" sldId="339"/>
            <ac:spMk id="2" creationId="{3A8FE09C-523C-790E-30FE-A8207E489B94}"/>
          </ac:spMkLst>
        </pc:spChg>
        <pc:spChg chg="mod">
          <ac:chgData name="Sergio Santiago Bendaña Quesada" userId="b184ff06172b78e0" providerId="LiveId" clId="{D37FEE34-4EE8-4065-ABDE-A12EF160D437}" dt="2023-02-16T15:23:57.746" v="114"/>
          <ac:spMkLst>
            <pc:docMk/>
            <pc:sldMk cId="3430167259" sldId="339"/>
            <ac:spMk id="14" creationId="{E8C663B0-5B7D-D8ED-F826-B28FAA902D94}"/>
          </ac:spMkLst>
        </pc:spChg>
        <pc:spChg chg="mod">
          <ac:chgData name="Sergio Santiago Bendaña Quesada" userId="b184ff06172b78e0" providerId="LiveId" clId="{D37FEE34-4EE8-4065-ABDE-A12EF160D437}" dt="2023-02-16T15:19:38.492" v="97" actId="20577"/>
          <ac:spMkLst>
            <pc:docMk/>
            <pc:sldMk cId="3430167259" sldId="339"/>
            <ac:spMk id="701" creationId="{00000000-0000-0000-0000-000000000000}"/>
          </ac:spMkLst>
        </pc:spChg>
      </pc:sldChg>
      <pc:sldChg chg="addSp delSp modSp add mod modNotesTx">
        <pc:chgData name="Sergio Santiago Bendaña Quesada" userId="b184ff06172b78e0" providerId="LiveId" clId="{D37FEE34-4EE8-4065-ABDE-A12EF160D437}" dt="2023-02-17T13:18:39.173" v="1090" actId="20577"/>
        <pc:sldMkLst>
          <pc:docMk/>
          <pc:sldMk cId="40587866" sldId="340"/>
        </pc:sldMkLst>
        <pc:spChg chg="add del">
          <ac:chgData name="Sergio Santiago Bendaña Quesada" userId="b184ff06172b78e0" providerId="LiveId" clId="{D37FEE34-4EE8-4065-ABDE-A12EF160D437}" dt="2023-02-17T12:47:14.100" v="348"/>
          <ac:spMkLst>
            <pc:docMk/>
            <pc:sldMk cId="40587866" sldId="340"/>
            <ac:spMk id="2" creationId="{B60F9E4F-8959-292A-E040-3E3B8DF5D43F}"/>
          </ac:spMkLst>
        </pc:spChg>
        <pc:spChg chg="add del mod">
          <ac:chgData name="Sergio Santiago Bendaña Quesada" userId="b184ff06172b78e0" providerId="LiveId" clId="{D37FEE34-4EE8-4065-ABDE-A12EF160D437}" dt="2023-02-17T12:48:24.053" v="396" actId="478"/>
          <ac:spMkLst>
            <pc:docMk/>
            <pc:sldMk cId="40587866" sldId="340"/>
            <ac:spMk id="3" creationId="{43B00EAC-F09A-5AC5-C4C1-17BC8678E5BC}"/>
          </ac:spMkLst>
        </pc:spChg>
        <pc:spChg chg="add del">
          <ac:chgData name="Sergio Santiago Bendaña Quesada" userId="b184ff06172b78e0" providerId="LiveId" clId="{D37FEE34-4EE8-4065-ABDE-A12EF160D437}" dt="2023-02-17T12:47:30.258" v="352"/>
          <ac:spMkLst>
            <pc:docMk/>
            <pc:sldMk cId="40587866" sldId="340"/>
            <ac:spMk id="4" creationId="{23FCB4DD-6FE3-DD44-E920-B2013E7EDCFF}"/>
          </ac:spMkLst>
        </pc:spChg>
        <pc:spChg chg="add del">
          <ac:chgData name="Sergio Santiago Bendaña Quesada" userId="b184ff06172b78e0" providerId="LiveId" clId="{D37FEE34-4EE8-4065-ABDE-A12EF160D437}" dt="2023-02-17T12:47:34.137" v="355"/>
          <ac:spMkLst>
            <pc:docMk/>
            <pc:sldMk cId="40587866" sldId="340"/>
            <ac:spMk id="5" creationId="{76284DF1-5AEE-ABF5-84DD-4A2742717EDC}"/>
          </ac:spMkLst>
        </pc:spChg>
        <pc:spChg chg="add del">
          <ac:chgData name="Sergio Santiago Bendaña Quesada" userId="b184ff06172b78e0" providerId="LiveId" clId="{D37FEE34-4EE8-4065-ABDE-A12EF160D437}" dt="2023-02-17T12:47:43.014" v="367"/>
          <ac:spMkLst>
            <pc:docMk/>
            <pc:sldMk cId="40587866" sldId="340"/>
            <ac:spMk id="10" creationId="{B7063859-FCE8-7976-4F0B-C105870D31BB}"/>
          </ac:spMkLst>
        </pc:spChg>
        <pc:spChg chg="add mod">
          <ac:chgData name="Sergio Santiago Bendaña Quesada" userId="b184ff06172b78e0" providerId="LiveId" clId="{D37FEE34-4EE8-4065-ABDE-A12EF160D437}" dt="2023-02-17T13:03:31.831" v="694" actId="1076"/>
          <ac:spMkLst>
            <pc:docMk/>
            <pc:sldMk cId="40587866" sldId="340"/>
            <ac:spMk id="11" creationId="{9BE8587C-35C9-1C62-F28C-50EA8D11E3FC}"/>
          </ac:spMkLst>
        </pc:spChg>
        <pc:spChg chg="add mod">
          <ac:chgData name="Sergio Santiago Bendaña Quesada" userId="b184ff06172b78e0" providerId="LiveId" clId="{D37FEE34-4EE8-4065-ABDE-A12EF160D437}" dt="2023-02-17T13:06:16.961" v="725" actId="20577"/>
          <ac:spMkLst>
            <pc:docMk/>
            <pc:sldMk cId="40587866" sldId="340"/>
            <ac:spMk id="12" creationId="{409A0DA2-C5EA-5ED5-88AD-3F0AE496AEA4}"/>
          </ac:spMkLst>
        </pc:spChg>
        <pc:spChg chg="add del mod">
          <ac:chgData name="Sergio Santiago Bendaña Quesada" userId="b184ff06172b78e0" providerId="LiveId" clId="{D37FEE34-4EE8-4065-ABDE-A12EF160D437}" dt="2023-02-17T13:04:02.547" v="698"/>
          <ac:spMkLst>
            <pc:docMk/>
            <pc:sldMk cId="40587866" sldId="340"/>
            <ac:spMk id="13" creationId="{54606122-FCD4-B080-767C-909DC396F70A}"/>
          </ac:spMkLst>
        </pc:spChg>
        <pc:spChg chg="add mod">
          <ac:chgData name="Sergio Santiago Bendaña Quesada" userId="b184ff06172b78e0" providerId="LiveId" clId="{D37FEE34-4EE8-4065-ABDE-A12EF160D437}" dt="2023-02-17T13:05:42.104" v="710" actId="1076"/>
          <ac:spMkLst>
            <pc:docMk/>
            <pc:sldMk cId="40587866" sldId="340"/>
            <ac:spMk id="14" creationId="{DDBE80F6-B177-AB09-60B2-74BC002BD56C}"/>
          </ac:spMkLst>
        </pc:spChg>
        <pc:spChg chg="add mod">
          <ac:chgData name="Sergio Santiago Bendaña Quesada" userId="b184ff06172b78e0" providerId="LiveId" clId="{D37FEE34-4EE8-4065-ABDE-A12EF160D437}" dt="2023-02-17T13:06:21.457" v="726" actId="1076"/>
          <ac:spMkLst>
            <pc:docMk/>
            <pc:sldMk cId="40587866" sldId="340"/>
            <ac:spMk id="15" creationId="{9E9228B1-04D8-833C-6117-1EB2ECBACB8A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1" creationId="{7265160F-C6C2-1025-7009-20B455520A12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2" creationId="{95891CD1-4C1A-2355-A472-9B950604A922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4" creationId="{61B3074A-A009-1F83-D115-8AF293B38C80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6" creationId="{1EAE8FA5-A4BD-C50E-8893-67D4227E4D2E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7" creationId="{9CD91E80-FDA2-5E85-16BD-0EBF41BD4F42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18" creationId="{B3694111-7389-9354-45F7-A6AE3FE9291B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25" creationId="{69235A3B-28FE-9FA6-6AF5-C9172B76A95E}"/>
          </ac:spMkLst>
        </pc:spChg>
        <pc:spChg chg="del">
          <ac:chgData name="Sergio Santiago Bendaña Quesada" userId="b184ff06172b78e0" providerId="LiveId" clId="{D37FEE34-4EE8-4065-ABDE-A12EF160D437}" dt="2023-02-17T12:42:40.278" v="300" actId="478"/>
          <ac:spMkLst>
            <pc:docMk/>
            <pc:sldMk cId="40587866" sldId="340"/>
            <ac:spMk id="726" creationId="{53137CA2-F689-AD76-DCE2-E7C29744AD2C}"/>
          </ac:spMkLst>
        </pc:spChg>
        <pc:spChg chg="mod">
          <ac:chgData name="Sergio Santiago Bendaña Quesada" userId="b184ff06172b78e0" providerId="LiveId" clId="{D37FEE34-4EE8-4065-ABDE-A12EF160D437}" dt="2023-02-17T12:42:23.535" v="299" actId="6549"/>
          <ac:spMkLst>
            <pc:docMk/>
            <pc:sldMk cId="40587866" sldId="340"/>
            <ac:spMk id="729" creationId="{073F3640-0955-E6CF-A371-940952B136E3}"/>
          </ac:spMkLst>
        </pc:spChg>
        <pc:spChg chg="del">
          <ac:chgData name="Sergio Santiago Bendaña Quesada" userId="b184ff06172b78e0" providerId="LiveId" clId="{D37FEE34-4EE8-4065-ABDE-A12EF160D437}" dt="2023-02-17T13:05:38.345" v="709" actId="478"/>
          <ac:spMkLst>
            <pc:docMk/>
            <pc:sldMk cId="40587866" sldId="340"/>
            <ac:spMk id="730" creationId="{CF491A51-751F-4AAD-2769-C06388CF65D0}"/>
          </ac:spMkLst>
        </pc:spChg>
        <pc:spChg chg="mod">
          <ac:chgData name="Sergio Santiago Bendaña Quesada" userId="b184ff06172b78e0" providerId="LiveId" clId="{D37FEE34-4EE8-4065-ABDE-A12EF160D437}" dt="2023-02-17T12:47:06.274" v="346" actId="20577"/>
          <ac:spMkLst>
            <pc:docMk/>
            <pc:sldMk cId="40587866" sldId="340"/>
            <ac:spMk id="733" creationId="{67C6ADFC-043B-55A8-A3F5-5DFE926AE802}"/>
          </ac:spMkLst>
        </pc:spChg>
        <pc:spChg chg="del">
          <ac:chgData name="Sergio Santiago Bendaña Quesada" userId="b184ff06172b78e0" providerId="LiveId" clId="{D37FEE34-4EE8-4065-ABDE-A12EF160D437}" dt="2023-02-17T12:42:48.136" v="303" actId="478"/>
          <ac:spMkLst>
            <pc:docMk/>
            <pc:sldMk cId="40587866" sldId="340"/>
            <ac:spMk id="734" creationId="{F5E57088-7ACE-2EBD-8492-39A634CFF0F6}"/>
          </ac:spMkLst>
        </pc:spChg>
        <pc:grpChg chg="del">
          <ac:chgData name="Sergio Santiago Bendaña Quesada" userId="b184ff06172b78e0" providerId="LiveId" clId="{D37FEE34-4EE8-4065-ABDE-A12EF160D437}" dt="2023-02-17T12:42:40.278" v="300" actId="478"/>
          <ac:grpSpMkLst>
            <pc:docMk/>
            <pc:sldMk cId="40587866" sldId="340"/>
            <ac:grpSpMk id="7" creationId="{8D4112EE-D25E-5DAC-9BCA-8128982CDFC9}"/>
          </ac:grpSpMkLst>
        </pc:grpChg>
        <pc:grpChg chg="del">
          <ac:chgData name="Sergio Santiago Bendaña Quesada" userId="b184ff06172b78e0" providerId="LiveId" clId="{D37FEE34-4EE8-4065-ABDE-A12EF160D437}" dt="2023-02-17T12:42:40.278" v="300" actId="478"/>
          <ac:grpSpMkLst>
            <pc:docMk/>
            <pc:sldMk cId="40587866" sldId="340"/>
            <ac:grpSpMk id="16" creationId="{68349ABE-FBB7-55B2-893F-E221E06A5868}"/>
          </ac:grpSpMkLst>
        </pc:grpChg>
        <pc:grpChg chg="del">
          <ac:chgData name="Sergio Santiago Bendaña Quesada" userId="b184ff06172b78e0" providerId="LiveId" clId="{D37FEE34-4EE8-4065-ABDE-A12EF160D437}" dt="2023-02-17T12:42:40.278" v="300" actId="478"/>
          <ac:grpSpMkLst>
            <pc:docMk/>
            <pc:sldMk cId="40587866" sldId="340"/>
            <ac:grpSpMk id="19" creationId="{7E7A2B04-DEEC-036F-EC99-5A99D75DD529}"/>
          </ac:grpSpMkLst>
        </pc:grpChg>
        <pc:grpChg chg="del">
          <ac:chgData name="Sergio Santiago Bendaña Quesada" userId="b184ff06172b78e0" providerId="LiveId" clId="{D37FEE34-4EE8-4065-ABDE-A12EF160D437}" dt="2023-02-17T12:42:40.278" v="300" actId="478"/>
          <ac:grpSpMkLst>
            <pc:docMk/>
            <pc:sldMk cId="40587866" sldId="340"/>
            <ac:grpSpMk id="28" creationId="{53D86755-F986-CD5A-763C-70F51883490A}"/>
          </ac:grpSpMkLst>
        </pc:grpChg>
        <pc:grpChg chg="del">
          <ac:chgData name="Sergio Santiago Bendaña Quesada" userId="b184ff06172b78e0" providerId="LiveId" clId="{D37FEE34-4EE8-4065-ABDE-A12EF160D437}" dt="2023-02-17T13:03:23.931" v="693" actId="478"/>
          <ac:grpSpMkLst>
            <pc:docMk/>
            <pc:sldMk cId="40587866" sldId="340"/>
            <ac:grpSpMk id="705" creationId="{DCA2C48F-2673-6438-B0B6-11B26A7B2018}"/>
          </ac:grpSpMkLst>
        </pc:grpChg>
        <pc:cxnChg chg="del mod">
          <ac:chgData name="Sergio Santiago Bendaña Quesada" userId="b184ff06172b78e0" providerId="LiveId" clId="{D37FEE34-4EE8-4065-ABDE-A12EF160D437}" dt="2023-02-17T12:42:40.278" v="300" actId="478"/>
          <ac:cxnSpMkLst>
            <pc:docMk/>
            <pc:sldMk cId="40587866" sldId="340"/>
            <ac:cxnSpMk id="6" creationId="{D698CC46-A7F0-3737-5A3A-E15BDA439CFD}"/>
          </ac:cxnSpMkLst>
        </pc:cxnChg>
        <pc:cxnChg chg="del">
          <ac:chgData name="Sergio Santiago Bendaña Quesada" userId="b184ff06172b78e0" providerId="LiveId" clId="{D37FEE34-4EE8-4065-ABDE-A12EF160D437}" dt="2023-02-17T12:42:45.368" v="302" actId="478"/>
          <ac:cxnSpMkLst>
            <pc:docMk/>
            <pc:sldMk cId="40587866" sldId="340"/>
            <ac:cxnSpMk id="24" creationId="{8018DBCB-3762-4F15-7C7A-5C931974CE6A}"/>
          </ac:cxnSpMkLst>
        </pc:cxnChg>
        <pc:cxnChg chg="del">
          <ac:chgData name="Sergio Santiago Bendaña Quesada" userId="b184ff06172b78e0" providerId="LiveId" clId="{D37FEE34-4EE8-4065-ABDE-A12EF160D437}" dt="2023-02-17T12:42:43.040" v="301" actId="478"/>
          <ac:cxnSpMkLst>
            <pc:docMk/>
            <pc:sldMk cId="40587866" sldId="340"/>
            <ac:cxnSpMk id="27" creationId="{10DC9BD0-6E63-3EBF-ADCE-D71325F73A77}"/>
          </ac:cxnSpMkLst>
        </pc:cxnChg>
        <pc:cxnChg chg="del">
          <ac:chgData name="Sergio Santiago Bendaña Quesada" userId="b184ff06172b78e0" providerId="LiveId" clId="{D37FEE34-4EE8-4065-ABDE-A12EF160D437}" dt="2023-02-17T12:42:40.278" v="300" actId="478"/>
          <ac:cxnSpMkLst>
            <pc:docMk/>
            <pc:sldMk cId="40587866" sldId="340"/>
            <ac:cxnSpMk id="720" creationId="{153F3B2A-A7A0-348C-1461-49FD09BA650F}"/>
          </ac:cxnSpMkLst>
        </pc:cxnChg>
        <pc:cxnChg chg="del">
          <ac:chgData name="Sergio Santiago Bendaña Quesada" userId="b184ff06172b78e0" providerId="LiveId" clId="{D37FEE34-4EE8-4065-ABDE-A12EF160D437}" dt="2023-02-17T12:42:40.278" v="300" actId="478"/>
          <ac:cxnSpMkLst>
            <pc:docMk/>
            <pc:sldMk cId="40587866" sldId="340"/>
            <ac:cxnSpMk id="724" creationId="{4A020B2E-C4D9-B8F8-2F25-07FCDE68A71B}"/>
          </ac:cxnSpMkLst>
        </pc:cxnChg>
      </pc:sldChg>
      <pc:sldChg chg="addSp delSp modSp add mod modNotesTx">
        <pc:chgData name="Sergio Santiago Bendaña Quesada" userId="b184ff06172b78e0" providerId="LiveId" clId="{D37FEE34-4EE8-4065-ABDE-A12EF160D437}" dt="2023-02-17T13:17:56.500" v="1088" actId="20577"/>
        <pc:sldMkLst>
          <pc:docMk/>
          <pc:sldMk cId="1953333648" sldId="341"/>
        </pc:sldMkLst>
        <pc:spChg chg="add mod">
          <ac:chgData name="Sergio Santiago Bendaña Quesada" userId="b184ff06172b78e0" providerId="LiveId" clId="{D37FEE34-4EE8-4065-ABDE-A12EF160D437}" dt="2023-02-17T13:11:13.313" v="814"/>
          <ac:spMkLst>
            <pc:docMk/>
            <pc:sldMk cId="1953333648" sldId="341"/>
            <ac:spMk id="3" creationId="{383D49B5-BEDA-5CE4-17A4-22012A17AA76}"/>
          </ac:spMkLst>
        </pc:spChg>
        <pc:spChg chg="add mod">
          <ac:chgData name="Sergio Santiago Bendaña Quesada" userId="b184ff06172b78e0" providerId="LiveId" clId="{D37FEE34-4EE8-4065-ABDE-A12EF160D437}" dt="2023-02-17T13:11:13.313" v="814"/>
          <ac:spMkLst>
            <pc:docMk/>
            <pc:sldMk cId="1953333648" sldId="341"/>
            <ac:spMk id="4" creationId="{14D52794-AB9B-10DE-31AA-98AFEB5DCCDF}"/>
          </ac:spMkLst>
        </pc:spChg>
        <pc:spChg chg="add mod">
          <ac:chgData name="Sergio Santiago Bendaña Quesada" userId="b184ff06172b78e0" providerId="LiveId" clId="{D37FEE34-4EE8-4065-ABDE-A12EF160D437}" dt="2023-02-17T13:11:13.313" v="814"/>
          <ac:spMkLst>
            <pc:docMk/>
            <pc:sldMk cId="1953333648" sldId="341"/>
            <ac:spMk id="5" creationId="{3867CA23-C207-CC2A-F543-E0F83FBD834E}"/>
          </ac:spMkLst>
        </pc:spChg>
        <pc:spChg chg="add mod">
          <ac:chgData name="Sergio Santiago Bendaña Quesada" userId="b184ff06172b78e0" providerId="LiveId" clId="{D37FEE34-4EE8-4065-ABDE-A12EF160D437}" dt="2023-02-17T13:11:13.313" v="814"/>
          <ac:spMkLst>
            <pc:docMk/>
            <pc:sldMk cId="1953333648" sldId="341"/>
            <ac:spMk id="6" creationId="{A1691C30-06EE-B6F7-81B3-6A26AF8DFC6A}"/>
          </ac:spMkLst>
        </pc:spChg>
        <pc:spChg chg="add mod">
          <ac:chgData name="Sergio Santiago Bendaña Quesada" userId="b184ff06172b78e0" providerId="LiveId" clId="{D37FEE34-4EE8-4065-ABDE-A12EF160D437}" dt="2023-02-17T13:12:01.765" v="826" actId="1076"/>
          <ac:spMkLst>
            <pc:docMk/>
            <pc:sldMk cId="1953333648" sldId="341"/>
            <ac:spMk id="7" creationId="{8576EDC3-0778-A28B-7CC2-1E6BC15A38B1}"/>
          </ac:spMkLst>
        </pc:spChg>
        <pc:spChg chg="add mod">
          <ac:chgData name="Sergio Santiago Bendaña Quesada" userId="b184ff06172b78e0" providerId="LiveId" clId="{D37FEE34-4EE8-4065-ABDE-A12EF160D437}" dt="2023-02-17T13:17:44.437" v="1087" actId="20577"/>
          <ac:spMkLst>
            <pc:docMk/>
            <pc:sldMk cId="1953333648" sldId="341"/>
            <ac:spMk id="8" creationId="{8D4D0448-0AEE-F301-C720-EA9AA09FF7C9}"/>
          </ac:spMkLst>
        </pc:spChg>
        <pc:spChg chg="add mod">
          <ac:chgData name="Sergio Santiago Bendaña Quesada" userId="b184ff06172b78e0" providerId="LiveId" clId="{D37FEE34-4EE8-4065-ABDE-A12EF160D437}" dt="2023-02-17T13:15:36.780" v="1012" actId="1076"/>
          <ac:spMkLst>
            <pc:docMk/>
            <pc:sldMk cId="1953333648" sldId="341"/>
            <ac:spMk id="9" creationId="{1E2ABCA2-8574-7B63-404B-2E0EF51E9146}"/>
          </ac:spMkLst>
        </pc:spChg>
        <pc:spChg chg="del">
          <ac:chgData name="Sergio Santiago Bendaña Quesada" userId="b184ff06172b78e0" providerId="LiveId" clId="{D37FEE34-4EE8-4065-ABDE-A12EF160D437}" dt="2023-02-17T13:09:00.133" v="758" actId="478"/>
          <ac:spMkLst>
            <pc:docMk/>
            <pc:sldMk cId="1953333648" sldId="341"/>
            <ac:spMk id="11" creationId="{9BE8587C-35C9-1C62-F28C-50EA8D11E3FC}"/>
          </ac:spMkLst>
        </pc:spChg>
        <pc:spChg chg="mod">
          <ac:chgData name="Sergio Santiago Bendaña Quesada" userId="b184ff06172b78e0" providerId="LiveId" clId="{D37FEE34-4EE8-4065-ABDE-A12EF160D437}" dt="2023-02-17T13:17:35.131" v="1086" actId="1076"/>
          <ac:spMkLst>
            <pc:docMk/>
            <pc:sldMk cId="1953333648" sldId="341"/>
            <ac:spMk id="12" creationId="{409A0DA2-C5EA-5ED5-88AD-3F0AE496AEA4}"/>
          </ac:spMkLst>
        </pc:spChg>
        <pc:spChg chg="add mod">
          <ac:chgData name="Sergio Santiago Bendaña Quesada" userId="b184ff06172b78e0" providerId="LiveId" clId="{D37FEE34-4EE8-4065-ABDE-A12EF160D437}" dt="2023-02-17T13:15:48.120" v="1013"/>
          <ac:spMkLst>
            <pc:docMk/>
            <pc:sldMk cId="1953333648" sldId="341"/>
            <ac:spMk id="13" creationId="{8207AC64-3B9D-92B6-BB4E-194D883DF466}"/>
          </ac:spMkLst>
        </pc:spChg>
        <pc:spChg chg="del">
          <ac:chgData name="Sergio Santiago Bendaña Quesada" userId="b184ff06172b78e0" providerId="LiveId" clId="{D37FEE34-4EE8-4065-ABDE-A12EF160D437}" dt="2023-02-17T13:07:20.450" v="741" actId="478"/>
          <ac:spMkLst>
            <pc:docMk/>
            <pc:sldMk cId="1953333648" sldId="341"/>
            <ac:spMk id="14" creationId="{DDBE80F6-B177-AB09-60B2-74BC002BD56C}"/>
          </ac:spMkLst>
        </pc:spChg>
        <pc:spChg chg="mod">
          <ac:chgData name="Sergio Santiago Bendaña Quesada" userId="b184ff06172b78e0" providerId="LiveId" clId="{D37FEE34-4EE8-4065-ABDE-A12EF160D437}" dt="2023-02-17T13:16:47.288" v="1037" actId="1076"/>
          <ac:spMkLst>
            <pc:docMk/>
            <pc:sldMk cId="1953333648" sldId="341"/>
            <ac:spMk id="15" creationId="{9E9228B1-04D8-833C-6117-1EB2ECBACB8A}"/>
          </ac:spMkLst>
        </pc:spChg>
        <pc:spChg chg="add mod">
          <ac:chgData name="Sergio Santiago Bendaña Quesada" userId="b184ff06172b78e0" providerId="LiveId" clId="{D37FEE34-4EE8-4065-ABDE-A12EF160D437}" dt="2023-02-17T13:15:48.120" v="1013"/>
          <ac:spMkLst>
            <pc:docMk/>
            <pc:sldMk cId="1953333648" sldId="341"/>
            <ac:spMk id="16" creationId="{C45311E1-BBFC-3AB0-D697-F42F1E2D2534}"/>
          </ac:spMkLst>
        </pc:spChg>
        <pc:spChg chg="add mod">
          <ac:chgData name="Sergio Santiago Bendaña Quesada" userId="b184ff06172b78e0" providerId="LiveId" clId="{D37FEE34-4EE8-4065-ABDE-A12EF160D437}" dt="2023-02-17T13:15:48.120" v="1013"/>
          <ac:spMkLst>
            <pc:docMk/>
            <pc:sldMk cId="1953333648" sldId="341"/>
            <ac:spMk id="17" creationId="{C4D602A6-FCF9-E6DA-C9AF-1BDFC27E420E}"/>
          </ac:spMkLst>
        </pc:spChg>
        <pc:spChg chg="add mod">
          <ac:chgData name="Sergio Santiago Bendaña Quesada" userId="b184ff06172b78e0" providerId="LiveId" clId="{D37FEE34-4EE8-4065-ABDE-A12EF160D437}" dt="2023-02-17T13:15:48.120" v="1013"/>
          <ac:spMkLst>
            <pc:docMk/>
            <pc:sldMk cId="1953333648" sldId="341"/>
            <ac:spMk id="18" creationId="{99123396-25D2-9D03-1283-20561D917C6F}"/>
          </ac:spMkLst>
        </pc:spChg>
        <pc:spChg chg="mod">
          <ac:chgData name="Sergio Santiago Bendaña Quesada" userId="b184ff06172b78e0" providerId="LiveId" clId="{D37FEE34-4EE8-4065-ABDE-A12EF160D437}" dt="2023-02-17T13:07:16.035" v="740" actId="20577"/>
          <ac:spMkLst>
            <pc:docMk/>
            <pc:sldMk cId="1953333648" sldId="341"/>
            <ac:spMk id="729" creationId="{073F3640-0955-E6CF-A371-940952B136E3}"/>
          </ac:spMkLst>
        </pc:spChg>
        <pc:spChg chg="add del mod">
          <ac:chgData name="Sergio Santiago Bendaña Quesada" userId="b184ff06172b78e0" providerId="LiveId" clId="{D37FEE34-4EE8-4065-ABDE-A12EF160D437}" dt="2023-02-17T13:15:19.977" v="1008" actId="207"/>
          <ac:spMkLst>
            <pc:docMk/>
            <pc:sldMk cId="1953333648" sldId="341"/>
            <ac:spMk id="733" creationId="{67C6ADFC-043B-55A8-A3F5-5DFE926AE802}"/>
          </ac:spMkLst>
        </pc:spChg>
        <pc:grpChg chg="add mod">
          <ac:chgData name="Sergio Santiago Bendaña Quesada" userId="b184ff06172b78e0" providerId="LiveId" clId="{D37FEE34-4EE8-4065-ABDE-A12EF160D437}" dt="2023-02-17T13:11:22.952" v="817" actId="1076"/>
          <ac:grpSpMkLst>
            <pc:docMk/>
            <pc:sldMk cId="1953333648" sldId="341"/>
            <ac:grpSpMk id="2" creationId="{CB556240-34B7-3942-B9AD-22C5C9A9E40A}"/>
          </ac:grpSpMkLst>
        </pc:grpChg>
        <pc:grpChg chg="add mod">
          <ac:chgData name="Sergio Santiago Bendaña Quesada" userId="b184ff06172b78e0" providerId="LiveId" clId="{D37FEE34-4EE8-4065-ABDE-A12EF160D437}" dt="2023-02-17T13:15:54.601" v="1016" actId="1076"/>
          <ac:grpSpMkLst>
            <pc:docMk/>
            <pc:sldMk cId="1953333648" sldId="341"/>
            <ac:grpSpMk id="10" creationId="{7FB14089-7AA4-7822-C29B-E9844779B5F1}"/>
          </ac:grpSpMkLst>
        </pc:grpChg>
      </pc:sldChg>
    </pc:docChg>
  </pc:docChgLst>
  <pc:docChgLst>
    <pc:chgData name="Sergio Santiago Bendaña Quesada" userId="b184ff06172b78e0" providerId="LiveId" clId="{8EE120CE-9802-4CD0-94B2-B8F0FBEAC4DF}"/>
    <pc:docChg chg="undo custSel addSld delSld modSld">
      <pc:chgData name="Sergio Santiago Bendaña Quesada" userId="b184ff06172b78e0" providerId="LiveId" clId="{8EE120CE-9802-4CD0-94B2-B8F0FBEAC4DF}" dt="2023-02-13T08:41:02.258" v="2510" actId="207"/>
      <pc:docMkLst>
        <pc:docMk/>
      </pc:docMkLst>
      <pc:sldChg chg="modSp del mod">
        <pc:chgData name="Sergio Santiago Bendaña Quesada" userId="b184ff06172b78e0" providerId="LiveId" clId="{8EE120CE-9802-4CD0-94B2-B8F0FBEAC4DF}" dt="2023-02-11T19:21:55.225" v="451" actId="2696"/>
        <pc:sldMkLst>
          <pc:docMk/>
          <pc:sldMk cId="0" sldId="256"/>
        </pc:sldMkLst>
        <pc:spChg chg="mod">
          <ac:chgData name="Sergio Santiago Bendaña Quesada" userId="b184ff06172b78e0" providerId="LiveId" clId="{8EE120CE-9802-4CD0-94B2-B8F0FBEAC4DF}" dt="2023-02-11T10:51:12.303" v="55" actId="6549"/>
          <ac:spMkLst>
            <pc:docMk/>
            <pc:sldMk cId="0" sldId="256"/>
            <ac:spMk id="512" creationId="{00000000-0000-0000-0000-000000000000}"/>
          </ac:spMkLst>
        </pc:spChg>
      </pc:sldChg>
      <pc:sldChg chg="addSp delSp modSp mod">
        <pc:chgData name="Sergio Santiago Bendaña Quesada" userId="b184ff06172b78e0" providerId="LiveId" clId="{8EE120CE-9802-4CD0-94B2-B8F0FBEAC4DF}" dt="2023-02-12T15:42:04.523" v="1595" actId="20577"/>
        <pc:sldMkLst>
          <pc:docMk/>
          <pc:sldMk cId="0" sldId="257"/>
        </pc:sldMkLst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3" creationId="{47892A5F-79E2-15A7-43D8-B8DDA960DB86}"/>
          </ac:spMkLst>
        </pc:spChg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4" creationId="{E1E50671-67D8-BEB5-27EA-9CE1FE85C9AE}"/>
          </ac:spMkLst>
        </pc:spChg>
        <pc:spChg chg="mod">
          <ac:chgData name="Sergio Santiago Bendaña Quesada" userId="b184ff06172b78e0" providerId="LiveId" clId="{8EE120CE-9802-4CD0-94B2-B8F0FBEAC4DF}" dt="2023-02-12T15:10:24.430" v="869"/>
          <ac:spMkLst>
            <pc:docMk/>
            <pc:sldMk cId="0" sldId="257"/>
            <ac:spMk id="5" creationId="{FFDFDBD6-7019-F02C-157D-14EBA93C03B6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7" creationId="{E337C8E8-80C1-850E-43A3-60EB723739C3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8" creationId="{0DDDDFF9-FD13-B20A-C886-F658CE9C3F85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9" creationId="{DEDDD358-DAD0-298C-9AE4-589A0A263771}"/>
          </ac:spMkLst>
        </pc:spChg>
        <pc:spChg chg="mod">
          <ac:chgData name="Sergio Santiago Bendaña Quesada" userId="b184ff06172b78e0" providerId="LiveId" clId="{8EE120CE-9802-4CD0-94B2-B8F0FBEAC4DF}" dt="2023-02-12T15:11:53.594" v="925"/>
          <ac:spMkLst>
            <pc:docMk/>
            <pc:sldMk cId="0" sldId="257"/>
            <ac:spMk id="10" creationId="{C5131844-6EAF-D945-3536-C14F6129D265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2" creationId="{DA49475A-1EF0-6F19-15B3-A01DD4463FDC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3" creationId="{489B0039-EA8E-7997-A859-C673CD280EED}"/>
          </ac:spMkLst>
        </pc:spChg>
        <pc:spChg chg="mod">
          <ac:chgData name="Sergio Santiago Bendaña Quesada" userId="b184ff06172b78e0" providerId="LiveId" clId="{8EE120CE-9802-4CD0-94B2-B8F0FBEAC4DF}" dt="2023-02-12T15:13:29.129" v="931"/>
          <ac:spMkLst>
            <pc:docMk/>
            <pc:sldMk cId="0" sldId="257"/>
            <ac:spMk id="14" creationId="{9CCADDC0-80C3-F20C-0E22-21FDEF9F13F3}"/>
          </ac:spMkLst>
        </pc:spChg>
        <pc:spChg chg="mod">
          <ac:chgData name="Sergio Santiago Bendaña Quesada" userId="b184ff06172b78e0" providerId="LiveId" clId="{8EE120CE-9802-4CD0-94B2-B8F0FBEAC4DF}" dt="2023-02-12T15:13:55.009" v="933"/>
          <ac:spMkLst>
            <pc:docMk/>
            <pc:sldMk cId="0" sldId="257"/>
            <ac:spMk id="16" creationId="{F8EF7A13-A9A6-CA40-1EA0-E1769CA122F9}"/>
          </ac:spMkLst>
        </pc:spChg>
        <pc:spChg chg="mod">
          <ac:chgData name="Sergio Santiago Bendaña Quesada" userId="b184ff06172b78e0" providerId="LiveId" clId="{8EE120CE-9802-4CD0-94B2-B8F0FBEAC4DF}" dt="2023-02-12T15:13:55.009" v="933"/>
          <ac:spMkLst>
            <pc:docMk/>
            <pc:sldMk cId="0" sldId="257"/>
            <ac:spMk id="17" creationId="{E4C103A3-43D3-5C42-D27D-DE852FE52570}"/>
          </ac:spMkLst>
        </pc:spChg>
        <pc:spChg chg="add mod">
          <ac:chgData name="Sergio Santiago Bendaña Quesada" userId="b184ff06172b78e0" providerId="LiveId" clId="{8EE120CE-9802-4CD0-94B2-B8F0FBEAC4DF}" dt="2023-02-12T15:18:38.972" v="1076" actId="207"/>
          <ac:spMkLst>
            <pc:docMk/>
            <pc:sldMk cId="0" sldId="257"/>
            <ac:spMk id="19" creationId="{C09DDAC4-E20A-922A-9139-83E494236AE7}"/>
          </ac:spMkLst>
        </pc:spChg>
        <pc:spChg chg="add del mod">
          <ac:chgData name="Sergio Santiago Bendaña Quesada" userId="b184ff06172b78e0" providerId="LiveId" clId="{8EE120CE-9802-4CD0-94B2-B8F0FBEAC4DF}" dt="2023-02-12T15:41:52.535" v="1590" actId="478"/>
          <ac:spMkLst>
            <pc:docMk/>
            <pc:sldMk cId="0" sldId="257"/>
            <ac:spMk id="20" creationId="{A7E1DC74-BF6C-3EC5-F509-18D39D1E5A2E}"/>
          </ac:spMkLst>
        </pc:spChg>
        <pc:spChg chg="del mod topLvl">
          <ac:chgData name="Sergio Santiago Bendaña Quesada" userId="b184ff06172b78e0" providerId="LiveId" clId="{8EE120CE-9802-4CD0-94B2-B8F0FBEAC4DF}" dt="2023-02-12T15:41:02.719" v="1583" actId="478"/>
          <ac:spMkLst>
            <pc:docMk/>
            <pc:sldMk cId="0" sldId="257"/>
            <ac:spMk id="22" creationId="{322D00CA-1102-6974-9BDD-E9159C6C0158}"/>
          </ac:spMkLst>
        </pc:spChg>
        <pc:spChg chg="mod">
          <ac:chgData name="Sergio Santiago Bendaña Quesada" userId="b184ff06172b78e0" providerId="LiveId" clId="{8EE120CE-9802-4CD0-94B2-B8F0FBEAC4DF}" dt="2023-02-12T15:21:42.827" v="1088" actId="1076"/>
          <ac:spMkLst>
            <pc:docMk/>
            <pc:sldMk cId="0" sldId="257"/>
            <ac:spMk id="28" creationId="{CEA91446-775E-FA8E-9A41-8F7CAAFC570E}"/>
          </ac:spMkLst>
        </pc:spChg>
        <pc:spChg chg="del mod topLvl">
          <ac:chgData name="Sergio Santiago Bendaña Quesada" userId="b184ff06172b78e0" providerId="LiveId" clId="{8EE120CE-9802-4CD0-94B2-B8F0FBEAC4DF}" dt="2023-02-12T15:41:04.467" v="1584" actId="478"/>
          <ac:spMkLst>
            <pc:docMk/>
            <pc:sldMk cId="0" sldId="257"/>
            <ac:spMk id="29" creationId="{361188B5-4DB0-064A-C1C5-6DCFC24D206F}"/>
          </ac:spMkLst>
        </pc:spChg>
        <pc:spChg chg="mod">
          <ac:chgData name="Sergio Santiago Bendaña Quesada" userId="b184ff06172b78e0" providerId="LiveId" clId="{8EE120CE-9802-4CD0-94B2-B8F0FBEAC4DF}" dt="2023-02-12T15:42:04.523" v="1595" actId="20577"/>
          <ac:spMkLst>
            <pc:docMk/>
            <pc:sldMk cId="0" sldId="257"/>
            <ac:spMk id="701" creationId="{00000000-0000-0000-0000-000000000000}"/>
          </ac:spMkLst>
        </pc:spChg>
        <pc:grpChg chg="add del mod">
          <ac:chgData name="Sergio Santiago Bendaña Quesada" userId="b184ff06172b78e0" providerId="LiveId" clId="{8EE120CE-9802-4CD0-94B2-B8F0FBEAC4DF}" dt="2023-02-12T15:11:58.970" v="928" actId="478"/>
          <ac:grpSpMkLst>
            <pc:docMk/>
            <pc:sldMk cId="0" sldId="257"/>
            <ac:grpSpMk id="2" creationId="{6CBF73A0-584E-6F7E-BC49-0FF67EAC644D}"/>
          </ac:grpSpMkLst>
        </pc:grpChg>
        <pc:grpChg chg="add mod">
          <ac:chgData name="Sergio Santiago Bendaña Quesada" userId="b184ff06172b78e0" providerId="LiveId" clId="{8EE120CE-9802-4CD0-94B2-B8F0FBEAC4DF}" dt="2023-02-12T15:41:56.864" v="1591" actId="1076"/>
          <ac:grpSpMkLst>
            <pc:docMk/>
            <pc:sldMk cId="0" sldId="257"/>
            <ac:grpSpMk id="6" creationId="{17BC6E3F-BBF5-E2D0-210D-D926065B4DA8}"/>
          </ac:grpSpMkLst>
        </pc:grpChg>
        <pc:grpChg chg="add mod">
          <ac:chgData name="Sergio Santiago Bendaña Quesada" userId="b184ff06172b78e0" providerId="LiveId" clId="{8EE120CE-9802-4CD0-94B2-B8F0FBEAC4DF}" dt="2023-02-12T15:18:09.991" v="1067" actId="1076"/>
          <ac:grpSpMkLst>
            <pc:docMk/>
            <pc:sldMk cId="0" sldId="257"/>
            <ac:grpSpMk id="11" creationId="{483869AD-77C5-2131-FC03-C8234FD90FBC}"/>
          </ac:grpSpMkLst>
        </pc:grpChg>
        <pc:grpChg chg="add mod">
          <ac:chgData name="Sergio Santiago Bendaña Quesada" userId="b184ff06172b78e0" providerId="LiveId" clId="{8EE120CE-9802-4CD0-94B2-B8F0FBEAC4DF}" dt="2023-02-12T15:21:36.854" v="1086" actId="1076"/>
          <ac:grpSpMkLst>
            <pc:docMk/>
            <pc:sldMk cId="0" sldId="257"/>
            <ac:grpSpMk id="15" creationId="{C9327CE5-E63B-B354-5352-37A6817CAA96}"/>
          </ac:grpSpMkLst>
        </pc:grpChg>
        <pc:grpChg chg="add del mod">
          <ac:chgData name="Sergio Santiago Bendaña Quesada" userId="b184ff06172b78e0" providerId="LiveId" clId="{8EE120CE-9802-4CD0-94B2-B8F0FBEAC4DF}" dt="2023-02-12T15:41:02.719" v="1583" actId="478"/>
          <ac:grpSpMkLst>
            <pc:docMk/>
            <pc:sldMk cId="0" sldId="257"/>
            <ac:grpSpMk id="21" creationId="{21695144-C2AA-5767-EEC3-745A19E043CD}"/>
          </ac:grpSpMkLst>
        </pc:grpChg>
        <pc:grpChg chg="del">
          <ac:chgData name="Sergio Santiago Bendaña Quesada" userId="b184ff06172b78e0" providerId="LiveId" clId="{8EE120CE-9802-4CD0-94B2-B8F0FBEAC4DF}" dt="2023-02-11T18:09:28.693" v="67" actId="478"/>
          <ac:grpSpMkLst>
            <pc:docMk/>
            <pc:sldMk cId="0" sldId="257"/>
            <ac:grpSpMk id="23" creationId="{50CAB9BE-3F0C-4077-9C78-D2CAD3248446}"/>
          </ac:grpSpMkLst>
        </pc:grpChg>
        <pc:picChg chg="del">
          <ac:chgData name="Sergio Santiago Bendaña Quesada" userId="b184ff06172b78e0" providerId="LiveId" clId="{8EE120CE-9802-4CD0-94B2-B8F0FBEAC4DF}" dt="2023-02-12T15:06:10.043" v="774" actId="478"/>
          <ac:picMkLst>
            <pc:docMk/>
            <pc:sldMk cId="0" sldId="257"/>
            <ac:picMk id="18" creationId="{25803312-D86D-48FF-FA09-18BAF6330842}"/>
          </ac:picMkLst>
        </pc:picChg>
      </pc:sldChg>
      <pc:sldChg chg="addSp delSp modSp mod">
        <pc:chgData name="Sergio Santiago Bendaña Quesada" userId="b184ff06172b78e0" providerId="LiveId" clId="{8EE120CE-9802-4CD0-94B2-B8F0FBEAC4DF}" dt="2023-02-13T08:41:02.258" v="2510" actId="207"/>
        <pc:sldMkLst>
          <pc:docMk/>
          <pc:sldMk cId="0" sldId="258"/>
        </pc:sldMkLst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3" creationId="{03936DD1-B058-BC00-1BD5-4BCB307F9645}"/>
          </ac:spMkLst>
        </pc:spChg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4" creationId="{29B4F153-2EC2-533A-5DFE-E1906A0FA9DD}"/>
          </ac:spMkLst>
        </pc:spChg>
        <pc:spChg chg="mod">
          <ac:chgData name="Sergio Santiago Bendaña Quesada" userId="b184ff06172b78e0" providerId="LiveId" clId="{8EE120CE-9802-4CD0-94B2-B8F0FBEAC4DF}" dt="2023-02-13T08:16:10.166" v="1897"/>
          <ac:spMkLst>
            <pc:docMk/>
            <pc:sldMk cId="0" sldId="258"/>
            <ac:spMk id="5" creationId="{C80DDCCF-1C78-BF89-ABC7-5F721D577112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8" creationId="{A4A5835E-078E-F382-0B8D-C45195978C62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9" creationId="{92AEB714-53CC-DBBD-745B-DD31E20A0583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1" creationId="{3EA310FA-68D6-EC87-A4B5-9320438564E5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2" creationId="{793DBBC0-B6B7-ACCC-04CC-1951CC5A8B81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4" creationId="{2AC50C8D-C124-93B1-CC37-450C2F04A065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5" creationId="{AD6AEE77-448A-7EAC-E3C5-DF5AB32248F6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17" creationId="{44C3D3B9-07AC-F20A-17C3-7F66CF9EBBE6}"/>
          </ac:spMkLst>
        </pc:spChg>
        <pc:spChg chg="mod">
          <ac:chgData name="Sergio Santiago Bendaña Quesada" userId="b184ff06172b78e0" providerId="LiveId" clId="{8EE120CE-9802-4CD0-94B2-B8F0FBEAC4DF}" dt="2023-02-13T08:35:58.815" v="2362" actId="207"/>
          <ac:spMkLst>
            <pc:docMk/>
            <pc:sldMk cId="0" sldId="258"/>
            <ac:spMk id="18" creationId="{F6F38CB4-4F92-E7D0-BA99-7652DFF40AEF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20" creationId="{1EFBDACF-97E9-383F-8E85-23A5C7B0AF46}"/>
          </ac:spMkLst>
        </pc:spChg>
        <pc:spChg chg="mod">
          <ac:chgData name="Sergio Santiago Bendaña Quesada" userId="b184ff06172b78e0" providerId="LiveId" clId="{8EE120CE-9802-4CD0-94B2-B8F0FBEAC4DF}" dt="2023-02-13T08:22:09.575" v="2074"/>
          <ac:spMkLst>
            <pc:docMk/>
            <pc:sldMk cId="0" sldId="258"/>
            <ac:spMk id="21" creationId="{70E19AD7-1EC8-0B38-D19E-6A6CF0EDF4E0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29" creationId="{DA20A5F7-D605-85DB-029F-968FC7B98C8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30" creationId="{CA0DBA8E-E7E1-D601-8881-CD7B335B6714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31" creationId="{27384E96-F719-89AC-7E67-C5D17787361C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4" creationId="{E8C4A140-72E4-D601-04A4-BEC4F98C0D5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6" creationId="{BBC5F1F3-0A6F-8EC9-617A-160965F0FE1E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7" creationId="{7DDE2B81-3CCB-D25E-A62E-0F13C4F3C2FF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8" creationId="{B5FAA3B8-6AE0-A3F8-C297-AEA90FBADE65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09" creationId="{AD01E168-B133-E1C7-FF02-22B2CC0E71F1}"/>
          </ac:spMkLst>
        </pc:spChg>
        <pc:spChg chg="mod">
          <ac:chgData name="Sergio Santiago Bendaña Quesada" userId="b184ff06172b78e0" providerId="LiveId" clId="{8EE120CE-9802-4CD0-94B2-B8F0FBEAC4DF}" dt="2023-02-13T08:27:22.703" v="2272"/>
          <ac:spMkLst>
            <pc:docMk/>
            <pc:sldMk cId="0" sldId="258"/>
            <ac:spMk id="710" creationId="{D4F2BBAE-47A4-408B-4DFC-57077C0772F8}"/>
          </ac:spMkLst>
        </pc:spChg>
        <pc:spChg chg="add mod">
          <ac:chgData name="Sergio Santiago Bendaña Quesada" userId="b184ff06172b78e0" providerId="LiveId" clId="{8EE120CE-9802-4CD0-94B2-B8F0FBEAC4DF}" dt="2023-02-13T08:29:01.414" v="2315" actId="207"/>
          <ac:spMkLst>
            <pc:docMk/>
            <pc:sldMk cId="0" sldId="258"/>
            <ac:spMk id="711" creationId="{7265160F-C6C2-1025-7009-20B455520A12}"/>
          </ac:spMkLst>
        </pc:spChg>
        <pc:spChg chg="add mod">
          <ac:chgData name="Sergio Santiago Bendaña Quesada" userId="b184ff06172b78e0" providerId="LiveId" clId="{8EE120CE-9802-4CD0-94B2-B8F0FBEAC4DF}" dt="2023-02-13T08:29:10.683" v="2324" actId="20577"/>
          <ac:spMkLst>
            <pc:docMk/>
            <pc:sldMk cId="0" sldId="258"/>
            <ac:spMk id="712" creationId="{95891CD1-4C1A-2355-A472-9B950604A922}"/>
          </ac:spMkLst>
        </pc:spChg>
        <pc:spChg chg="add del mod">
          <ac:chgData name="Sergio Santiago Bendaña Quesada" userId="b184ff06172b78e0" providerId="LiveId" clId="{8EE120CE-9802-4CD0-94B2-B8F0FBEAC4DF}" dt="2023-02-13T08:30:22.793" v="2327" actId="478"/>
          <ac:spMkLst>
            <pc:docMk/>
            <pc:sldMk cId="0" sldId="258"/>
            <ac:spMk id="713" creationId="{3BF6E501-BBF8-61D7-FA70-B7FD2D310EC8}"/>
          </ac:spMkLst>
        </pc:spChg>
        <pc:spChg chg="add mod">
          <ac:chgData name="Sergio Santiago Bendaña Quesada" userId="b184ff06172b78e0" providerId="LiveId" clId="{8EE120CE-9802-4CD0-94B2-B8F0FBEAC4DF}" dt="2023-02-13T08:36:32.730" v="2390" actId="122"/>
          <ac:spMkLst>
            <pc:docMk/>
            <pc:sldMk cId="0" sldId="258"/>
            <ac:spMk id="714" creationId="{61B3074A-A009-1F83-D115-8AF293B38C80}"/>
          </ac:spMkLst>
        </pc:spChg>
        <pc:spChg chg="add del mod">
          <ac:chgData name="Sergio Santiago Bendaña Quesada" userId="b184ff06172b78e0" providerId="LiveId" clId="{8EE120CE-9802-4CD0-94B2-B8F0FBEAC4DF}" dt="2023-02-13T08:31:53.947" v="2334" actId="478"/>
          <ac:spMkLst>
            <pc:docMk/>
            <pc:sldMk cId="0" sldId="258"/>
            <ac:spMk id="715" creationId="{FAE6670C-D812-A9E8-C220-2BDF0D2CFEB0}"/>
          </ac:spMkLst>
        </pc:spChg>
        <pc:spChg chg="add mod">
          <ac:chgData name="Sergio Santiago Bendaña Quesada" userId="b184ff06172b78e0" providerId="LiveId" clId="{8EE120CE-9802-4CD0-94B2-B8F0FBEAC4DF}" dt="2023-02-13T08:36:58.690" v="2413" actId="122"/>
          <ac:spMkLst>
            <pc:docMk/>
            <pc:sldMk cId="0" sldId="258"/>
            <ac:spMk id="716" creationId="{1EAE8FA5-A4BD-C50E-8893-67D4227E4D2E}"/>
          </ac:spMkLst>
        </pc:spChg>
        <pc:spChg chg="add mod">
          <ac:chgData name="Sergio Santiago Bendaña Quesada" userId="b184ff06172b78e0" providerId="LiveId" clId="{8EE120CE-9802-4CD0-94B2-B8F0FBEAC4DF}" dt="2023-02-13T08:36:20.491" v="2379" actId="113"/>
          <ac:spMkLst>
            <pc:docMk/>
            <pc:sldMk cId="0" sldId="258"/>
            <ac:spMk id="717" creationId="{9CD91E80-FDA2-5E85-16BD-0EBF41BD4F42}"/>
          </ac:spMkLst>
        </pc:spChg>
        <pc:spChg chg="add mod">
          <ac:chgData name="Sergio Santiago Bendaña Quesada" userId="b184ff06172b78e0" providerId="LiveId" clId="{8EE120CE-9802-4CD0-94B2-B8F0FBEAC4DF}" dt="2023-02-13T08:37:09.630" v="2416" actId="113"/>
          <ac:spMkLst>
            <pc:docMk/>
            <pc:sldMk cId="0" sldId="258"/>
            <ac:spMk id="718" creationId="{B3694111-7389-9354-45F7-A6AE3FE9291B}"/>
          </ac:spMkLst>
        </pc:spChg>
        <pc:spChg chg="add mod">
          <ac:chgData name="Sergio Santiago Bendaña Quesada" userId="b184ff06172b78e0" providerId="LiveId" clId="{8EE120CE-9802-4CD0-94B2-B8F0FBEAC4DF}" dt="2023-02-13T08:38:49.124" v="2450" actId="1076"/>
          <ac:spMkLst>
            <pc:docMk/>
            <pc:sldMk cId="0" sldId="258"/>
            <ac:spMk id="725" creationId="{69235A3B-28FE-9FA6-6AF5-C9172B76A95E}"/>
          </ac:spMkLst>
        </pc:spChg>
        <pc:spChg chg="add mod">
          <ac:chgData name="Sergio Santiago Bendaña Quesada" userId="b184ff06172b78e0" providerId="LiveId" clId="{8EE120CE-9802-4CD0-94B2-B8F0FBEAC4DF}" dt="2023-02-13T08:39:02.230" v="2455" actId="1076"/>
          <ac:spMkLst>
            <pc:docMk/>
            <pc:sldMk cId="0" sldId="258"/>
            <ac:spMk id="726" creationId="{53137CA2-F689-AD76-DCE2-E7C29744AD2C}"/>
          </ac:spMkLst>
        </pc:spChg>
        <pc:spChg chg="mod">
          <ac:chgData name="Sergio Santiago Bendaña Quesada" userId="b184ff06172b78e0" providerId="LiveId" clId="{8EE120CE-9802-4CD0-94B2-B8F0FBEAC4DF}" dt="2023-02-13T08:17:05.604" v="2002" actId="120"/>
          <ac:spMkLst>
            <pc:docMk/>
            <pc:sldMk cId="0" sldId="258"/>
            <ac:spMk id="729" creationId="{073F3640-0955-E6CF-A371-940952B136E3}"/>
          </ac:spMkLst>
        </pc:spChg>
        <pc:spChg chg="mod">
          <ac:chgData name="Sergio Santiago Bendaña Quesada" userId="b184ff06172b78e0" providerId="LiveId" clId="{8EE120CE-9802-4CD0-94B2-B8F0FBEAC4DF}" dt="2023-02-13T08:17:18.584" v="2071" actId="1037"/>
          <ac:spMkLst>
            <pc:docMk/>
            <pc:sldMk cId="0" sldId="258"/>
            <ac:spMk id="730" creationId="{CF491A51-751F-4AAD-2769-C06388CF65D0}"/>
          </ac:spMkLst>
        </pc:spChg>
        <pc:spChg chg="mod">
          <ac:chgData name="Sergio Santiago Bendaña Quesada" userId="b184ff06172b78e0" providerId="LiveId" clId="{8EE120CE-9802-4CD0-94B2-B8F0FBEAC4DF}" dt="2023-02-13T08:41:02.258" v="2510" actId="207"/>
          <ac:spMkLst>
            <pc:docMk/>
            <pc:sldMk cId="0" sldId="258"/>
            <ac:spMk id="733" creationId="{67C6ADFC-043B-55A8-A3F5-5DFE926AE802}"/>
          </ac:spMkLst>
        </pc:spChg>
        <pc:spChg chg="mod">
          <ac:chgData name="Sergio Santiago Bendaña Quesada" userId="b184ff06172b78e0" providerId="LiveId" clId="{8EE120CE-9802-4CD0-94B2-B8F0FBEAC4DF}" dt="2023-02-13T08:22:26.915" v="2130" actId="1035"/>
          <ac:spMkLst>
            <pc:docMk/>
            <pc:sldMk cId="0" sldId="258"/>
            <ac:spMk id="734" creationId="{F5E57088-7ACE-2EBD-8492-39A634CFF0F6}"/>
          </ac:spMkLst>
        </pc:spChg>
        <pc:spChg chg="del">
          <ac:chgData name="Sergio Santiago Bendaña Quesada" userId="b184ff06172b78e0" providerId="LiveId" clId="{8EE120CE-9802-4CD0-94B2-B8F0FBEAC4DF}" dt="2023-02-13T08:17:25.228" v="2073" actId="478"/>
          <ac:spMkLst>
            <pc:docMk/>
            <pc:sldMk cId="0" sldId="258"/>
            <ac:spMk id="745" creationId="{B1F1E7A9-FEC9-43B4-DC0C-05DDB41C50A8}"/>
          </ac:spMkLst>
        </pc:spChg>
        <pc:grpChg chg="add del mod">
          <ac:chgData name="Sergio Santiago Bendaña Quesada" userId="b184ff06172b78e0" providerId="LiveId" clId="{8EE120CE-9802-4CD0-94B2-B8F0FBEAC4DF}" dt="2023-02-13T08:16:11.384" v="1898"/>
          <ac:grpSpMkLst>
            <pc:docMk/>
            <pc:sldMk cId="0" sldId="258"/>
            <ac:grpSpMk id="2" creationId="{AC6A3488-8091-7389-D26E-1EC06709667E}"/>
          </ac:grpSpMkLst>
        </pc:grpChg>
        <pc:grpChg chg="add mod">
          <ac:chgData name="Sergio Santiago Bendaña Quesada" userId="b184ff06172b78e0" providerId="LiveId" clId="{8EE120CE-9802-4CD0-94B2-B8F0FBEAC4DF}" dt="2023-02-13T08:27:56.424" v="2291" actId="1036"/>
          <ac:grpSpMkLst>
            <pc:docMk/>
            <pc:sldMk cId="0" sldId="258"/>
            <ac:grpSpMk id="7" creationId="{8D4112EE-D25E-5DAC-9BCA-8128982CDFC9}"/>
          </ac:grpSpMkLst>
        </pc:grpChg>
        <pc:grpChg chg="add del mod">
          <ac:chgData name="Sergio Santiago Bendaña Quesada" userId="b184ff06172b78e0" providerId="LiveId" clId="{8EE120CE-9802-4CD0-94B2-B8F0FBEAC4DF}" dt="2023-02-13T08:23:29.449" v="2131" actId="478"/>
          <ac:grpSpMkLst>
            <pc:docMk/>
            <pc:sldMk cId="0" sldId="258"/>
            <ac:grpSpMk id="10" creationId="{8024F28A-0248-2AF2-9D5A-9F7E9C35E6BC}"/>
          </ac:grpSpMkLst>
        </pc:grpChg>
        <pc:grpChg chg="add del mod">
          <ac:chgData name="Sergio Santiago Bendaña Quesada" userId="b184ff06172b78e0" providerId="LiveId" clId="{8EE120CE-9802-4CD0-94B2-B8F0FBEAC4DF}" dt="2023-02-13T08:23:29.449" v="2131" actId="478"/>
          <ac:grpSpMkLst>
            <pc:docMk/>
            <pc:sldMk cId="0" sldId="258"/>
            <ac:grpSpMk id="13" creationId="{9AB32E7C-7EEB-64F2-BC07-64ABF3EFDA10}"/>
          </ac:grpSpMkLst>
        </pc:grpChg>
        <pc:grpChg chg="add mod">
          <ac:chgData name="Sergio Santiago Bendaña Quesada" userId="b184ff06172b78e0" providerId="LiveId" clId="{8EE120CE-9802-4CD0-94B2-B8F0FBEAC4DF}" dt="2023-02-13T08:33:10.697" v="2342" actId="1076"/>
          <ac:grpSpMkLst>
            <pc:docMk/>
            <pc:sldMk cId="0" sldId="258"/>
            <ac:grpSpMk id="16" creationId="{68349ABE-FBB7-55B2-893F-E221E06A5868}"/>
          </ac:grpSpMkLst>
        </pc:grpChg>
        <pc:grpChg chg="add mod">
          <ac:chgData name="Sergio Santiago Bendaña Quesada" userId="b184ff06172b78e0" providerId="LiveId" clId="{8EE120CE-9802-4CD0-94B2-B8F0FBEAC4DF}" dt="2023-02-13T08:27:56.424" v="2291" actId="1036"/>
          <ac:grpSpMkLst>
            <pc:docMk/>
            <pc:sldMk cId="0" sldId="258"/>
            <ac:grpSpMk id="19" creationId="{7E7A2B04-DEEC-036F-EC99-5A99D75DD529}"/>
          </ac:grpSpMkLst>
        </pc:grpChg>
        <pc:grpChg chg="add mod">
          <ac:chgData name="Sergio Santiago Bendaña Quesada" userId="b184ff06172b78e0" providerId="LiveId" clId="{8EE120CE-9802-4CD0-94B2-B8F0FBEAC4DF}" dt="2023-02-13T08:37:42.916" v="2418" actId="1076"/>
          <ac:grpSpMkLst>
            <pc:docMk/>
            <pc:sldMk cId="0" sldId="258"/>
            <ac:grpSpMk id="28" creationId="{53D86755-F986-CD5A-763C-70F51883490A}"/>
          </ac:grpSpMkLst>
        </pc:grpChg>
        <pc:grpChg chg="add mod">
          <ac:chgData name="Sergio Santiago Bendaña Quesada" userId="b184ff06172b78e0" providerId="LiveId" clId="{8EE120CE-9802-4CD0-94B2-B8F0FBEAC4DF}" dt="2023-02-13T08:37:46.051" v="2419" actId="1076"/>
          <ac:grpSpMkLst>
            <pc:docMk/>
            <pc:sldMk cId="0" sldId="258"/>
            <ac:grpSpMk id="705" creationId="{DCA2C48F-2673-6438-B0B6-11B26A7B2018}"/>
          </ac:grpSpMkLst>
        </pc:grpChg>
        <pc:picChg chg="del">
          <ac:chgData name="Sergio Santiago Bendaña Quesada" userId="b184ff06172b78e0" providerId="LiveId" clId="{8EE120CE-9802-4CD0-94B2-B8F0FBEAC4DF}" dt="2023-02-13T08:17:20.960" v="2072" actId="478"/>
          <ac:picMkLst>
            <pc:docMk/>
            <pc:sldMk cId="0" sldId="258"/>
            <ac:picMk id="742" creationId="{A5D866D8-7ED0-E496-8604-EBA563439191}"/>
          </ac:picMkLst>
        </pc:picChg>
        <pc:picChg chg="del">
          <ac:chgData name="Sergio Santiago Bendaña Quesada" userId="b184ff06172b78e0" providerId="LiveId" clId="{8EE120CE-9802-4CD0-94B2-B8F0FBEAC4DF}" dt="2023-02-13T08:17:09.144" v="2003" actId="478"/>
          <ac:picMkLst>
            <pc:docMk/>
            <pc:sldMk cId="0" sldId="258"/>
            <ac:picMk id="744" creationId="{70392235-42C2-0594-026B-4282970ADD9D}"/>
          </ac:picMkLst>
        </pc:picChg>
        <pc:cxnChg chg="add mod">
          <ac:chgData name="Sergio Santiago Bendaña Quesada" userId="b184ff06172b78e0" providerId="LiveId" clId="{8EE120CE-9802-4CD0-94B2-B8F0FBEAC4DF}" dt="2023-02-13T08:27:56.424" v="2291" actId="1036"/>
          <ac:cxnSpMkLst>
            <pc:docMk/>
            <pc:sldMk cId="0" sldId="258"/>
            <ac:cxnSpMk id="6" creationId="{D698CC46-A7F0-3737-5A3A-E15BDA439CFD}"/>
          </ac:cxnSpMkLst>
        </pc:cxnChg>
        <pc:cxnChg chg="add mod ord">
          <ac:chgData name="Sergio Santiago Bendaña Quesada" userId="b184ff06172b78e0" providerId="LiveId" clId="{8EE120CE-9802-4CD0-94B2-B8F0FBEAC4DF}" dt="2023-02-13T08:26:50.721" v="2271" actId="1076"/>
          <ac:cxnSpMkLst>
            <pc:docMk/>
            <pc:sldMk cId="0" sldId="258"/>
            <ac:cxnSpMk id="24" creationId="{8018DBCB-3762-4F15-7C7A-5C931974CE6A}"/>
          </ac:cxnSpMkLst>
        </pc:cxnChg>
        <pc:cxnChg chg="add mod">
          <ac:chgData name="Sergio Santiago Bendaña Quesada" userId="b184ff06172b78e0" providerId="LiveId" clId="{8EE120CE-9802-4CD0-94B2-B8F0FBEAC4DF}" dt="2023-02-13T08:26:37.950" v="2205" actId="1076"/>
          <ac:cxnSpMkLst>
            <pc:docMk/>
            <pc:sldMk cId="0" sldId="258"/>
            <ac:cxnSpMk id="27" creationId="{10DC9BD0-6E63-3EBF-ADCE-D71325F73A77}"/>
          </ac:cxnSpMkLst>
        </pc:cxnChg>
        <pc:cxnChg chg="add mod">
          <ac:chgData name="Sergio Santiago Bendaña Quesada" userId="b184ff06172b78e0" providerId="LiveId" clId="{8EE120CE-9802-4CD0-94B2-B8F0FBEAC4DF}" dt="2023-02-13T08:35:16.246" v="2353" actId="208"/>
          <ac:cxnSpMkLst>
            <pc:docMk/>
            <pc:sldMk cId="0" sldId="258"/>
            <ac:cxnSpMk id="720" creationId="{153F3B2A-A7A0-348C-1461-49FD09BA650F}"/>
          </ac:cxnSpMkLst>
        </pc:cxnChg>
        <pc:cxnChg chg="add mod">
          <ac:chgData name="Sergio Santiago Bendaña Quesada" userId="b184ff06172b78e0" providerId="LiveId" clId="{8EE120CE-9802-4CD0-94B2-B8F0FBEAC4DF}" dt="2023-02-13T08:35:20.702" v="2354" actId="208"/>
          <ac:cxnSpMkLst>
            <pc:docMk/>
            <pc:sldMk cId="0" sldId="258"/>
            <ac:cxnSpMk id="724" creationId="{4A020B2E-C4D9-B8F8-2F25-07FCDE68A71B}"/>
          </ac:cxnSpMkLst>
        </pc:cxnChg>
      </pc:sldChg>
      <pc:sldChg chg="addSp delSp modSp add del mod setBg modNotes">
        <pc:chgData name="Sergio Santiago Bendaña Quesada" userId="b184ff06172b78e0" providerId="LiveId" clId="{8EE120CE-9802-4CD0-94B2-B8F0FBEAC4DF}" dt="2023-02-12T15:02:25.793" v="772" actId="1076"/>
        <pc:sldMkLst>
          <pc:docMk/>
          <pc:sldMk cId="0" sldId="259"/>
        </pc:sldMkLst>
        <pc:spChg chg="mod">
          <ac:chgData name="Sergio Santiago Bendaña Quesada" userId="b184ff06172b78e0" providerId="LiveId" clId="{8EE120CE-9802-4CD0-94B2-B8F0FBEAC4DF}" dt="2023-02-12T14:55:52.975" v="694"/>
          <ac:spMkLst>
            <pc:docMk/>
            <pc:sldMk cId="0" sldId="259"/>
            <ac:spMk id="3" creationId="{0E56337E-89F5-8BC4-59B0-23DAC1E8917F}"/>
          </ac:spMkLst>
        </pc:spChg>
        <pc:spChg chg="add del mod">
          <ac:chgData name="Sergio Santiago Bendaña Quesada" userId="b184ff06172b78e0" providerId="LiveId" clId="{8EE120CE-9802-4CD0-94B2-B8F0FBEAC4DF}" dt="2023-02-11T18:05:47.152" v="59" actId="478"/>
          <ac:spMkLst>
            <pc:docMk/>
            <pc:sldMk cId="0" sldId="259"/>
            <ac:spMk id="3" creationId="{CC096437-2CC0-1B39-A5F0-D7CA99CFDB15}"/>
          </ac:spMkLst>
        </pc:spChg>
        <pc:spChg chg="mod">
          <ac:chgData name="Sergio Santiago Bendaña Quesada" userId="b184ff06172b78e0" providerId="LiveId" clId="{8EE120CE-9802-4CD0-94B2-B8F0FBEAC4DF}" dt="2023-02-12T14:55:52.975" v="694"/>
          <ac:spMkLst>
            <pc:docMk/>
            <pc:sldMk cId="0" sldId="259"/>
            <ac:spMk id="4" creationId="{BD5C96E4-6A65-04E1-A1FB-5A18E43265CA}"/>
          </ac:spMkLst>
        </pc:spChg>
        <pc:spChg chg="add mod">
          <ac:chgData name="Sergio Santiago Bendaña Quesada" userId="b184ff06172b78e0" providerId="LiveId" clId="{8EE120CE-9802-4CD0-94B2-B8F0FBEAC4DF}" dt="2023-02-11T18:08:24.457" v="62"/>
          <ac:spMkLst>
            <pc:docMk/>
            <pc:sldMk cId="0" sldId="259"/>
            <ac:spMk id="4" creationId="{E1BCDC68-CDDA-7722-12BE-509C77CAF548}"/>
          </ac:spMkLst>
        </pc:spChg>
        <pc:spChg chg="mod">
          <ac:chgData name="Sergio Santiago Bendaña Quesada" userId="b184ff06172b78e0" providerId="LiveId" clId="{8EE120CE-9802-4CD0-94B2-B8F0FBEAC4DF}" dt="2023-02-12T14:56:42.417" v="718"/>
          <ac:spMkLst>
            <pc:docMk/>
            <pc:sldMk cId="0" sldId="259"/>
            <ac:spMk id="6" creationId="{A7DF9FC9-A360-FF2D-ACF6-72EC09B932FE}"/>
          </ac:spMkLst>
        </pc:spChg>
        <pc:spChg chg="mod">
          <ac:chgData name="Sergio Santiago Bendaña Quesada" userId="b184ff06172b78e0" providerId="LiveId" clId="{8EE120CE-9802-4CD0-94B2-B8F0FBEAC4DF}" dt="2023-02-12T14:56:42.417" v="718"/>
          <ac:spMkLst>
            <pc:docMk/>
            <pc:sldMk cId="0" sldId="259"/>
            <ac:spMk id="7" creationId="{D71B155A-A941-23F1-2D91-3EB105B82CD2}"/>
          </ac:spMkLst>
        </pc:spChg>
        <pc:spChg chg="mod">
          <ac:chgData name="Sergio Santiago Bendaña Quesada" userId="b184ff06172b78e0" providerId="LiveId" clId="{8EE120CE-9802-4CD0-94B2-B8F0FBEAC4DF}" dt="2023-02-12T14:57:19.423" v="736"/>
          <ac:spMkLst>
            <pc:docMk/>
            <pc:sldMk cId="0" sldId="259"/>
            <ac:spMk id="9" creationId="{8DAE7284-E959-7C40-40DA-9B17D6530F99}"/>
          </ac:spMkLst>
        </pc:spChg>
        <pc:spChg chg="mod">
          <ac:chgData name="Sergio Santiago Bendaña Quesada" userId="b184ff06172b78e0" providerId="LiveId" clId="{8EE120CE-9802-4CD0-94B2-B8F0FBEAC4DF}" dt="2023-02-12T14:57:19.423" v="736"/>
          <ac:spMkLst>
            <pc:docMk/>
            <pc:sldMk cId="0" sldId="259"/>
            <ac:spMk id="10" creationId="{6A516C94-D1D3-D311-15AF-AA2C20161649}"/>
          </ac:spMkLst>
        </pc:spChg>
        <pc:spChg chg="del mod">
          <ac:chgData name="Sergio Santiago Bendaña Quesada" userId="b184ff06172b78e0" providerId="LiveId" clId="{8EE120CE-9802-4CD0-94B2-B8F0FBEAC4DF}" dt="2023-02-12T15:01:26.020" v="763" actId="1076"/>
          <ac:spMkLst>
            <pc:docMk/>
            <pc:sldMk cId="0" sldId="259"/>
            <ac:spMk id="731" creationId="{00000000-0000-0000-0000-000000000000}"/>
          </ac:spMkLst>
        </pc:spChg>
        <pc:spChg chg="mod">
          <ac:chgData name="Sergio Santiago Bendaña Quesada" userId="b184ff06172b78e0" providerId="LiveId" clId="{8EE120CE-9802-4CD0-94B2-B8F0FBEAC4DF}" dt="2023-02-12T15:02:25.793" v="772" actId="1076"/>
          <ac:spMkLst>
            <pc:docMk/>
            <pc:sldMk cId="0" sldId="259"/>
            <ac:spMk id="732" creationId="{00000000-0000-0000-0000-000000000000}"/>
          </ac:spMkLst>
        </pc:spChg>
        <pc:grpChg chg="add del mod">
          <ac:chgData name="Sergio Santiago Bendaña Quesada" userId="b184ff06172b78e0" providerId="LiveId" clId="{8EE120CE-9802-4CD0-94B2-B8F0FBEAC4DF}" dt="2023-02-12T14:56:41.351" v="717" actId="478"/>
          <ac:grpSpMkLst>
            <pc:docMk/>
            <pc:sldMk cId="0" sldId="259"/>
            <ac:grpSpMk id="2" creationId="{AF980FAF-08E1-8525-DD24-E3090143154B}"/>
          </ac:grpSpMkLst>
        </pc:grpChg>
        <pc:grpChg chg="add del mod">
          <ac:chgData name="Sergio Santiago Bendaña Quesada" userId="b184ff06172b78e0" providerId="LiveId" clId="{8EE120CE-9802-4CD0-94B2-B8F0FBEAC4DF}" dt="2023-02-12T14:57:15.939" v="735"/>
          <ac:grpSpMkLst>
            <pc:docMk/>
            <pc:sldMk cId="0" sldId="259"/>
            <ac:grpSpMk id="5" creationId="{4C65F792-58D4-ECF0-CDD9-62CF300A9F28}"/>
          </ac:grpSpMkLst>
        </pc:grpChg>
        <pc:grpChg chg="add mod">
          <ac:chgData name="Sergio Santiago Bendaña Quesada" userId="b184ff06172b78e0" providerId="LiveId" clId="{8EE120CE-9802-4CD0-94B2-B8F0FBEAC4DF}" dt="2023-02-12T15:01:28.766" v="764" actId="1076"/>
          <ac:grpSpMkLst>
            <pc:docMk/>
            <pc:sldMk cId="0" sldId="259"/>
            <ac:grpSpMk id="8" creationId="{FD8A6F70-1452-D2C4-8C97-70347AE89615}"/>
          </ac:grpSpMkLst>
        </pc:grpChg>
        <pc:picChg chg="del">
          <ac:chgData name="Sergio Santiago Bendaña Quesada" userId="b184ff06172b78e0" providerId="LiveId" clId="{8EE120CE-9802-4CD0-94B2-B8F0FBEAC4DF}" dt="2023-02-11T18:05:34.261" v="57" actId="478"/>
          <ac:picMkLst>
            <pc:docMk/>
            <pc:sldMk cId="0" sldId="259"/>
            <ac:picMk id="5" creationId="{30DF97C1-BE66-C49C-5366-DF9B59ADC958}"/>
          </ac:picMkLst>
        </pc:picChg>
      </pc:sldChg>
      <pc:sldChg chg="modSp mod">
        <pc:chgData name="Sergio Santiago Bendaña Quesada" userId="b184ff06172b78e0" providerId="LiveId" clId="{8EE120CE-9802-4CD0-94B2-B8F0FBEAC4DF}" dt="2023-02-11T19:35:50.615" v="492" actId="113"/>
        <pc:sldMkLst>
          <pc:docMk/>
          <pc:sldMk cId="0" sldId="262"/>
        </pc:sldMkLst>
        <pc:spChg chg="mod">
          <ac:chgData name="Sergio Santiago Bendaña Quesada" userId="b184ff06172b78e0" providerId="LiveId" clId="{8EE120CE-9802-4CD0-94B2-B8F0FBEAC4DF}" dt="2023-02-11T19:35:50.615" v="492" actId="113"/>
          <ac:spMkLst>
            <pc:docMk/>
            <pc:sldMk cId="0" sldId="262"/>
            <ac:spMk id="5" creationId="{B7D50CAE-5B8D-9F73-87A3-2DD2C19D3543}"/>
          </ac:spMkLst>
        </pc:spChg>
      </pc:sldChg>
      <pc:sldChg chg="del">
        <pc:chgData name="Sergio Santiago Bendaña Quesada" userId="b184ff06172b78e0" providerId="LiveId" clId="{8EE120CE-9802-4CD0-94B2-B8F0FBEAC4DF}" dt="2023-02-11T19:34:44.082" v="462" actId="2696"/>
        <pc:sldMkLst>
          <pc:docMk/>
          <pc:sldMk cId="0" sldId="277"/>
        </pc:sldMkLst>
      </pc:sldChg>
      <pc:sldChg chg="del">
        <pc:chgData name="Sergio Santiago Bendaña Quesada" userId="b184ff06172b78e0" providerId="LiveId" clId="{8EE120CE-9802-4CD0-94B2-B8F0FBEAC4DF}" dt="2023-02-11T19:34:29.012" v="460" actId="2696"/>
        <pc:sldMkLst>
          <pc:docMk/>
          <pc:sldMk cId="0" sldId="288"/>
        </pc:sldMkLst>
      </pc:sldChg>
      <pc:sldChg chg="addSp delSp modSp mod">
        <pc:chgData name="Sergio Santiago Bendaña Quesada" userId="b184ff06172b78e0" providerId="LiveId" clId="{8EE120CE-9802-4CD0-94B2-B8F0FBEAC4DF}" dt="2023-02-13T08:15:35.128" v="1896" actId="1076"/>
        <pc:sldMkLst>
          <pc:docMk/>
          <pc:sldMk cId="2968478491" sldId="313"/>
        </pc:sldMkLst>
        <pc:spChg chg="add del mod">
          <ac:chgData name="Sergio Santiago Bendaña Quesada" userId="b184ff06172b78e0" providerId="LiveId" clId="{8EE120CE-9802-4CD0-94B2-B8F0FBEAC4DF}" dt="2023-02-12T15:48:02.549" v="1612" actId="478"/>
          <ac:spMkLst>
            <pc:docMk/>
            <pc:sldMk cId="2968478491" sldId="313"/>
            <ac:spMk id="2" creationId="{77B30887-C7B7-4718-66B2-112AD38257E2}"/>
          </ac:spMkLst>
        </pc:spChg>
        <pc:spChg chg="add del mod">
          <ac:chgData name="Sergio Santiago Bendaña Quesada" userId="b184ff06172b78e0" providerId="LiveId" clId="{8EE120CE-9802-4CD0-94B2-B8F0FBEAC4DF}" dt="2023-02-12T15:45:29.048" v="1605" actId="478"/>
          <ac:spMkLst>
            <pc:docMk/>
            <pc:sldMk cId="2968478491" sldId="313"/>
            <ac:spMk id="3" creationId="{6839699E-D0AF-7D61-6E86-433FB21566C5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5" creationId="{FF9EF26D-7B5C-B11B-728A-CECDBAA44473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6" creationId="{03EBB60A-2A0B-B4CB-BD26-7DF2498BFCF1}"/>
          </ac:spMkLst>
        </pc:spChg>
        <pc:spChg chg="mod">
          <ac:chgData name="Sergio Santiago Bendaña Quesada" userId="b184ff06172b78e0" providerId="LiveId" clId="{8EE120CE-9802-4CD0-94B2-B8F0FBEAC4DF}" dt="2023-02-13T08:15:14.807" v="1893"/>
          <ac:spMkLst>
            <pc:docMk/>
            <pc:sldMk cId="2968478491" sldId="313"/>
            <ac:spMk id="7" creationId="{3FBB3A02-E4A4-4E94-ABF8-8E5D1DD6AF3A}"/>
          </ac:spMkLst>
        </pc:spChg>
        <pc:spChg chg="del">
          <ac:chgData name="Sergio Santiago Bendaña Quesada" userId="b184ff06172b78e0" providerId="LiveId" clId="{8EE120CE-9802-4CD0-94B2-B8F0FBEAC4DF}" dt="2023-02-12T15:45:17.757" v="1601" actId="478"/>
          <ac:spMkLst>
            <pc:docMk/>
            <pc:sldMk cId="2968478491" sldId="313"/>
            <ac:spMk id="676" creationId="{FC06AC1E-BBCC-9F84-2AC2-63A2BFEE37F3}"/>
          </ac:spMkLst>
        </pc:spChg>
        <pc:spChg chg="mod">
          <ac:chgData name="Sergio Santiago Bendaña Quesada" userId="b184ff06172b78e0" providerId="LiveId" clId="{8EE120CE-9802-4CD0-94B2-B8F0FBEAC4DF}" dt="2023-02-13T08:14:33.557" v="1892" actId="113"/>
          <ac:spMkLst>
            <pc:docMk/>
            <pc:sldMk cId="2968478491" sldId="313"/>
            <ac:spMk id="680" creationId="{02B53A0C-BD77-F00B-7A0F-BE2866693D05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693" creationId="{7DF2C7AA-901E-65F3-2236-7C390DFEE298}"/>
          </ac:spMkLst>
        </pc:spChg>
        <pc:spChg chg="mod">
          <ac:chgData name="Sergio Santiago Bendaña Quesada" userId="b184ff06172b78e0" providerId="LiveId" clId="{8EE120CE-9802-4CD0-94B2-B8F0FBEAC4DF}" dt="2023-02-13T08:10:09.770" v="1672" actId="6549"/>
          <ac:spMkLst>
            <pc:docMk/>
            <pc:sldMk cId="2968478491" sldId="313"/>
            <ac:spMk id="694" creationId="{6E23B543-DDD5-4FCB-6327-244E639A4403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695" creationId="{6C1AC3ED-260B-0E40-E942-FA97C840E3D6}"/>
          </ac:spMkLst>
        </pc:spChg>
        <pc:spChg chg="del">
          <ac:chgData name="Sergio Santiago Bendaña Quesada" userId="b184ff06172b78e0" providerId="LiveId" clId="{8EE120CE-9802-4CD0-94B2-B8F0FBEAC4DF}" dt="2023-02-12T15:46:26.684" v="1608" actId="478"/>
          <ac:spMkLst>
            <pc:docMk/>
            <pc:sldMk cId="2968478491" sldId="313"/>
            <ac:spMk id="696" creationId="{83BE2FEE-7AE3-F6A4-6E8C-F34AE3CE81A4}"/>
          </ac:spMkLst>
        </pc:spChg>
        <pc:spChg chg="del">
          <ac:chgData name="Sergio Santiago Bendaña Quesada" userId="b184ff06172b78e0" providerId="LiveId" clId="{8EE120CE-9802-4CD0-94B2-B8F0FBEAC4DF}" dt="2023-02-12T15:46:31.678" v="1610" actId="478"/>
          <ac:spMkLst>
            <pc:docMk/>
            <pc:sldMk cId="2968478491" sldId="313"/>
            <ac:spMk id="697" creationId="{2461E037-3502-F596-53FF-85C8859C9800}"/>
          </ac:spMkLst>
        </pc:spChg>
        <pc:spChg chg="del">
          <ac:chgData name="Sergio Santiago Bendaña Quesada" userId="b184ff06172b78e0" providerId="LiveId" clId="{8EE120CE-9802-4CD0-94B2-B8F0FBEAC4DF}" dt="2023-02-11T20:15:27.703" v="631" actId="478"/>
          <ac:spMkLst>
            <pc:docMk/>
            <pc:sldMk cId="2968478491" sldId="313"/>
            <ac:spMk id="698" creationId="{9FEBEA2B-CC22-EFE9-B149-9F78B4A963E9}"/>
          </ac:spMkLst>
        </pc:spChg>
        <pc:spChg chg="del">
          <ac:chgData name="Sergio Santiago Bendaña Quesada" userId="b184ff06172b78e0" providerId="LiveId" clId="{8EE120CE-9802-4CD0-94B2-B8F0FBEAC4DF}" dt="2023-02-11T20:15:32.550" v="632" actId="478"/>
          <ac:spMkLst>
            <pc:docMk/>
            <pc:sldMk cId="2968478491" sldId="313"/>
            <ac:spMk id="699" creationId="{8EEACFE1-5E78-E958-EF7D-A47DC971C713}"/>
          </ac:spMkLst>
        </pc:spChg>
        <pc:spChg chg="mod">
          <ac:chgData name="Sergio Santiago Bendaña Quesada" userId="b184ff06172b78e0" providerId="LiveId" clId="{8EE120CE-9802-4CD0-94B2-B8F0FBEAC4DF}" dt="2023-02-13T08:10:19.733" v="1675" actId="20577"/>
          <ac:spMkLst>
            <pc:docMk/>
            <pc:sldMk cId="2968478491" sldId="313"/>
            <ac:spMk id="700" creationId="{AA211607-2636-1178-10B0-840722B942F5}"/>
          </ac:spMkLst>
        </pc:spChg>
        <pc:spChg chg="mod">
          <ac:chgData name="Sergio Santiago Bendaña Quesada" userId="b184ff06172b78e0" providerId="LiveId" clId="{8EE120CE-9802-4CD0-94B2-B8F0FBEAC4DF}" dt="2023-02-12T15:48:59.775" v="1656" actId="20577"/>
          <ac:spMkLst>
            <pc:docMk/>
            <pc:sldMk cId="2968478491" sldId="313"/>
            <ac:spMk id="701" creationId="{00000000-0000-0000-0000-000000000000}"/>
          </ac:spMkLst>
        </pc:spChg>
        <pc:spChg chg="mod">
          <ac:chgData name="Sergio Santiago Bendaña Quesada" userId="b184ff06172b78e0" providerId="LiveId" clId="{8EE120CE-9802-4CD0-94B2-B8F0FBEAC4DF}" dt="2023-02-12T15:48:22.289" v="1615" actId="1076"/>
          <ac:spMkLst>
            <pc:docMk/>
            <pc:sldMk cId="2968478491" sldId="313"/>
            <ac:spMk id="704" creationId="{EDE43ACA-A006-D1EE-5813-72C43069E174}"/>
          </ac:spMkLst>
        </pc:spChg>
        <pc:spChg chg="del">
          <ac:chgData name="Sergio Santiago Bendaña Quesada" userId="b184ff06172b78e0" providerId="LiveId" clId="{8EE120CE-9802-4CD0-94B2-B8F0FBEAC4DF}" dt="2023-02-12T15:46:28.915" v="1609" actId="478"/>
          <ac:spMkLst>
            <pc:docMk/>
            <pc:sldMk cId="2968478491" sldId="313"/>
            <ac:spMk id="705" creationId="{6609E5BB-F615-2D64-1363-77B38D365AD0}"/>
          </ac:spMkLst>
        </pc:spChg>
        <pc:spChg chg="del">
          <ac:chgData name="Sergio Santiago Bendaña Quesada" userId="b184ff06172b78e0" providerId="LiveId" clId="{8EE120CE-9802-4CD0-94B2-B8F0FBEAC4DF}" dt="2023-02-11T20:15:16.365" v="630" actId="478"/>
          <ac:spMkLst>
            <pc:docMk/>
            <pc:sldMk cId="2968478491" sldId="313"/>
            <ac:spMk id="706" creationId="{11C14317-E809-3B05-371D-D1770FB86808}"/>
          </ac:spMkLst>
        </pc:spChg>
        <pc:grpChg chg="add mod">
          <ac:chgData name="Sergio Santiago Bendaña Quesada" userId="b184ff06172b78e0" providerId="LiveId" clId="{8EE120CE-9802-4CD0-94B2-B8F0FBEAC4DF}" dt="2023-02-13T08:15:35.128" v="1896" actId="1076"/>
          <ac:grpSpMkLst>
            <pc:docMk/>
            <pc:sldMk cId="2968478491" sldId="313"/>
            <ac:grpSpMk id="4" creationId="{817FAF91-50CA-310E-F469-E257A0BE73D8}"/>
          </ac:grpSpMkLst>
        </pc:grpChg>
        <pc:grpChg chg="mod">
          <ac:chgData name="Sergio Santiago Bendaña Quesada" userId="b184ff06172b78e0" providerId="LiveId" clId="{8EE120CE-9802-4CD0-94B2-B8F0FBEAC4DF}" dt="2023-02-12T15:48:22.289" v="1615" actId="1076"/>
          <ac:grpSpMkLst>
            <pc:docMk/>
            <pc:sldMk cId="2968478491" sldId="313"/>
            <ac:grpSpMk id="707" creationId="{DB588610-6683-33BB-30A8-C9FB39C0C053}"/>
          </ac:grpSpMkLst>
        </pc:grpChg>
        <pc:picChg chg="del">
          <ac:chgData name="Sergio Santiago Bendaña Quesada" userId="b184ff06172b78e0" providerId="LiveId" clId="{8EE120CE-9802-4CD0-94B2-B8F0FBEAC4DF}" dt="2023-02-12T15:45:19.274" v="1602" actId="478"/>
          <ac:picMkLst>
            <pc:docMk/>
            <pc:sldMk cId="2968478491" sldId="313"/>
            <ac:picMk id="675" creationId="{24E76365-6FA6-216F-DE13-2374014F29A5}"/>
          </ac:picMkLst>
        </pc:picChg>
      </pc:sldChg>
      <pc:sldChg chg="del">
        <pc:chgData name="Sergio Santiago Bendaña Quesada" userId="b184ff06172b78e0" providerId="LiveId" clId="{8EE120CE-9802-4CD0-94B2-B8F0FBEAC4DF}" dt="2023-02-11T21:26:59.692" v="658" actId="2696"/>
        <pc:sldMkLst>
          <pc:docMk/>
          <pc:sldMk cId="1573652959" sldId="314"/>
        </pc:sldMkLst>
      </pc:sldChg>
      <pc:sldChg chg="addSp delSp modSp del mod">
        <pc:chgData name="Sergio Santiago Bendaña Quesada" userId="b184ff06172b78e0" providerId="LiveId" clId="{8EE120CE-9802-4CD0-94B2-B8F0FBEAC4DF}" dt="2023-02-12T15:30:00.859" v="1327" actId="2696"/>
        <pc:sldMkLst>
          <pc:docMk/>
          <pc:sldMk cId="3714204192" sldId="315"/>
        </pc:sldMkLst>
        <pc:spChg chg="del mod">
          <ac:chgData name="Sergio Santiago Bendaña Quesada" userId="b184ff06172b78e0" providerId="LiveId" clId="{8EE120CE-9802-4CD0-94B2-B8F0FBEAC4DF}" dt="2023-02-12T15:22:49.517" v="1094" actId="21"/>
          <ac:spMkLst>
            <pc:docMk/>
            <pc:sldMk cId="3714204192" sldId="315"/>
            <ac:spMk id="8" creationId="{EF06B1BF-2DDF-6F29-7388-781202827C6E}"/>
          </ac:spMkLst>
        </pc:spChg>
        <pc:spChg chg="mod">
          <ac:chgData name="Sergio Santiago Bendaña Quesada" userId="b184ff06172b78e0" providerId="LiveId" clId="{8EE120CE-9802-4CD0-94B2-B8F0FBEAC4DF}" dt="2023-02-11T18:16:08.076" v="331" actId="20577"/>
          <ac:spMkLst>
            <pc:docMk/>
            <pc:sldMk cId="3714204192" sldId="315"/>
            <ac:spMk id="701" creationId="{00000000-0000-0000-0000-000000000000}"/>
          </ac:spMkLst>
        </pc:spChg>
        <pc:grpChg chg="del">
          <ac:chgData name="Sergio Santiago Bendaña Quesada" userId="b184ff06172b78e0" providerId="LiveId" clId="{8EE120CE-9802-4CD0-94B2-B8F0FBEAC4DF}" dt="2023-02-11T18:14:25.019" v="244" actId="478"/>
          <ac:grpSpMkLst>
            <pc:docMk/>
            <pc:sldMk cId="3714204192" sldId="315"/>
            <ac:grpSpMk id="4" creationId="{88C418B1-23D7-B6A3-B0D8-12C6E70BD961}"/>
          </ac:grpSpMkLst>
        </pc:grpChg>
        <pc:picChg chg="del mod">
          <ac:chgData name="Sergio Santiago Bendaña Quesada" userId="b184ff06172b78e0" providerId="LiveId" clId="{8EE120CE-9802-4CD0-94B2-B8F0FBEAC4DF}" dt="2023-02-11T18:18:59.906" v="332" actId="478"/>
          <ac:picMkLst>
            <pc:docMk/>
            <pc:sldMk cId="3714204192" sldId="315"/>
            <ac:picMk id="3" creationId="{D873A593-05F3-DE10-5456-EABCD83A1892}"/>
          </ac:picMkLst>
        </pc:picChg>
        <pc:picChg chg="add del">
          <ac:chgData name="Sergio Santiago Bendaña Quesada" userId="b184ff06172b78e0" providerId="LiveId" clId="{8EE120CE-9802-4CD0-94B2-B8F0FBEAC4DF}" dt="2023-02-11T18:19:19.699" v="334" actId="478"/>
          <ac:picMkLst>
            <pc:docMk/>
            <pc:sldMk cId="3714204192" sldId="315"/>
            <ac:picMk id="7" creationId="{30605D36-17F4-705E-4A14-05D0921DBB20}"/>
          </ac:picMkLst>
        </pc:picChg>
        <pc:picChg chg="add mod">
          <ac:chgData name="Sergio Santiago Bendaña Quesada" userId="b184ff06172b78e0" providerId="LiveId" clId="{8EE120CE-9802-4CD0-94B2-B8F0FBEAC4DF}" dt="2023-02-11T18:19:29.142" v="337" actId="1076"/>
          <ac:picMkLst>
            <pc:docMk/>
            <pc:sldMk cId="3714204192" sldId="315"/>
            <ac:picMk id="10" creationId="{E3850980-B38F-C596-6DE8-08FB62EA855B}"/>
          </ac:picMkLst>
        </pc:picChg>
      </pc:sldChg>
      <pc:sldChg chg="del">
        <pc:chgData name="Sergio Santiago Bendaña Quesada" userId="b184ff06172b78e0" providerId="LiveId" clId="{8EE120CE-9802-4CD0-94B2-B8F0FBEAC4DF}" dt="2023-02-11T19:34:35.733" v="461" actId="2696"/>
        <pc:sldMkLst>
          <pc:docMk/>
          <pc:sldMk cId="1098399168" sldId="318"/>
        </pc:sldMkLst>
      </pc:sldChg>
      <pc:sldChg chg="addSp delSp modSp del mod">
        <pc:chgData name="Sergio Santiago Bendaña Quesada" userId="b184ff06172b78e0" providerId="LiveId" clId="{8EE120CE-9802-4CD0-94B2-B8F0FBEAC4DF}" dt="2023-02-12T15:42:42.453" v="1596" actId="2696"/>
        <pc:sldMkLst>
          <pc:docMk/>
          <pc:sldMk cId="3511726490" sldId="319"/>
        </pc:sldMkLst>
        <pc:spChg chg="del mod">
          <ac:chgData name="Sergio Santiago Bendaña Quesada" userId="b184ff06172b78e0" providerId="LiveId" clId="{8EE120CE-9802-4CD0-94B2-B8F0FBEAC4DF}" dt="2023-02-12T15:23:15.010" v="1100"/>
          <ac:spMkLst>
            <pc:docMk/>
            <pc:sldMk cId="3511726490" sldId="319"/>
            <ac:spMk id="12" creationId="{58687838-76DD-FCDA-09CA-FDB4BBE57FB2}"/>
          </ac:spMkLst>
        </pc:spChg>
        <pc:spChg chg="mod">
          <ac:chgData name="Sergio Santiago Bendaña Quesada" userId="b184ff06172b78e0" providerId="LiveId" clId="{8EE120CE-9802-4CD0-94B2-B8F0FBEAC4DF}" dt="2023-02-11T18:23:15.285" v="407" actId="20577"/>
          <ac:spMkLst>
            <pc:docMk/>
            <pc:sldMk cId="3511726490" sldId="319"/>
            <ac:spMk id="701" creationId="{00000000-0000-0000-0000-000000000000}"/>
          </ac:spMkLst>
        </pc:spChg>
        <pc:grpChg chg="del">
          <ac:chgData name="Sergio Santiago Bendaña Quesada" userId="b184ff06172b78e0" providerId="LiveId" clId="{8EE120CE-9802-4CD0-94B2-B8F0FBEAC4DF}" dt="2023-02-11T18:13:08.288" v="235" actId="478"/>
          <ac:grpSpMkLst>
            <pc:docMk/>
            <pc:sldMk cId="3511726490" sldId="319"/>
            <ac:grpSpMk id="17" creationId="{1EFF81AB-367D-D0D9-69EB-0083EF1519A4}"/>
          </ac:grpSpMkLst>
        </pc:grpChg>
        <pc:picChg chg="add mod">
          <ac:chgData name="Sergio Santiago Bendaña Quesada" userId="b184ff06172b78e0" providerId="LiveId" clId="{8EE120CE-9802-4CD0-94B2-B8F0FBEAC4DF}" dt="2023-02-11T19:16:28.501" v="436" actId="1076"/>
          <ac:picMkLst>
            <pc:docMk/>
            <pc:sldMk cId="3511726490" sldId="319"/>
            <ac:picMk id="3" creationId="{4B50D313-106D-9571-40EA-37962C876841}"/>
          </ac:picMkLst>
        </pc:picChg>
        <pc:picChg chg="del mod">
          <ac:chgData name="Sergio Santiago Bendaña Quesada" userId="b184ff06172b78e0" providerId="LiveId" clId="{8EE120CE-9802-4CD0-94B2-B8F0FBEAC4DF}" dt="2023-02-11T18:22:39.189" v="349" actId="478"/>
          <ac:picMkLst>
            <pc:docMk/>
            <pc:sldMk cId="3511726490" sldId="319"/>
            <ac:picMk id="7" creationId="{5113AB44-8B4C-58BB-ED38-5731531DBF10}"/>
          </ac:picMkLst>
        </pc:picChg>
      </pc:sldChg>
      <pc:sldChg chg="modSp mod">
        <pc:chgData name="Sergio Santiago Bendaña Quesada" userId="b184ff06172b78e0" providerId="LiveId" clId="{8EE120CE-9802-4CD0-94B2-B8F0FBEAC4DF}" dt="2023-02-13T08:13:49.324" v="1836" actId="113"/>
        <pc:sldMkLst>
          <pc:docMk/>
          <pc:sldMk cId="4250492217" sldId="321"/>
        </pc:sldMkLst>
        <pc:spChg chg="mod">
          <ac:chgData name="Sergio Santiago Bendaña Quesada" userId="b184ff06172b78e0" providerId="LiveId" clId="{8EE120CE-9802-4CD0-94B2-B8F0FBEAC4DF}" dt="2023-02-13T08:10:49.636" v="1729" actId="20577"/>
          <ac:spMkLst>
            <pc:docMk/>
            <pc:sldMk cId="4250492217" sldId="321"/>
            <ac:spMk id="2" creationId="{500E6771-AC39-00C1-8152-2EE03289D056}"/>
          </ac:spMkLst>
        </pc:spChg>
        <pc:spChg chg="mod">
          <ac:chgData name="Sergio Santiago Bendaña Quesada" userId="b184ff06172b78e0" providerId="LiveId" clId="{8EE120CE-9802-4CD0-94B2-B8F0FBEAC4DF}" dt="2023-02-13T08:13:49.324" v="1836" actId="113"/>
          <ac:spMkLst>
            <pc:docMk/>
            <pc:sldMk cId="4250492217" sldId="321"/>
            <ac:spMk id="12" creationId="{34EA0849-23FB-3206-BD5E-C56A77CB88A1}"/>
          </ac:spMkLst>
        </pc:spChg>
        <pc:grpChg chg="mod">
          <ac:chgData name="Sergio Santiago Bendaña Quesada" userId="b184ff06172b78e0" providerId="LiveId" clId="{8EE120CE-9802-4CD0-94B2-B8F0FBEAC4DF}" dt="2023-02-13T08:10:58.864" v="1772" actId="1037"/>
          <ac:grpSpMkLst>
            <pc:docMk/>
            <pc:sldMk cId="4250492217" sldId="321"/>
            <ac:grpSpMk id="3" creationId="{BF8C02BC-FE37-B561-6987-F1DE79D22C58}"/>
          </ac:grpSpMkLst>
        </pc:grpChg>
      </pc:sldChg>
      <pc:sldChg chg="del">
        <pc:chgData name="Sergio Santiago Bendaña Quesada" userId="b184ff06172b78e0" providerId="LiveId" clId="{8EE120CE-9802-4CD0-94B2-B8F0FBEAC4DF}" dt="2023-02-12T16:56:10.363" v="1657" actId="2696"/>
        <pc:sldMkLst>
          <pc:docMk/>
          <pc:sldMk cId="1459285132" sldId="322"/>
        </pc:sldMkLst>
      </pc:sldChg>
      <pc:sldChg chg="del">
        <pc:chgData name="Sergio Santiago Bendaña Quesada" userId="b184ff06172b78e0" providerId="LiveId" clId="{8EE120CE-9802-4CD0-94B2-B8F0FBEAC4DF}" dt="2023-02-12T16:56:13.295" v="1658" actId="2696"/>
        <pc:sldMkLst>
          <pc:docMk/>
          <pc:sldMk cId="1851503029" sldId="323"/>
        </pc:sldMkLst>
      </pc:sldChg>
      <pc:sldChg chg="modSp mod">
        <pc:chgData name="Sergio Santiago Bendaña Quesada" userId="b184ff06172b78e0" providerId="LiveId" clId="{8EE120CE-9802-4CD0-94B2-B8F0FBEAC4DF}" dt="2023-02-11T19:42:51.223" v="555" actId="20577"/>
        <pc:sldMkLst>
          <pc:docMk/>
          <pc:sldMk cId="3613473948" sldId="325"/>
        </pc:sldMkLst>
        <pc:spChg chg="mod">
          <ac:chgData name="Sergio Santiago Bendaña Quesada" userId="b184ff06172b78e0" providerId="LiveId" clId="{8EE120CE-9802-4CD0-94B2-B8F0FBEAC4DF}" dt="2023-02-11T19:42:51.223" v="555" actId="20577"/>
          <ac:spMkLst>
            <pc:docMk/>
            <pc:sldMk cId="3613473948" sldId="325"/>
            <ac:spMk id="512" creationId="{00000000-0000-0000-0000-000000000000}"/>
          </ac:spMkLst>
        </pc:spChg>
      </pc:sldChg>
      <pc:sldChg chg="modSp add mod">
        <pc:chgData name="Sergio Santiago Bendaña Quesada" userId="b184ff06172b78e0" providerId="LiveId" clId="{8EE120CE-9802-4CD0-94B2-B8F0FBEAC4DF}" dt="2023-02-11T19:35:24.888" v="476" actId="207"/>
        <pc:sldMkLst>
          <pc:docMk/>
          <pc:sldMk cId="2303457767" sldId="326"/>
        </pc:sldMkLst>
        <pc:spChg chg="mod">
          <ac:chgData name="Sergio Santiago Bendaña Quesada" userId="b184ff06172b78e0" providerId="LiveId" clId="{8EE120CE-9802-4CD0-94B2-B8F0FBEAC4DF}" dt="2023-02-11T19:35:24.888" v="476" actId="207"/>
          <ac:spMkLst>
            <pc:docMk/>
            <pc:sldMk cId="2303457767" sldId="326"/>
            <ac:spMk id="512" creationId="{00000000-0000-0000-0000-000000000000}"/>
          </ac:spMkLst>
        </pc:spChg>
      </pc:sldChg>
      <pc:sldChg chg="addSp delSp modSp add mod">
        <pc:chgData name="Sergio Santiago Bendaña Quesada" userId="b184ff06172b78e0" providerId="LiveId" clId="{8EE120CE-9802-4CD0-94B2-B8F0FBEAC4DF}" dt="2023-02-12T15:38:32.373" v="1477" actId="207"/>
        <pc:sldMkLst>
          <pc:docMk/>
          <pc:sldMk cId="1607673110" sldId="327"/>
        </pc:sldMkLst>
        <pc:spChg chg="add 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2" creationId="{228FD309-9FD3-5EE9-5B86-BA372AC059DD}"/>
          </ac:spMkLst>
        </pc:spChg>
        <pc:spChg chg="add 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4" creationId="{CEAC7D80-65E1-EDF2-A62D-0D73095AD106}"/>
          </ac:spMkLst>
        </pc:spChg>
        <pc:spChg chg="add del mod">
          <ac:chgData name="Sergio Santiago Bendaña Quesada" userId="b184ff06172b78e0" providerId="LiveId" clId="{8EE120CE-9802-4CD0-94B2-B8F0FBEAC4DF}" dt="2023-02-12T15:24:05.453" v="1109"/>
          <ac:spMkLst>
            <pc:docMk/>
            <pc:sldMk cId="1607673110" sldId="327"/>
            <ac:spMk id="5" creationId="{33BB22E2-F5AD-B9BA-0A32-EFAB59D057CB}"/>
          </ac:spMkLst>
        </pc:spChg>
        <pc:spChg chg="add del mod">
          <ac:chgData name="Sergio Santiago Bendaña Quesada" userId="b184ff06172b78e0" providerId="LiveId" clId="{8EE120CE-9802-4CD0-94B2-B8F0FBEAC4DF}" dt="2023-02-12T15:25:27.301" v="1118" actId="478"/>
          <ac:spMkLst>
            <pc:docMk/>
            <pc:sldMk cId="1607673110" sldId="327"/>
            <ac:spMk id="6" creationId="{E432632D-004C-113B-CB0C-04E3127A5B6F}"/>
          </ac:spMkLst>
        </pc:spChg>
        <pc:spChg chg="add del mod">
          <ac:chgData name="Sergio Santiago Bendaña Quesada" userId="b184ff06172b78e0" providerId="LiveId" clId="{8EE120CE-9802-4CD0-94B2-B8F0FBEAC4DF}" dt="2023-02-12T15:25:40.124" v="1123" actId="478"/>
          <ac:spMkLst>
            <pc:docMk/>
            <pc:sldMk cId="1607673110" sldId="327"/>
            <ac:spMk id="7" creationId="{72EE9FB2-8D97-5EF1-5B79-E01878C901D8}"/>
          </ac:spMkLst>
        </pc:spChg>
        <pc:spChg chg="add del mod">
          <ac:chgData name="Sergio Santiago Bendaña Quesada" userId="b184ff06172b78e0" providerId="LiveId" clId="{8EE120CE-9802-4CD0-94B2-B8F0FBEAC4DF}" dt="2023-02-12T15:25:36.578" v="1121" actId="478"/>
          <ac:spMkLst>
            <pc:docMk/>
            <pc:sldMk cId="1607673110" sldId="327"/>
            <ac:spMk id="8" creationId="{88864DF0-7142-3DFE-A8C6-AC26A59339B0}"/>
          </ac:spMkLst>
        </pc:spChg>
        <pc:spChg chg="add del mod">
          <ac:chgData name="Sergio Santiago Bendaña Quesada" userId="b184ff06172b78e0" providerId="LiveId" clId="{8EE120CE-9802-4CD0-94B2-B8F0FBEAC4DF}" dt="2023-02-12T15:25:38.671" v="1122" actId="478"/>
          <ac:spMkLst>
            <pc:docMk/>
            <pc:sldMk cId="1607673110" sldId="327"/>
            <ac:spMk id="9" creationId="{60A40F78-96B4-48E1-F224-EB3DDF590435}"/>
          </ac:spMkLst>
        </pc:spChg>
        <pc:spChg chg="add del mod">
          <ac:chgData name="Sergio Santiago Bendaña Quesada" userId="b184ff06172b78e0" providerId="LiveId" clId="{8EE120CE-9802-4CD0-94B2-B8F0FBEAC4DF}" dt="2023-02-12T15:25:29.401" v="1119" actId="478"/>
          <ac:spMkLst>
            <pc:docMk/>
            <pc:sldMk cId="1607673110" sldId="327"/>
            <ac:spMk id="10" creationId="{D1EF145C-CB38-7966-A455-D463B309C7DF}"/>
          </ac:spMkLst>
        </pc:spChg>
        <pc:spChg chg="add del mod">
          <ac:chgData name="Sergio Santiago Bendaña Quesada" userId="b184ff06172b78e0" providerId="LiveId" clId="{8EE120CE-9802-4CD0-94B2-B8F0FBEAC4DF}" dt="2023-02-12T15:25:35.065" v="1120" actId="478"/>
          <ac:spMkLst>
            <pc:docMk/>
            <pc:sldMk cId="1607673110" sldId="327"/>
            <ac:spMk id="11" creationId="{51AB07AB-F27F-ABCC-A1B9-F40238D908B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2" creationId="{49602AFB-7249-7746-2405-A05785440F0A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3" creationId="{BC047254-C16A-5CAA-09AF-66EA383C8A95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4" creationId="{71190029-0292-1744-C96F-A0A4726AD7C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5" creationId="{B9C209CD-5AC4-C7C8-3E27-738ECC6BF7F8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6" creationId="{29B710BA-0D9F-B72D-1AA2-281594066CB9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7" creationId="{6AAC3F19-3A0E-D690-50B4-344D3233B4A7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19" creationId="{24ECA453-EADE-C03E-D2D3-989488EF7F36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20" creationId="{FBCF5B83-D6BC-D2F0-9ED4-5AE0F947FEF0}"/>
          </ac:spMkLst>
        </pc:spChg>
        <pc:spChg chg="add mod">
          <ac:chgData name="Sergio Santiago Bendaña Quesada" userId="b184ff06172b78e0" providerId="LiveId" clId="{8EE120CE-9802-4CD0-94B2-B8F0FBEAC4DF}" dt="2023-02-12T15:32:42.555" v="1367" actId="1036"/>
          <ac:spMkLst>
            <pc:docMk/>
            <pc:sldMk cId="1607673110" sldId="327"/>
            <ac:spMk id="21" creationId="{9F3C927A-F976-D601-4382-B962BCF89D1A}"/>
          </ac:spMkLst>
        </pc:spChg>
        <pc:spChg chg="mod">
          <ac:chgData name="Sergio Santiago Bendaña Quesada" userId="b184ff06172b78e0" providerId="LiveId" clId="{8EE120CE-9802-4CD0-94B2-B8F0FBEAC4DF}" dt="2023-02-12T15:32:50.715" v="1391" actId="1035"/>
          <ac:spMkLst>
            <pc:docMk/>
            <pc:sldMk cId="1607673110" sldId="327"/>
            <ac:spMk id="28" creationId="{CEA91446-775E-FA8E-9A41-8F7CAAFC570E}"/>
          </ac:spMkLst>
        </pc:spChg>
        <pc:spChg chg="mod">
          <ac:chgData name="Sergio Santiago Bendaña Quesada" userId="b184ff06172b78e0" providerId="LiveId" clId="{8EE120CE-9802-4CD0-94B2-B8F0FBEAC4DF}" dt="2023-02-12T15:38:32.373" v="1477" actId="207"/>
          <ac:spMkLst>
            <pc:docMk/>
            <pc:sldMk cId="1607673110" sldId="327"/>
            <ac:spMk id="701" creationId="{00000000-0000-0000-0000-000000000000}"/>
          </ac:spMkLst>
        </pc:spChg>
        <pc:picChg chg="del">
          <ac:chgData name="Sergio Santiago Bendaña Quesada" userId="b184ff06172b78e0" providerId="LiveId" clId="{8EE120CE-9802-4CD0-94B2-B8F0FBEAC4DF}" dt="2023-02-12T15:22:29.985" v="1091" actId="478"/>
          <ac:picMkLst>
            <pc:docMk/>
            <pc:sldMk cId="1607673110" sldId="327"/>
            <ac:picMk id="18" creationId="{25803312-D86D-48FF-FA09-18BAF6330842}"/>
          </ac:picMkLst>
        </pc:picChg>
        <pc:picChg chg="add mod">
          <ac:chgData name="Sergio Santiago Bendaña Quesada" userId="b184ff06172b78e0" providerId="LiveId" clId="{8EE120CE-9802-4CD0-94B2-B8F0FBEAC4DF}" dt="2023-02-12T15:32:58.171" v="1393" actId="1076"/>
          <ac:picMkLst>
            <pc:docMk/>
            <pc:sldMk cId="1607673110" sldId="327"/>
            <ac:picMk id="23" creationId="{11AB3316-472F-EC24-412A-AB9DBB302D20}"/>
          </ac:picMkLst>
        </pc:picChg>
        <pc:picChg chg="add mod">
          <ac:chgData name="Sergio Santiago Bendaña Quesada" userId="b184ff06172b78e0" providerId="LiveId" clId="{8EE120CE-9802-4CD0-94B2-B8F0FBEAC4DF}" dt="2023-02-12T15:32:55.280" v="1392" actId="1076"/>
          <ac:picMkLst>
            <pc:docMk/>
            <pc:sldMk cId="1607673110" sldId="327"/>
            <ac:picMk id="25" creationId="{15C74E94-5E47-C78A-D8B0-88DD98037E03}"/>
          </ac:picMkLst>
        </pc:picChg>
        <pc:picChg chg="add mod">
          <ac:chgData name="Sergio Santiago Bendaña Quesada" userId="b184ff06172b78e0" providerId="LiveId" clId="{8EE120CE-9802-4CD0-94B2-B8F0FBEAC4DF}" dt="2023-02-12T15:34:18.294" v="1402" actId="1076"/>
          <ac:picMkLst>
            <pc:docMk/>
            <pc:sldMk cId="1607673110" sldId="327"/>
            <ac:picMk id="27" creationId="{6D5E0C65-30D6-1A7A-9B74-73FD2EF0DEED}"/>
          </ac:picMkLst>
        </pc:picChg>
        <pc:picChg chg="add mod">
          <ac:chgData name="Sergio Santiago Bendaña Quesada" userId="b184ff06172b78e0" providerId="LiveId" clId="{8EE120CE-9802-4CD0-94B2-B8F0FBEAC4DF}" dt="2023-02-12T15:35:26.346" v="1405" actId="1076"/>
          <ac:picMkLst>
            <pc:docMk/>
            <pc:sldMk cId="1607673110" sldId="327"/>
            <ac:picMk id="30" creationId="{EA492FA5-7C76-22CB-ACD8-9C21C21C1E37}"/>
          </ac:picMkLst>
        </pc:picChg>
      </pc:sldChg>
      <pc:sldChg chg="new del">
        <pc:chgData name="Sergio Santiago Bendaña Quesada" userId="b184ff06172b78e0" providerId="LiveId" clId="{8EE120CE-9802-4CD0-94B2-B8F0FBEAC4DF}" dt="2023-02-11T20:09:36.140" v="557" actId="2696"/>
        <pc:sldMkLst>
          <pc:docMk/>
          <pc:sldMk cId="1628019773" sldId="327"/>
        </pc:sldMkLst>
      </pc:sldChg>
      <pc:sldChg chg="add del">
        <pc:chgData name="Sergio Santiago Bendaña Quesada" userId="b184ff06172b78e0" providerId="LiveId" clId="{8EE120CE-9802-4CD0-94B2-B8F0FBEAC4DF}" dt="2023-02-12T14:51:30.341" v="660" actId="2696"/>
        <pc:sldMkLst>
          <pc:docMk/>
          <pc:sldMk cId="1779307106" sldId="327"/>
        </pc:sldMkLst>
      </pc:sldChg>
      <pc:sldMasterChg chg="delSldLayout">
        <pc:chgData name="Sergio Santiago Bendaña Quesada" userId="b184ff06172b78e0" providerId="LiveId" clId="{8EE120CE-9802-4CD0-94B2-B8F0FBEAC4DF}" dt="2023-02-11T19:34:35.733" v="461" actId="2696"/>
        <pc:sldMasterMkLst>
          <pc:docMk/>
          <pc:sldMasterMk cId="0" sldId="2147483672"/>
        </pc:sldMasterMkLst>
        <pc:sldLayoutChg chg="del">
          <pc:chgData name="Sergio Santiago Bendaña Quesada" userId="b184ff06172b78e0" providerId="LiveId" clId="{8EE120CE-9802-4CD0-94B2-B8F0FBEAC4DF}" dt="2023-02-11T19:34:29.012" v="460" actId="2696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Sergio Santiago Bendaña Quesada" userId="b184ff06172b78e0" providerId="LiveId" clId="{8EE120CE-9802-4CD0-94B2-B8F0FBEAC4DF}" dt="2023-02-11T19:34:35.733" v="461" actId="2696"/>
          <pc:sldLayoutMkLst>
            <pc:docMk/>
            <pc:sldMasterMk cId="0" sldId="2147483672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359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7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8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1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4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88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0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Como marco de trabajo en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blockchain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FrameBlock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define, implementa y pone 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a disposición un 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Agnostic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Blockchain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Path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" 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que simplifica el uso de tu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9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Para lograrlo,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FrameBlock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 define el "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Agnostic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Blockchain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Path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", un marco de trabajo que permite a tu aplicación integrarse con los módulos de </a:t>
            </a:r>
            <a:r>
              <a:rPr lang="es-ES" b="1" i="0" dirty="0" err="1">
                <a:solidFill>
                  <a:srgbClr val="D1D5DB"/>
                </a:solidFill>
                <a:effectLst/>
                <a:latin typeface="Söhne"/>
              </a:rPr>
              <a:t>Onboarding</a:t>
            </a:r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 mediante redes sociales y pagos a través de tarjetas.</a:t>
            </a:r>
            <a:r>
              <a:rPr lang="es-ES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26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682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6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7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16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9" r:id="rId5"/>
    <p:sldLayoutId id="2147483670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7896719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Frame</a:t>
            </a:r>
            <a:r>
              <a:rPr lang="es-ES" dirty="0" err="1">
                <a:solidFill>
                  <a:srgbClr val="972CB4"/>
                </a:solidFill>
              </a:rPr>
              <a:t>B</a:t>
            </a:r>
            <a:r>
              <a:rPr lang="es-ES" dirty="0" err="1"/>
              <a:t>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45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2EB3CAE2-E9CA-EC3C-2640-A66DE18D3323}"/>
              </a:ext>
            </a:extLst>
          </p:cNvPr>
          <p:cNvSpPr/>
          <p:nvPr/>
        </p:nvSpPr>
        <p:spPr>
          <a:xfrm>
            <a:off x="1391919" y="701041"/>
            <a:ext cx="6096001" cy="41808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Google Shape;701;p28">
            <a:extLst>
              <a:ext uri="{FF2B5EF4-FFF2-40B4-BE49-F238E27FC236}">
                <a16:creationId xmlns:a16="http://schemas.microsoft.com/office/drawing/2014/main" id="{51912B67-0812-E289-0B47-88C7C93D6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35C2DF"/>
                </a:solidFill>
              </a:rPr>
              <a:t>01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CEF3F5"/>
                </a:solidFill>
              </a:rPr>
              <a:t>02 03</a:t>
            </a:r>
            <a:endParaRPr lang="es-ES" dirty="0">
              <a:solidFill>
                <a:srgbClr val="CEF3F5"/>
              </a:solidFill>
            </a:endParaRPr>
          </a:p>
        </p:txBody>
      </p:sp>
      <p:grpSp>
        <p:nvGrpSpPr>
          <p:cNvPr id="21" name="Google Shape;9897;p76">
            <a:extLst>
              <a:ext uri="{FF2B5EF4-FFF2-40B4-BE49-F238E27FC236}">
                <a16:creationId xmlns:a16="http://schemas.microsoft.com/office/drawing/2014/main" id="{E2A6E86F-984F-5535-AC49-405539AC7272}"/>
              </a:ext>
            </a:extLst>
          </p:cNvPr>
          <p:cNvGrpSpPr/>
          <p:nvPr/>
        </p:nvGrpSpPr>
        <p:grpSpPr>
          <a:xfrm>
            <a:off x="3878675" y="107633"/>
            <a:ext cx="561244" cy="503707"/>
            <a:chOff x="6242825" y="238125"/>
            <a:chExt cx="483125" cy="483125"/>
          </a:xfrm>
        </p:grpSpPr>
        <p:sp>
          <p:nvSpPr>
            <p:cNvPr id="22" name="Google Shape;9898;p76">
              <a:extLst>
                <a:ext uri="{FF2B5EF4-FFF2-40B4-BE49-F238E27FC236}">
                  <a16:creationId xmlns:a16="http://schemas.microsoft.com/office/drawing/2014/main" id="{AA3B5EF7-53F0-22FA-43A3-E6FE8432FDB7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899;p76">
              <a:extLst>
                <a:ext uri="{FF2B5EF4-FFF2-40B4-BE49-F238E27FC236}">
                  <a16:creationId xmlns:a16="http://schemas.microsoft.com/office/drawing/2014/main" id="{5C9A9F62-A801-CFC8-F82E-0B0E45E3BDEF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900;p76">
              <a:extLst>
                <a:ext uri="{FF2B5EF4-FFF2-40B4-BE49-F238E27FC236}">
                  <a16:creationId xmlns:a16="http://schemas.microsoft.com/office/drawing/2014/main" id="{EBF63588-42FB-6F1C-332C-82832E7604DA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28741E6-D1CE-3337-A22B-694EB3C6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97" y="876080"/>
            <a:ext cx="5793425" cy="38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6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A64AD6-74BF-374E-7CE2-9177076801AF}"/>
              </a:ext>
            </a:extLst>
          </p:cNvPr>
          <p:cNvSpPr/>
          <p:nvPr/>
        </p:nvSpPr>
        <p:spPr>
          <a:xfrm>
            <a:off x="1524000" y="807721"/>
            <a:ext cx="5755640" cy="3886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1ED180BA-E639-08AD-62DC-EE4999DB7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CEF3F5"/>
                </a:solidFill>
              </a:rPr>
              <a:t>01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35C2DF"/>
                </a:solidFill>
              </a:rPr>
              <a:t>02</a:t>
            </a:r>
            <a:r>
              <a:rPr lang="en-US" dirty="0">
                <a:solidFill>
                  <a:srgbClr val="C8AEF8"/>
                </a:solidFill>
              </a:rPr>
              <a:t> </a:t>
            </a:r>
            <a:r>
              <a:rPr lang="en-US" dirty="0">
                <a:solidFill>
                  <a:srgbClr val="CEF3F5"/>
                </a:solidFill>
              </a:rPr>
              <a:t>03</a:t>
            </a:r>
            <a:endParaRPr lang="es-ES" dirty="0">
              <a:solidFill>
                <a:srgbClr val="CEF3F5"/>
              </a:solidFill>
            </a:endParaRPr>
          </a:p>
        </p:txBody>
      </p:sp>
      <p:grpSp>
        <p:nvGrpSpPr>
          <p:cNvPr id="7" name="Google Shape;9897;p76">
            <a:extLst>
              <a:ext uri="{FF2B5EF4-FFF2-40B4-BE49-F238E27FC236}">
                <a16:creationId xmlns:a16="http://schemas.microsoft.com/office/drawing/2014/main" id="{60532653-8E39-FA8C-7A63-C379C6EA8580}"/>
              </a:ext>
            </a:extLst>
          </p:cNvPr>
          <p:cNvGrpSpPr/>
          <p:nvPr/>
        </p:nvGrpSpPr>
        <p:grpSpPr>
          <a:xfrm>
            <a:off x="3904076" y="114377"/>
            <a:ext cx="561244" cy="503707"/>
            <a:chOff x="6242825" y="238125"/>
            <a:chExt cx="483125" cy="483125"/>
          </a:xfrm>
        </p:grpSpPr>
        <p:sp>
          <p:nvSpPr>
            <p:cNvPr id="8" name="Google Shape;9898;p76">
              <a:extLst>
                <a:ext uri="{FF2B5EF4-FFF2-40B4-BE49-F238E27FC236}">
                  <a16:creationId xmlns:a16="http://schemas.microsoft.com/office/drawing/2014/main" id="{53EEE180-91CB-8BF0-6250-AF8DB25AD1A2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899;p76">
              <a:extLst>
                <a:ext uri="{FF2B5EF4-FFF2-40B4-BE49-F238E27FC236}">
                  <a16:creationId xmlns:a16="http://schemas.microsoft.com/office/drawing/2014/main" id="{B4D61381-65D6-029A-6E57-DF950A2A069D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9900;p76">
              <a:extLst>
                <a:ext uri="{FF2B5EF4-FFF2-40B4-BE49-F238E27FC236}">
                  <a16:creationId xmlns:a16="http://schemas.microsoft.com/office/drawing/2014/main" id="{7DD86800-08F3-54F4-7A05-3675E61557A1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A241000-5C91-3C77-DA04-973224A5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6" y="987417"/>
            <a:ext cx="5412982" cy="35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22A7F9B-F188-E65E-EF02-EE4A861F7E3D}"/>
              </a:ext>
            </a:extLst>
          </p:cNvPr>
          <p:cNvSpPr/>
          <p:nvPr/>
        </p:nvSpPr>
        <p:spPr>
          <a:xfrm>
            <a:off x="799458" y="811530"/>
            <a:ext cx="7081520" cy="28308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01;p28">
            <a:extLst>
              <a:ext uri="{FF2B5EF4-FFF2-40B4-BE49-F238E27FC236}">
                <a16:creationId xmlns:a16="http://schemas.microsoft.com/office/drawing/2014/main" id="{7AB75496-8A69-FA3F-D922-A3187FD88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40" y="1076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UML SECUENCE </a:t>
            </a:r>
            <a:r>
              <a:rPr lang="en-US" dirty="0">
                <a:solidFill>
                  <a:srgbClr val="CEF3F5"/>
                </a:solidFill>
              </a:rPr>
              <a:t>01 02 </a:t>
            </a:r>
            <a:r>
              <a:rPr lang="en-US" dirty="0">
                <a:solidFill>
                  <a:srgbClr val="35C2DF"/>
                </a:solidFill>
              </a:rPr>
              <a:t>03</a:t>
            </a:r>
            <a:endParaRPr lang="es-ES" dirty="0">
              <a:solidFill>
                <a:srgbClr val="35C2DF"/>
              </a:solidFill>
            </a:endParaRPr>
          </a:p>
        </p:txBody>
      </p:sp>
      <p:grpSp>
        <p:nvGrpSpPr>
          <p:cNvPr id="7" name="Google Shape;9897;p76">
            <a:extLst>
              <a:ext uri="{FF2B5EF4-FFF2-40B4-BE49-F238E27FC236}">
                <a16:creationId xmlns:a16="http://schemas.microsoft.com/office/drawing/2014/main" id="{ABD153A2-3F39-92B4-5A59-B08F1D64B404}"/>
              </a:ext>
            </a:extLst>
          </p:cNvPr>
          <p:cNvGrpSpPr/>
          <p:nvPr/>
        </p:nvGrpSpPr>
        <p:grpSpPr>
          <a:xfrm>
            <a:off x="3878676" y="142129"/>
            <a:ext cx="561244" cy="503707"/>
            <a:chOff x="6242825" y="238125"/>
            <a:chExt cx="483125" cy="483125"/>
          </a:xfrm>
        </p:grpSpPr>
        <p:sp>
          <p:nvSpPr>
            <p:cNvPr id="8" name="Google Shape;9898;p76">
              <a:extLst>
                <a:ext uri="{FF2B5EF4-FFF2-40B4-BE49-F238E27FC236}">
                  <a16:creationId xmlns:a16="http://schemas.microsoft.com/office/drawing/2014/main" id="{066D5503-C3EE-3D14-EFC1-AC64F1414E9F}"/>
                </a:ext>
              </a:extLst>
            </p:cNvPr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899;p76">
              <a:extLst>
                <a:ext uri="{FF2B5EF4-FFF2-40B4-BE49-F238E27FC236}">
                  <a16:creationId xmlns:a16="http://schemas.microsoft.com/office/drawing/2014/main" id="{BE3ED0A6-B5EF-0200-02E6-15E9CAB64AC5}"/>
                </a:ext>
              </a:extLst>
            </p:cNvPr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9900;p76">
              <a:extLst>
                <a:ext uri="{FF2B5EF4-FFF2-40B4-BE49-F238E27FC236}">
                  <a16:creationId xmlns:a16="http://schemas.microsoft.com/office/drawing/2014/main" id="{DAAFE625-CCBE-0873-B510-02EE598F30D3}"/>
                </a:ext>
              </a:extLst>
            </p:cNvPr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C46144F7-DA47-9E09-16FA-8959848A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0" y="989736"/>
            <a:ext cx="6741545" cy="25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6D9784-D1B1-61AC-FB72-C19EE5893F50}"/>
              </a:ext>
            </a:extLst>
          </p:cNvPr>
          <p:cNvSpPr txBox="1"/>
          <p:nvPr/>
        </p:nvSpPr>
        <p:spPr>
          <a:xfrm>
            <a:off x="625173" y="885747"/>
            <a:ext cx="3636948" cy="38779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@startuml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title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Simple AI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 UML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Sequence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Diagram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actor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Access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website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logged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in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log in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Login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Initialize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Web3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available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account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account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Web3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instance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Call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else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No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Onboard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No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detected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Get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number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Enter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search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term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IPFS: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Retrieve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matching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search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term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IPFS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matching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Allow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set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name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Sets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name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Allow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collection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IPFS: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images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IPFS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IPFS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IPFS CID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F03C3E-E5FB-4A3A-1D63-541CEAF574C5}"/>
              </a:ext>
            </a:extLst>
          </p:cNvPr>
          <p:cNvSpPr txBox="1"/>
          <p:nvPr/>
        </p:nvSpPr>
        <p:spPr>
          <a:xfrm>
            <a:off x="4475479" y="885747"/>
            <a:ext cx="3636948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a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a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Retrieve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Ethereum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alt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Calculate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end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Clicks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button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connect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Connects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wallet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selected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network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Prompt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to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cost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Wait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for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Display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confirmation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of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deployment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App 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Call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smartcontract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App: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Returns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deployed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contract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address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@enduml</a:t>
            </a:r>
          </a:p>
        </p:txBody>
      </p:sp>
      <p:sp>
        <p:nvSpPr>
          <p:cNvPr id="7" name="Google Shape;701;p28">
            <a:extLst>
              <a:ext uri="{FF2B5EF4-FFF2-40B4-BE49-F238E27FC236}">
                <a16:creationId xmlns:a16="http://schemas.microsoft.com/office/drawing/2014/main" id="{87952B57-8AB1-F2B6-6723-A0471114B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40" y="1640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HOW TO CREATE AN UML DRAWING?</a:t>
            </a:r>
            <a:endParaRPr lang="es-ES" dirty="0">
              <a:solidFill>
                <a:srgbClr val="C8AEF8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D983ED-C3C2-CE5D-227D-005C29901956}"/>
              </a:ext>
            </a:extLst>
          </p:cNvPr>
          <p:cNvSpPr txBox="1"/>
          <p:nvPr/>
        </p:nvSpPr>
        <p:spPr>
          <a:xfrm>
            <a:off x="4475479" y="3712370"/>
            <a:ext cx="404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swald"/>
              </a:rPr>
              <a:t>We have used </a:t>
            </a:r>
            <a:r>
              <a:rPr lang="en-US" sz="2000" dirty="0" err="1">
                <a:solidFill>
                  <a:srgbClr val="C8AEF8"/>
                </a:solidFill>
                <a:latin typeface="Oswald"/>
              </a:rPr>
              <a:t>PlantUML</a:t>
            </a:r>
            <a:r>
              <a:rPr lang="en-US" sz="2000" dirty="0">
                <a:solidFill>
                  <a:schemeClr val="dk1"/>
                </a:solidFill>
                <a:latin typeface="Oswald"/>
              </a:rPr>
              <a:t> an opensource tool http://www.plantuml.com</a:t>
            </a:r>
            <a:endParaRPr lang="es-ES" sz="20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  <p:grpSp>
        <p:nvGrpSpPr>
          <p:cNvPr id="9" name="Google Shape;11508;p80">
            <a:extLst>
              <a:ext uri="{FF2B5EF4-FFF2-40B4-BE49-F238E27FC236}">
                <a16:creationId xmlns:a16="http://schemas.microsoft.com/office/drawing/2014/main" id="{27CF1801-8D98-DE04-B19E-7FB0E06003D3}"/>
              </a:ext>
            </a:extLst>
          </p:cNvPr>
          <p:cNvGrpSpPr/>
          <p:nvPr/>
        </p:nvGrpSpPr>
        <p:grpSpPr>
          <a:xfrm>
            <a:off x="5504172" y="164080"/>
            <a:ext cx="510548" cy="572700"/>
            <a:chOff x="-9570950" y="1622100"/>
            <a:chExt cx="310350" cy="356025"/>
          </a:xfrm>
        </p:grpSpPr>
        <p:sp>
          <p:nvSpPr>
            <p:cNvPr id="10" name="Google Shape;11509;p80">
              <a:extLst>
                <a:ext uri="{FF2B5EF4-FFF2-40B4-BE49-F238E27FC236}">
                  <a16:creationId xmlns:a16="http://schemas.microsoft.com/office/drawing/2014/main" id="{B2CB448E-E511-0049-B511-43E74ED9C2AC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10;p80">
              <a:extLst>
                <a:ext uri="{FF2B5EF4-FFF2-40B4-BE49-F238E27FC236}">
                  <a16:creationId xmlns:a16="http://schemas.microsoft.com/office/drawing/2014/main" id="{347517F2-B174-BEE9-1E95-FD87075D3AA8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574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122617" y="216339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CONTRACT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CC735A-6A62-CCFD-C057-BB0C36B0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30" y="1061720"/>
            <a:ext cx="3338830" cy="33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7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8AEF8"/>
                </a:solidFill>
              </a:rPr>
              <a:t>SMART CONTRACT             (</a:t>
            </a:r>
            <a:r>
              <a:rPr lang="es-ES" dirty="0" err="1">
                <a:solidFill>
                  <a:srgbClr val="C8AEF8"/>
                </a:solidFill>
              </a:rPr>
              <a:t>Collection.sol</a:t>
            </a:r>
            <a:r>
              <a:rPr lang="es-ES" dirty="0">
                <a:solidFill>
                  <a:srgbClr val="C8AEF8"/>
                </a:solidFill>
              </a:rPr>
              <a:t>)</a:t>
            </a:r>
          </a:p>
        </p:txBody>
      </p:sp>
      <p:grpSp>
        <p:nvGrpSpPr>
          <p:cNvPr id="6" name="Google Shape;11364;p80">
            <a:extLst>
              <a:ext uri="{FF2B5EF4-FFF2-40B4-BE49-F238E27FC236}">
                <a16:creationId xmlns:a16="http://schemas.microsoft.com/office/drawing/2014/main" id="{17BC6E3F-BBF5-E2D0-210D-D926065B4DA8}"/>
              </a:ext>
            </a:extLst>
          </p:cNvPr>
          <p:cNvGrpSpPr/>
          <p:nvPr/>
        </p:nvGrpSpPr>
        <p:grpSpPr>
          <a:xfrm>
            <a:off x="3402826" y="214880"/>
            <a:ext cx="579417" cy="572700"/>
            <a:chOff x="-45665400" y="2703250"/>
            <a:chExt cx="301500" cy="299575"/>
          </a:xfrm>
        </p:grpSpPr>
        <p:sp>
          <p:nvSpPr>
            <p:cNvPr id="7" name="Google Shape;11365;p80">
              <a:extLst>
                <a:ext uri="{FF2B5EF4-FFF2-40B4-BE49-F238E27FC236}">
                  <a16:creationId xmlns:a16="http://schemas.microsoft.com/office/drawing/2014/main" id="{E337C8E8-80C1-850E-43A3-60EB723739C3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66;p80">
              <a:extLst>
                <a:ext uri="{FF2B5EF4-FFF2-40B4-BE49-F238E27FC236}">
                  <a16:creationId xmlns:a16="http://schemas.microsoft.com/office/drawing/2014/main" id="{0DDDDFF9-FD13-B20A-C886-F658CE9C3F85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67;p80">
              <a:extLst>
                <a:ext uri="{FF2B5EF4-FFF2-40B4-BE49-F238E27FC236}">
                  <a16:creationId xmlns:a16="http://schemas.microsoft.com/office/drawing/2014/main" id="{DEDDD358-DAD0-298C-9AE4-589A0A263771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8;p80">
              <a:extLst>
                <a:ext uri="{FF2B5EF4-FFF2-40B4-BE49-F238E27FC236}">
                  <a16:creationId xmlns:a16="http://schemas.microsoft.com/office/drawing/2014/main" id="{C5131844-6EAF-D945-3536-C14F6129D265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A8FE09C-523C-790E-30FE-A8207E489B94}"/>
              </a:ext>
            </a:extLst>
          </p:cNvPr>
          <p:cNvSpPr txBox="1"/>
          <p:nvPr/>
        </p:nvSpPr>
        <p:spPr>
          <a:xfrm>
            <a:off x="288200" y="1001471"/>
            <a:ext cx="4138783" cy="350865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SPDX-License-Identifier: MIT</a:t>
            </a: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Specifies the license under which the contract is published.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pragma solidity ^0.8.0;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Import the Ownable contract from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import "https://github.com/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-solidity/contracts/access/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Ownable.sol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";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contract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MapStore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is Ownable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// Define a struct to hold user data.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struct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name;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address collection;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network;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date;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A mapping from addresses to arrays of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mapping (address =&gt;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[]) public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A mapping from addresses to the number of times they've been updated.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mapping (address =&gt;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 public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// A function to add a new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 to the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mapping.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addValue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(address key, string memory name, address collection, string memory network, string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string memory date, string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 public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Only the contract owner can add values.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require(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msg.sender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== owner(), "Only the contract owner can add values.");</a:t>
            </a: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Add the new struct to the array and increment the update count.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[key].push(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(name, collection, network,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date,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transactionId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[key]++;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C663B0-5B7D-D8ED-F826-B28FAA902D94}"/>
              </a:ext>
            </a:extLst>
          </p:cNvPr>
          <p:cNvSpPr txBox="1"/>
          <p:nvPr/>
        </p:nvSpPr>
        <p:spPr>
          <a:xfrm>
            <a:off x="4572000" y="1001471"/>
            <a:ext cx="4283800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// A function to get an array of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structs for a given address.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function get(address key) public view returns (string[] memory, address[] memory, string[] memory, string[] memory, string[] memory)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count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updateCounts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names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address[] memory collections = new address[](count);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networks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 new string[](count);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string[] memory dates = new string[](count);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// Loop through the </a:t>
            </a:r>
            <a:r>
              <a:rPr lang="en-US" sz="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array and extract the relevant fields.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for (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= 0;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&lt; count;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UserData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memory data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storedValues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[key][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names[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data.name;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collections[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data.collection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networks[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data.network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data.paymentId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    dates[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] =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data.date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chemeClr val="accent6"/>
                </a:solidFill>
                <a:latin typeface="Consolas" panose="020B0609020204030204" pitchFamily="49" charset="0"/>
              </a:rPr>
              <a:t>        // Return the arrays of fields.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    return (names, collections, networks, </a:t>
            </a:r>
            <a:r>
              <a:rPr lang="en-U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paymentIds</a:t>
            </a:r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, dates);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8AEF8"/>
                </a:solidFill>
              </a:rPr>
              <a:t>SMART CONTRACT             (</a:t>
            </a:r>
            <a:r>
              <a:rPr lang="es-ES" dirty="0" err="1">
                <a:solidFill>
                  <a:srgbClr val="C8AEF8"/>
                </a:solidFill>
              </a:rPr>
              <a:t>CollectionAirdrop.sol</a:t>
            </a:r>
            <a:r>
              <a:rPr lang="es-ES" dirty="0">
                <a:solidFill>
                  <a:srgbClr val="C8AEF8"/>
                </a:solidFill>
              </a:rPr>
              <a:t>)</a:t>
            </a:r>
          </a:p>
        </p:txBody>
      </p:sp>
      <p:grpSp>
        <p:nvGrpSpPr>
          <p:cNvPr id="6" name="Google Shape;11364;p80">
            <a:extLst>
              <a:ext uri="{FF2B5EF4-FFF2-40B4-BE49-F238E27FC236}">
                <a16:creationId xmlns:a16="http://schemas.microsoft.com/office/drawing/2014/main" id="{17BC6E3F-BBF5-E2D0-210D-D926065B4DA8}"/>
              </a:ext>
            </a:extLst>
          </p:cNvPr>
          <p:cNvGrpSpPr/>
          <p:nvPr/>
        </p:nvGrpSpPr>
        <p:grpSpPr>
          <a:xfrm>
            <a:off x="3402826" y="214880"/>
            <a:ext cx="579417" cy="572700"/>
            <a:chOff x="-45665400" y="2703250"/>
            <a:chExt cx="301500" cy="299575"/>
          </a:xfrm>
        </p:grpSpPr>
        <p:sp>
          <p:nvSpPr>
            <p:cNvPr id="7" name="Google Shape;11365;p80">
              <a:extLst>
                <a:ext uri="{FF2B5EF4-FFF2-40B4-BE49-F238E27FC236}">
                  <a16:creationId xmlns:a16="http://schemas.microsoft.com/office/drawing/2014/main" id="{E337C8E8-80C1-850E-43A3-60EB723739C3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66;p80">
              <a:extLst>
                <a:ext uri="{FF2B5EF4-FFF2-40B4-BE49-F238E27FC236}">
                  <a16:creationId xmlns:a16="http://schemas.microsoft.com/office/drawing/2014/main" id="{0DDDDFF9-FD13-B20A-C886-F658CE9C3F85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67;p80">
              <a:extLst>
                <a:ext uri="{FF2B5EF4-FFF2-40B4-BE49-F238E27FC236}">
                  <a16:creationId xmlns:a16="http://schemas.microsoft.com/office/drawing/2014/main" id="{DEDDD358-DAD0-298C-9AE4-589A0A263771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68;p80">
              <a:extLst>
                <a:ext uri="{FF2B5EF4-FFF2-40B4-BE49-F238E27FC236}">
                  <a16:creationId xmlns:a16="http://schemas.microsoft.com/office/drawing/2014/main" id="{C5131844-6EAF-D945-3536-C14F6129D265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A8FE09C-523C-790E-30FE-A8207E489B94}"/>
              </a:ext>
            </a:extLst>
          </p:cNvPr>
          <p:cNvSpPr txBox="1"/>
          <p:nvPr/>
        </p:nvSpPr>
        <p:spPr>
          <a:xfrm>
            <a:off x="288200" y="1001471"/>
            <a:ext cx="413878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// SPDX-License-Identifier: MIT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// Specifies the license under which the contract is published.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pragma solidity ^0.8.9;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/contracts/token/ERC721/ERC721.sol";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/contracts/access/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Ownable.sol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import "@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openzeppelin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/contracts/token/ERC721/extensions/ERC721Enumerable.sol";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contract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CollectionAirdrop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is ERC721, ERC721Enumerable, Ownable {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Optional mapping for token URIs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A mapping that associates token IDs with their respective URIs.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mapping(uint256 =&gt; string) private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tokenURIs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The base URI for the token metadata.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string public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Constructor to initialize the contract with a name, symbol, number of tokens, base URI and recipient address.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constructor(string memory name_, string memory symbol_, uint256 num_, string memory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_, address recipient) ERC721(name_, symbol_)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=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   // To airdrop the total amount of NFTs (10 NFTs) within the constructor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for 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= 1;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&lt;=num_;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(recipient,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return the base URI for the token metadata.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baseURI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() internal view override returns (string memory)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{ERC721-safeMint}.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Mints a new token to the specified address.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safely mint a new token to the specified address.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(address to,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onlyOwner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safeMint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(to,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C663B0-5B7D-D8ED-F826-B28FAA902D94}"/>
              </a:ext>
            </a:extLst>
          </p:cNvPr>
          <p:cNvSpPr txBox="1"/>
          <p:nvPr/>
        </p:nvSpPr>
        <p:spPr>
          <a:xfrm>
            <a:off x="4572000" y="1001471"/>
            <a:ext cx="4283800" cy="36009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{IERC721Metadata-tokenURI}.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Returns the token URI for a given token ID.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Function to return the token URI for a given token ID.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view virtual override returns (string memory)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require(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_exists(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    "ERC721URIStorage: URI query for nonexistent token"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string memory base =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baseURI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string(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abi.encodePacked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(base,'/',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Strings.toString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),'.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json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'));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The following functions are overrides required by Solidity.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{ERC721-_beforeTokenTransfer}.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Called before any token transfer operation.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Override function called before any token transfer operation.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beforeTokenTransfer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(address from, address to,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, uint256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batchSize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internal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override(ERC721, ERC721Enumerable)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super._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beforeTokenTransfer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(from, to,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tokenId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,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batchSize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600" dirty="0">
              <a:solidFill>
                <a:srgbClr val="CEF3F5"/>
              </a:solidFill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@dev See {ERC165-supportsInterface}.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 Checks if a given interface is supported by the contract.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en-US" sz="600" dirty="0">
                <a:solidFill>
                  <a:srgbClr val="972CB4"/>
                </a:solidFill>
                <a:latin typeface="Consolas" panose="020B0609020204030204" pitchFamily="49" charset="0"/>
              </a:rPr>
              <a:t>    // Override function to check if a given interface is supported by the contract.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function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supportsInterface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(bytes4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interfaceId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 public view override(ERC721, ERC721Enumerable) returns (bool){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super.supportsInterface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(</a:t>
            </a:r>
            <a:r>
              <a:rPr lang="en-US" sz="600" dirty="0" err="1">
                <a:solidFill>
                  <a:srgbClr val="CEF3F5"/>
                </a:solidFill>
                <a:latin typeface="Consolas" panose="020B0609020204030204" pitchFamily="49" charset="0"/>
              </a:rPr>
              <a:t>interfaceId</a:t>
            </a:r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600" dirty="0">
                <a:solidFill>
                  <a:srgbClr val="CEF3F5"/>
                </a:solidFill>
                <a:latin typeface="Consolas" panose="020B0609020204030204" pitchFamily="49" charset="0"/>
              </a:rPr>
              <a:t>}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6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4011346" y="3300624"/>
            <a:ext cx="4345068" cy="1315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</a:t>
            </a:r>
            <a:r>
              <a:rPr lang="en" dirty="0">
                <a:solidFill>
                  <a:schemeClr val="accent6"/>
                </a:solidFill>
              </a:rPr>
              <a:t>B</a:t>
            </a:r>
            <a:r>
              <a:rPr lang="en" dirty="0"/>
              <a:t>lock</a:t>
            </a:r>
            <a:endParaRPr dirty="0"/>
          </a:p>
        </p:txBody>
      </p:sp>
      <p:sp>
        <p:nvSpPr>
          <p:cNvPr id="2" name="Google Shape;512;p27">
            <a:extLst>
              <a:ext uri="{FF2B5EF4-FFF2-40B4-BE49-F238E27FC236}">
                <a16:creationId xmlns:a16="http://schemas.microsoft.com/office/drawing/2014/main" id="{C45E900C-9C61-D0D8-6A35-1D9186133EC6}"/>
              </a:ext>
            </a:extLst>
          </p:cNvPr>
          <p:cNvSpPr txBox="1">
            <a:spLocks/>
          </p:cNvSpPr>
          <p:nvPr/>
        </p:nvSpPr>
        <p:spPr>
          <a:xfrm>
            <a:off x="191605" y="777681"/>
            <a:ext cx="4467163" cy="149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/>
              <a:t>Grac</a:t>
            </a:r>
            <a:r>
              <a:rPr lang="es-ES" dirty="0">
                <a:solidFill>
                  <a:srgbClr val="972CB4"/>
                </a:solidFill>
              </a:rPr>
              <a:t>i</a:t>
            </a:r>
            <a:r>
              <a:rPr lang="es-ES" dirty="0"/>
              <a:t>as!!!</a:t>
            </a:r>
          </a:p>
        </p:txBody>
      </p:sp>
    </p:spTree>
    <p:extLst>
      <p:ext uri="{BB962C8B-B14F-4D97-AF65-F5344CB8AC3E}">
        <p14:creationId xmlns:p14="http://schemas.microsoft.com/office/powerpoint/2010/main" val="361347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¿La Misión </a:t>
            </a:r>
            <a:r>
              <a:rPr lang="es-ES" dirty="0" err="1"/>
              <a:t>Frame</a:t>
            </a:r>
            <a:r>
              <a:rPr lang="es-ES" dirty="0" err="1">
                <a:solidFill>
                  <a:srgbClr val="972CB4"/>
                </a:solidFill>
              </a:rPr>
              <a:t>B</a:t>
            </a:r>
            <a:r>
              <a:rPr lang="es-ES" dirty="0" err="1"/>
              <a:t>lock</a:t>
            </a:r>
            <a:r>
              <a:rPr lang="es-ES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0" name="Google Shape;731;p30">
            <a:extLst>
              <a:ext uri="{FF2B5EF4-FFF2-40B4-BE49-F238E27FC236}">
                <a16:creationId xmlns:a16="http://schemas.microsoft.com/office/drawing/2014/main" id="{02B53A0C-BD77-F00B-7A0F-BE2866693D05}"/>
              </a:ext>
            </a:extLst>
          </p:cNvPr>
          <p:cNvSpPr txBox="1">
            <a:spLocks/>
          </p:cNvSpPr>
          <p:nvPr/>
        </p:nvSpPr>
        <p:spPr>
          <a:xfrm>
            <a:off x="678091" y="1185081"/>
            <a:ext cx="6941986" cy="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“</a:t>
            </a:r>
            <a:r>
              <a:rPr lang="es-ES" sz="1800" dirty="0">
                <a:cs typeface="Arial"/>
                <a:sym typeface="Arial"/>
              </a:rPr>
              <a:t>Nuestra misión es </a:t>
            </a:r>
            <a:r>
              <a:rPr lang="es-ES" sz="1800" dirty="0">
                <a:solidFill>
                  <a:srgbClr val="35C2DF"/>
                </a:solidFill>
                <a:cs typeface="Arial"/>
                <a:sym typeface="Arial"/>
              </a:rPr>
              <a:t>definir, implementar </a:t>
            </a:r>
            <a:r>
              <a:rPr lang="es-ES" sz="1800" dirty="0">
                <a:cs typeface="Arial"/>
                <a:sym typeface="Arial"/>
              </a:rPr>
              <a:t>y poner a disposición un </a:t>
            </a:r>
            <a:r>
              <a:rPr lang="es-ES" sz="1800" dirty="0" err="1">
                <a:solidFill>
                  <a:srgbClr val="35C2DF"/>
                </a:solidFill>
                <a:cs typeface="Arial"/>
                <a:sym typeface="Arial"/>
              </a:rPr>
              <a:t>framework</a:t>
            </a:r>
            <a:r>
              <a:rPr lang="es-ES" sz="1800" dirty="0">
                <a:cs typeface="Arial"/>
                <a:sym typeface="Arial"/>
              </a:rPr>
              <a:t> que </a:t>
            </a:r>
            <a:r>
              <a:rPr lang="es-ES" sz="1800" dirty="0">
                <a:solidFill>
                  <a:srgbClr val="35C2DF"/>
                </a:solidFill>
                <a:cs typeface="Arial"/>
                <a:sym typeface="Arial"/>
              </a:rPr>
              <a:t>simplifique los puntos críticos </a:t>
            </a:r>
            <a:r>
              <a:rPr lang="es-ES" sz="1800" dirty="0">
                <a:cs typeface="Arial"/>
                <a:sym typeface="Arial"/>
              </a:rPr>
              <a:t>de tu idea de negocio</a:t>
            </a:r>
            <a:r>
              <a:rPr lang="es-ES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lang="es-ES" sz="2000" dirty="0"/>
              <a:t>”</a:t>
            </a:r>
            <a:endParaRPr lang="en-US" sz="2000" dirty="0"/>
          </a:p>
        </p:txBody>
      </p:sp>
      <p:sp>
        <p:nvSpPr>
          <p:cNvPr id="693" name="Google Shape;1221;p49">
            <a:extLst>
              <a:ext uri="{FF2B5EF4-FFF2-40B4-BE49-F238E27FC236}">
                <a16:creationId xmlns:a16="http://schemas.microsoft.com/office/drawing/2014/main" id="{7DF2C7AA-901E-65F3-2236-7C390DFEE298}"/>
              </a:ext>
            </a:extLst>
          </p:cNvPr>
          <p:cNvSpPr txBox="1">
            <a:spLocks/>
          </p:cNvSpPr>
          <p:nvPr/>
        </p:nvSpPr>
        <p:spPr>
          <a:xfrm>
            <a:off x="1224280" y="2579276"/>
            <a:ext cx="19448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Font typeface="Livvic"/>
              <a:buNone/>
            </a:pPr>
            <a:r>
              <a:rPr lang="es-ES" b="1" dirty="0" err="1">
                <a:solidFill>
                  <a:srgbClr val="C8AEF8"/>
                </a:solidFill>
              </a:rPr>
              <a:t>Agnostic</a:t>
            </a:r>
            <a:r>
              <a:rPr lang="es-ES" b="1" dirty="0">
                <a:solidFill>
                  <a:srgbClr val="C8AEF8"/>
                </a:solidFill>
              </a:rPr>
              <a:t> </a:t>
            </a:r>
            <a:r>
              <a:rPr lang="es-ES" b="1" dirty="0" err="1">
                <a:solidFill>
                  <a:srgbClr val="C8AEF8"/>
                </a:solidFill>
              </a:rPr>
              <a:t>Blockchain</a:t>
            </a:r>
            <a:r>
              <a:rPr lang="es-ES" b="1" dirty="0">
                <a:solidFill>
                  <a:srgbClr val="C8AEF8"/>
                </a:solidFill>
              </a:rPr>
              <a:t> </a:t>
            </a:r>
            <a:r>
              <a:rPr lang="es-ES" b="1" dirty="0" err="1">
                <a:solidFill>
                  <a:srgbClr val="C8AEF8"/>
                </a:solidFill>
              </a:rPr>
              <a:t>Path</a:t>
            </a:r>
            <a:endParaRPr lang="es-ES" b="1" dirty="0">
              <a:solidFill>
                <a:srgbClr val="C8AEF8"/>
              </a:solidFill>
            </a:endParaRPr>
          </a:p>
        </p:txBody>
      </p:sp>
      <p:sp>
        <p:nvSpPr>
          <p:cNvPr id="694" name="Google Shape;1222;p49">
            <a:extLst>
              <a:ext uri="{FF2B5EF4-FFF2-40B4-BE49-F238E27FC236}">
                <a16:creationId xmlns:a16="http://schemas.microsoft.com/office/drawing/2014/main" id="{6E23B543-DDD5-4FCB-6327-244E639A4403}"/>
              </a:ext>
            </a:extLst>
          </p:cNvPr>
          <p:cNvSpPr txBox="1">
            <a:spLocks/>
          </p:cNvSpPr>
          <p:nvPr/>
        </p:nvSpPr>
        <p:spPr>
          <a:xfrm>
            <a:off x="5263127" y="2579276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b="1" dirty="0" err="1">
                <a:solidFill>
                  <a:srgbClr val="878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Simplified</a:t>
            </a:r>
            <a:r>
              <a:rPr lang="es-ES" sz="1200" b="1" dirty="0">
                <a:solidFill>
                  <a:srgbClr val="878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sz="1200" b="1" dirty="0" err="1">
                <a:solidFill>
                  <a:srgbClr val="878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blockchain</a:t>
            </a:r>
            <a:endParaRPr lang="es-ES" sz="1200" b="1" dirty="0">
              <a:solidFill>
                <a:srgbClr val="878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5" name="Google Shape;1223;p49">
            <a:extLst>
              <a:ext uri="{FF2B5EF4-FFF2-40B4-BE49-F238E27FC236}">
                <a16:creationId xmlns:a16="http://schemas.microsoft.com/office/drawing/2014/main" id="{6C1AC3ED-260B-0E40-E942-FA97C840E3D6}"/>
              </a:ext>
            </a:extLst>
          </p:cNvPr>
          <p:cNvSpPr txBox="1">
            <a:spLocks/>
          </p:cNvSpPr>
          <p:nvPr/>
        </p:nvSpPr>
        <p:spPr>
          <a:xfrm>
            <a:off x="944880" y="2879183"/>
            <a:ext cx="222434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-ES" sz="1200" dirty="0">
                <a:solidFill>
                  <a:schemeClr val="dk1"/>
                </a:solidFill>
                <a:latin typeface="Oswald"/>
              </a:rPr>
              <a:t>Siguiendo el camino de la descentralización </a:t>
            </a:r>
            <a:r>
              <a:rPr lang="es-ES" sz="1200" dirty="0">
                <a:solidFill>
                  <a:srgbClr val="C8AEF8"/>
                </a:solidFill>
                <a:latin typeface="Oswald"/>
              </a:rPr>
              <a:t>sin </a:t>
            </a:r>
            <a:r>
              <a:rPr lang="es-ES" sz="1200" dirty="0" err="1">
                <a:solidFill>
                  <a:srgbClr val="C8AEF8"/>
                </a:solidFill>
                <a:latin typeface="Oswald"/>
              </a:rPr>
              <a:t>restriccionesa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.</a:t>
            </a:r>
            <a:endParaRPr lang="en-US" sz="12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700" name="Google Shape;1228;p49">
            <a:extLst>
              <a:ext uri="{FF2B5EF4-FFF2-40B4-BE49-F238E27FC236}">
                <a16:creationId xmlns:a16="http://schemas.microsoft.com/office/drawing/2014/main" id="{AA211607-2636-1178-10B0-840722B942F5}"/>
              </a:ext>
            </a:extLst>
          </p:cNvPr>
          <p:cNvSpPr txBox="1">
            <a:spLocks/>
          </p:cNvSpPr>
          <p:nvPr/>
        </p:nvSpPr>
        <p:spPr>
          <a:xfrm>
            <a:off x="5263196" y="2879183"/>
            <a:ext cx="1839259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dk1"/>
                </a:solidFill>
                <a:latin typeface="Oswald"/>
              </a:rPr>
              <a:t>"</a:t>
            </a:r>
            <a:r>
              <a:rPr lang="es-ES" sz="1200" dirty="0">
                <a:solidFill>
                  <a:srgbClr val="C8AEF8"/>
                </a:solidFill>
                <a:latin typeface="Oswald"/>
              </a:rPr>
              <a:t>Simplificamos lo complicado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: fácil para ti, eficiente para todos.”</a:t>
            </a:r>
            <a:endParaRPr lang="en-US" sz="12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704" name="Google Shape;1230;p49">
            <a:extLst>
              <a:ext uri="{FF2B5EF4-FFF2-40B4-BE49-F238E27FC236}">
                <a16:creationId xmlns:a16="http://schemas.microsoft.com/office/drawing/2014/main" id="{EDE43ACA-A006-D1EE-5813-72C43069E174}"/>
              </a:ext>
            </a:extLst>
          </p:cNvPr>
          <p:cNvSpPr/>
          <p:nvPr/>
        </p:nvSpPr>
        <p:spPr>
          <a:xfrm>
            <a:off x="3316503" y="2571750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1233;p49">
            <a:extLst>
              <a:ext uri="{FF2B5EF4-FFF2-40B4-BE49-F238E27FC236}">
                <a16:creationId xmlns:a16="http://schemas.microsoft.com/office/drawing/2014/main" id="{DB588610-6683-33BB-30A8-C9FB39C0C053}"/>
              </a:ext>
            </a:extLst>
          </p:cNvPr>
          <p:cNvGrpSpPr/>
          <p:nvPr/>
        </p:nvGrpSpPr>
        <p:grpSpPr>
          <a:xfrm>
            <a:off x="4708690" y="2575384"/>
            <a:ext cx="397509" cy="397484"/>
            <a:chOff x="-1700225" y="2768875"/>
            <a:chExt cx="291450" cy="292225"/>
          </a:xfrm>
        </p:grpSpPr>
        <p:sp>
          <p:nvSpPr>
            <p:cNvPr id="708" name="Google Shape;1234;p49">
              <a:extLst>
                <a:ext uri="{FF2B5EF4-FFF2-40B4-BE49-F238E27FC236}">
                  <a16:creationId xmlns:a16="http://schemas.microsoft.com/office/drawing/2014/main" id="{5AE5391C-D2DC-FF2D-0477-8F749F5AB58E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235;p49">
              <a:extLst>
                <a:ext uri="{FF2B5EF4-FFF2-40B4-BE49-F238E27FC236}">
                  <a16:creationId xmlns:a16="http://schemas.microsoft.com/office/drawing/2014/main" id="{D3D1A40D-F08A-2F59-D6CF-4B20781CB5CB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236;p49">
              <a:extLst>
                <a:ext uri="{FF2B5EF4-FFF2-40B4-BE49-F238E27FC236}">
                  <a16:creationId xmlns:a16="http://schemas.microsoft.com/office/drawing/2014/main" id="{4CF4B09B-E17B-A67C-0F69-C7D1EFEBDA54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237;p49">
              <a:extLst>
                <a:ext uri="{FF2B5EF4-FFF2-40B4-BE49-F238E27FC236}">
                  <a16:creationId xmlns:a16="http://schemas.microsoft.com/office/drawing/2014/main" id="{A3A0567C-CDEF-657E-3FAF-D11EA24149B9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238;p49">
              <a:extLst>
                <a:ext uri="{FF2B5EF4-FFF2-40B4-BE49-F238E27FC236}">
                  <a16:creationId xmlns:a16="http://schemas.microsoft.com/office/drawing/2014/main" id="{76761B57-04A7-E29A-B9C7-907DA9CF8994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239;p49">
              <a:extLst>
                <a:ext uri="{FF2B5EF4-FFF2-40B4-BE49-F238E27FC236}">
                  <a16:creationId xmlns:a16="http://schemas.microsoft.com/office/drawing/2014/main" id="{1F690A0B-55EE-B86D-F6C2-C47639EB499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84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018DBCB-3762-4F15-7C7A-5C931974CE6A}"/>
              </a:ext>
            </a:extLst>
          </p:cNvPr>
          <p:cNvCxnSpPr>
            <a:cxnSpLocks/>
          </p:cNvCxnSpPr>
          <p:nvPr/>
        </p:nvCxnSpPr>
        <p:spPr>
          <a:xfrm>
            <a:off x="3248365" y="1985167"/>
            <a:ext cx="0" cy="2801679"/>
          </a:xfrm>
          <a:prstGeom prst="line">
            <a:avLst/>
          </a:prstGeom>
          <a:ln w="38100" cap="flat" cmpd="sng" algn="ctr">
            <a:solidFill>
              <a:srgbClr val="35C2D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9" name="Google Shape;1221;p49">
            <a:extLst>
              <a:ext uri="{FF2B5EF4-FFF2-40B4-BE49-F238E27FC236}">
                <a16:creationId xmlns:a16="http://schemas.microsoft.com/office/drawing/2014/main" id="{073F3640-0955-E6CF-A371-940952B136E3}"/>
              </a:ext>
            </a:extLst>
          </p:cNvPr>
          <p:cNvSpPr txBox="1">
            <a:spLocks/>
          </p:cNvSpPr>
          <p:nvPr/>
        </p:nvSpPr>
        <p:spPr>
          <a:xfrm>
            <a:off x="588816" y="489365"/>
            <a:ext cx="496870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Livvic"/>
              <a:buNone/>
            </a:pPr>
            <a:r>
              <a:rPr lang="es-ES" sz="2800" b="1" dirty="0" err="1">
                <a:solidFill>
                  <a:srgbClr val="C8AEF8"/>
                </a:solidFill>
              </a:rPr>
              <a:t>Agnostic</a:t>
            </a:r>
            <a:r>
              <a:rPr lang="es-ES" sz="2800" b="1" dirty="0">
                <a:solidFill>
                  <a:srgbClr val="C8AEF8"/>
                </a:solidFill>
              </a:rPr>
              <a:t> </a:t>
            </a:r>
            <a:r>
              <a:rPr lang="es-ES" sz="2800" b="1" dirty="0" err="1">
                <a:solidFill>
                  <a:srgbClr val="C8AEF8"/>
                </a:solidFill>
              </a:rPr>
              <a:t>Blockchain</a:t>
            </a:r>
            <a:r>
              <a:rPr lang="es-ES" sz="2800" b="1" dirty="0">
                <a:solidFill>
                  <a:srgbClr val="C8AEF8"/>
                </a:solidFill>
              </a:rPr>
              <a:t> </a:t>
            </a:r>
            <a:r>
              <a:rPr lang="es-ES" sz="2800" b="1" dirty="0" err="1">
                <a:solidFill>
                  <a:srgbClr val="C8AEF8"/>
                </a:solidFill>
              </a:rPr>
              <a:t>Path</a:t>
            </a:r>
            <a:endParaRPr lang="es-ES" sz="2800" b="1" dirty="0">
              <a:solidFill>
                <a:srgbClr val="C8AEF8"/>
              </a:solidFill>
            </a:endParaRPr>
          </a:p>
        </p:txBody>
      </p:sp>
      <p:sp>
        <p:nvSpPr>
          <p:cNvPr id="730" name="Google Shape;1230;p49">
            <a:extLst>
              <a:ext uri="{FF2B5EF4-FFF2-40B4-BE49-F238E27FC236}">
                <a16:creationId xmlns:a16="http://schemas.microsoft.com/office/drawing/2014/main" id="{CF491A51-751F-4AAD-2769-C06388CF65D0}"/>
              </a:ext>
            </a:extLst>
          </p:cNvPr>
          <p:cNvSpPr/>
          <p:nvPr/>
        </p:nvSpPr>
        <p:spPr>
          <a:xfrm>
            <a:off x="4944606" y="474312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1223;p49">
            <a:extLst>
              <a:ext uri="{FF2B5EF4-FFF2-40B4-BE49-F238E27FC236}">
                <a16:creationId xmlns:a16="http://schemas.microsoft.com/office/drawing/2014/main" id="{67C6ADFC-043B-55A8-A3F5-5DFE926AE802}"/>
              </a:ext>
            </a:extLst>
          </p:cNvPr>
          <p:cNvSpPr txBox="1">
            <a:spLocks/>
          </p:cNvSpPr>
          <p:nvPr/>
        </p:nvSpPr>
        <p:spPr>
          <a:xfrm>
            <a:off x="588816" y="994333"/>
            <a:ext cx="7727144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chemeClr val="dk1"/>
                </a:solidFill>
                <a:latin typeface="Oswald"/>
              </a:rPr>
              <a:t>Con el objetivo de lograr esto, hemos creado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Agnostic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Blockchain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Path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, un </a:t>
            </a:r>
            <a:r>
              <a:rPr lang="es-ES" dirty="0" err="1">
                <a:solidFill>
                  <a:schemeClr val="dk1"/>
                </a:solidFill>
                <a:latin typeface="Oswald"/>
              </a:rPr>
              <a:t>framework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 que permite a tu aplicación integrarse con módulos de </a:t>
            </a:r>
            <a:r>
              <a:rPr lang="es-ES" dirty="0" err="1">
                <a:solidFill>
                  <a:srgbClr val="972CB4"/>
                </a:solidFill>
                <a:latin typeface="Oswald"/>
              </a:rPr>
              <a:t>Onboarding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utilizando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redes sociales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y de </a:t>
            </a:r>
            <a:r>
              <a:rPr lang="es-ES" dirty="0">
                <a:solidFill>
                  <a:srgbClr val="972CB4"/>
                </a:solidFill>
                <a:latin typeface="Oswald"/>
              </a:rPr>
              <a:t>pago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utilizando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tarjetas de crédito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.</a:t>
            </a:r>
          </a:p>
          <a:p>
            <a:pPr algn="just"/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734" name="CuadroTexto 733">
            <a:extLst>
              <a:ext uri="{FF2B5EF4-FFF2-40B4-BE49-F238E27FC236}">
                <a16:creationId xmlns:a16="http://schemas.microsoft.com/office/drawing/2014/main" id="{F5E57088-7ACE-2EBD-8492-39A634CFF0F6}"/>
              </a:ext>
            </a:extLst>
          </p:cNvPr>
          <p:cNvSpPr txBox="1"/>
          <p:nvPr/>
        </p:nvSpPr>
        <p:spPr>
          <a:xfrm>
            <a:off x="588816" y="1639819"/>
            <a:ext cx="232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Oswald"/>
                <a:sym typeface="Oswald"/>
              </a:rPr>
              <a:t>¿Cómo lo conseguimos?</a:t>
            </a:r>
          </a:p>
        </p:txBody>
      </p:sp>
      <p:cxnSp>
        <p:nvCxnSpPr>
          <p:cNvPr id="6" name="Google Shape;1488;p59">
            <a:extLst>
              <a:ext uri="{FF2B5EF4-FFF2-40B4-BE49-F238E27FC236}">
                <a16:creationId xmlns:a16="http://schemas.microsoft.com/office/drawing/2014/main" id="{D698CC46-A7F0-3737-5A3A-E15BDA439CFD}"/>
              </a:ext>
            </a:extLst>
          </p:cNvPr>
          <p:cNvCxnSpPr>
            <a:cxnSpLocks/>
            <a:stCxn id="20" idx="6"/>
            <a:endCxn id="8" idx="6"/>
          </p:cNvCxnSpPr>
          <p:nvPr/>
        </p:nvCxnSpPr>
        <p:spPr>
          <a:xfrm flipV="1">
            <a:off x="2486325" y="3352317"/>
            <a:ext cx="4309575" cy="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oogle Shape;1492;p59">
            <a:extLst>
              <a:ext uri="{FF2B5EF4-FFF2-40B4-BE49-F238E27FC236}">
                <a16:creationId xmlns:a16="http://schemas.microsoft.com/office/drawing/2014/main" id="{8D4112EE-D25E-5DAC-9BCA-8128982CDFC9}"/>
              </a:ext>
            </a:extLst>
          </p:cNvPr>
          <p:cNvGrpSpPr/>
          <p:nvPr/>
        </p:nvGrpSpPr>
        <p:grpSpPr>
          <a:xfrm>
            <a:off x="6292308" y="3100521"/>
            <a:ext cx="503592" cy="503592"/>
            <a:chOff x="3969644" y="2440153"/>
            <a:chExt cx="225900" cy="225900"/>
          </a:xfrm>
        </p:grpSpPr>
        <p:sp>
          <p:nvSpPr>
            <p:cNvPr id="8" name="Google Shape;1493;p59">
              <a:extLst>
                <a:ext uri="{FF2B5EF4-FFF2-40B4-BE49-F238E27FC236}">
                  <a16:creationId xmlns:a16="http://schemas.microsoft.com/office/drawing/2014/main" id="{A4A5835E-078E-F382-0B8D-C45195978C62}"/>
                </a:ext>
              </a:extLst>
            </p:cNvPr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4;p59">
              <a:extLst>
                <a:ext uri="{FF2B5EF4-FFF2-40B4-BE49-F238E27FC236}">
                  <a16:creationId xmlns:a16="http://schemas.microsoft.com/office/drawing/2014/main" id="{92AEB714-53CC-DBBD-745B-DD31E20A0583}"/>
                </a:ext>
              </a:extLst>
            </p:cNvPr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500;p59">
            <a:extLst>
              <a:ext uri="{FF2B5EF4-FFF2-40B4-BE49-F238E27FC236}">
                <a16:creationId xmlns:a16="http://schemas.microsoft.com/office/drawing/2014/main" id="{68349ABE-FBB7-55B2-893F-E221E06A5868}"/>
              </a:ext>
            </a:extLst>
          </p:cNvPr>
          <p:cNvGrpSpPr/>
          <p:nvPr/>
        </p:nvGrpSpPr>
        <p:grpSpPr>
          <a:xfrm>
            <a:off x="3949884" y="2901114"/>
            <a:ext cx="872849" cy="902406"/>
            <a:chOff x="2182679" y="2292572"/>
            <a:chExt cx="792300" cy="792600"/>
          </a:xfrm>
        </p:grpSpPr>
        <p:sp>
          <p:nvSpPr>
            <p:cNvPr id="17" name="Google Shape;1501;p59">
              <a:extLst>
                <a:ext uri="{FF2B5EF4-FFF2-40B4-BE49-F238E27FC236}">
                  <a16:creationId xmlns:a16="http://schemas.microsoft.com/office/drawing/2014/main" id="{44C3D3B9-07AC-F20A-17C3-7F66CF9EBBE6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2;p59">
              <a:extLst>
                <a:ext uri="{FF2B5EF4-FFF2-40B4-BE49-F238E27FC236}">
                  <a16:creationId xmlns:a16="http://schemas.microsoft.com/office/drawing/2014/main" id="{F6F38CB4-4F92-E7D0-BA99-7652DFF40AEF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b="1" dirty="0">
                  <a:solidFill>
                    <a:schemeClr val="bg1"/>
                  </a:solidFill>
                </a:rPr>
                <a:t>APP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oogle Shape;1503;p59">
            <a:extLst>
              <a:ext uri="{FF2B5EF4-FFF2-40B4-BE49-F238E27FC236}">
                <a16:creationId xmlns:a16="http://schemas.microsoft.com/office/drawing/2014/main" id="{7E7A2B04-DEEC-036F-EC99-5A99D75DD529}"/>
              </a:ext>
            </a:extLst>
          </p:cNvPr>
          <p:cNvGrpSpPr/>
          <p:nvPr/>
        </p:nvGrpSpPr>
        <p:grpSpPr>
          <a:xfrm>
            <a:off x="1983294" y="3100752"/>
            <a:ext cx="503031" cy="503222"/>
            <a:chOff x="2182679" y="2292572"/>
            <a:chExt cx="792300" cy="792600"/>
          </a:xfrm>
        </p:grpSpPr>
        <p:sp>
          <p:nvSpPr>
            <p:cNvPr id="20" name="Google Shape;1489;p59">
              <a:extLst>
                <a:ext uri="{FF2B5EF4-FFF2-40B4-BE49-F238E27FC236}">
                  <a16:creationId xmlns:a16="http://schemas.microsoft.com/office/drawing/2014/main" id="{1EFBDACF-97E9-383F-8E85-23A5C7B0AF46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4;p59">
              <a:extLst>
                <a:ext uri="{FF2B5EF4-FFF2-40B4-BE49-F238E27FC236}">
                  <a16:creationId xmlns:a16="http://schemas.microsoft.com/office/drawing/2014/main" id="{70E19AD7-1EC8-0B38-D19E-6A6CF0EDF4E0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0DC9BD0-6E63-3EBF-ADCE-D71325F73A77}"/>
              </a:ext>
            </a:extLst>
          </p:cNvPr>
          <p:cNvCxnSpPr>
            <a:cxnSpLocks/>
          </p:cNvCxnSpPr>
          <p:nvPr/>
        </p:nvCxnSpPr>
        <p:spPr>
          <a:xfrm>
            <a:off x="5557520" y="2009151"/>
            <a:ext cx="0" cy="2801679"/>
          </a:xfrm>
          <a:prstGeom prst="line">
            <a:avLst/>
          </a:prstGeom>
          <a:ln w="38100" cap="flat" cmpd="sng" algn="ctr">
            <a:solidFill>
              <a:srgbClr val="35C2D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oogle Shape;10984;p79">
            <a:extLst>
              <a:ext uri="{FF2B5EF4-FFF2-40B4-BE49-F238E27FC236}">
                <a16:creationId xmlns:a16="http://schemas.microsoft.com/office/drawing/2014/main" id="{53D86755-F986-CD5A-763C-70F51883490A}"/>
              </a:ext>
            </a:extLst>
          </p:cNvPr>
          <p:cNvGrpSpPr/>
          <p:nvPr/>
        </p:nvGrpSpPr>
        <p:grpSpPr>
          <a:xfrm>
            <a:off x="898891" y="3055729"/>
            <a:ext cx="406888" cy="532507"/>
            <a:chOff x="-57950750" y="2296300"/>
            <a:chExt cx="279625" cy="316650"/>
          </a:xfrm>
        </p:grpSpPr>
        <p:sp>
          <p:nvSpPr>
            <p:cNvPr id="29" name="Google Shape;10985;p79">
              <a:extLst>
                <a:ext uri="{FF2B5EF4-FFF2-40B4-BE49-F238E27FC236}">
                  <a16:creationId xmlns:a16="http://schemas.microsoft.com/office/drawing/2014/main" id="{DA20A5F7-D605-85DB-029F-968FC7B98C8E}"/>
                </a:ext>
              </a:extLst>
            </p:cNvPr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86;p79">
              <a:extLst>
                <a:ext uri="{FF2B5EF4-FFF2-40B4-BE49-F238E27FC236}">
                  <a16:creationId xmlns:a16="http://schemas.microsoft.com/office/drawing/2014/main" id="{CA0DBA8E-E7E1-D601-8881-CD7B335B6714}"/>
                </a:ext>
              </a:extLst>
            </p:cNvPr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87;p79">
              <a:extLst>
                <a:ext uri="{FF2B5EF4-FFF2-40B4-BE49-F238E27FC236}">
                  <a16:creationId xmlns:a16="http://schemas.microsoft.com/office/drawing/2014/main" id="{27384E96-F719-89AC-7E67-C5D17787361C}"/>
                </a:ext>
              </a:extLst>
            </p:cNvPr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988;p79">
              <a:extLst>
                <a:ext uri="{FF2B5EF4-FFF2-40B4-BE49-F238E27FC236}">
                  <a16:creationId xmlns:a16="http://schemas.microsoft.com/office/drawing/2014/main" id="{E8C4A140-72E4-D601-04A4-BEC4F98C0D5E}"/>
                </a:ext>
              </a:extLst>
            </p:cNvPr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11086;p79">
            <a:extLst>
              <a:ext uri="{FF2B5EF4-FFF2-40B4-BE49-F238E27FC236}">
                <a16:creationId xmlns:a16="http://schemas.microsoft.com/office/drawing/2014/main" id="{DCA2C48F-2673-6438-B0B6-11B26A7B2018}"/>
              </a:ext>
            </a:extLst>
          </p:cNvPr>
          <p:cNvGrpSpPr/>
          <p:nvPr/>
        </p:nvGrpSpPr>
        <p:grpSpPr>
          <a:xfrm>
            <a:off x="7557940" y="3042485"/>
            <a:ext cx="463057" cy="532507"/>
            <a:chOff x="-55225575" y="1903275"/>
            <a:chExt cx="318225" cy="316650"/>
          </a:xfrm>
        </p:grpSpPr>
        <p:sp>
          <p:nvSpPr>
            <p:cNvPr id="706" name="Google Shape;11087;p79">
              <a:extLst>
                <a:ext uri="{FF2B5EF4-FFF2-40B4-BE49-F238E27FC236}">
                  <a16:creationId xmlns:a16="http://schemas.microsoft.com/office/drawing/2014/main" id="{BBC5F1F3-0A6F-8EC9-617A-160965F0FE1E}"/>
                </a:ext>
              </a:extLst>
            </p:cNvPr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1088;p79">
              <a:extLst>
                <a:ext uri="{FF2B5EF4-FFF2-40B4-BE49-F238E27FC236}">
                  <a16:creationId xmlns:a16="http://schemas.microsoft.com/office/drawing/2014/main" id="{7DDE2B81-3CCB-D25E-A62E-0F13C4F3C2FF}"/>
                </a:ext>
              </a:extLst>
            </p:cNvPr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1089;p79">
              <a:extLst>
                <a:ext uri="{FF2B5EF4-FFF2-40B4-BE49-F238E27FC236}">
                  <a16:creationId xmlns:a16="http://schemas.microsoft.com/office/drawing/2014/main" id="{B5FAA3B8-6AE0-A3F8-C297-AEA90FBADE65}"/>
                </a:ext>
              </a:extLst>
            </p:cNvPr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1090;p79">
              <a:extLst>
                <a:ext uri="{FF2B5EF4-FFF2-40B4-BE49-F238E27FC236}">
                  <a16:creationId xmlns:a16="http://schemas.microsoft.com/office/drawing/2014/main" id="{AD01E168-B133-E1C7-FF02-22B2CC0E71F1}"/>
                </a:ext>
              </a:extLst>
            </p:cNvPr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1091;p79">
              <a:extLst>
                <a:ext uri="{FF2B5EF4-FFF2-40B4-BE49-F238E27FC236}">
                  <a16:creationId xmlns:a16="http://schemas.microsoft.com/office/drawing/2014/main" id="{D4F2BBAE-47A4-408B-4DFC-57077C0772F8}"/>
                </a:ext>
              </a:extLst>
            </p:cNvPr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1223;p49">
            <a:extLst>
              <a:ext uri="{FF2B5EF4-FFF2-40B4-BE49-F238E27FC236}">
                <a16:creationId xmlns:a16="http://schemas.microsoft.com/office/drawing/2014/main" id="{7265160F-C6C2-1025-7009-20B455520A12}"/>
              </a:ext>
            </a:extLst>
          </p:cNvPr>
          <p:cNvSpPr txBox="1">
            <a:spLocks/>
          </p:cNvSpPr>
          <p:nvPr/>
        </p:nvSpPr>
        <p:spPr>
          <a:xfrm>
            <a:off x="1676935" y="4441498"/>
            <a:ext cx="1115747" cy="369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dirty="0">
                <a:solidFill>
                  <a:srgbClr val="35C2DF"/>
                </a:solidFill>
                <a:latin typeface="Oswald"/>
                <a:sym typeface="Oswald"/>
              </a:rPr>
              <a:t>ONBOARDING</a:t>
            </a:r>
            <a:endParaRPr lang="en-US" dirty="0">
              <a:solidFill>
                <a:srgbClr val="35C2DF"/>
              </a:solidFill>
              <a:latin typeface="Oswald"/>
              <a:sym typeface="Oswald"/>
            </a:endParaRPr>
          </a:p>
        </p:txBody>
      </p:sp>
      <p:sp>
        <p:nvSpPr>
          <p:cNvPr id="712" name="Google Shape;1223;p49">
            <a:extLst>
              <a:ext uri="{FF2B5EF4-FFF2-40B4-BE49-F238E27FC236}">
                <a16:creationId xmlns:a16="http://schemas.microsoft.com/office/drawing/2014/main" id="{95891CD1-4C1A-2355-A472-9B950604A922}"/>
              </a:ext>
            </a:extLst>
          </p:cNvPr>
          <p:cNvSpPr txBox="1">
            <a:spLocks/>
          </p:cNvSpPr>
          <p:nvPr/>
        </p:nvSpPr>
        <p:spPr>
          <a:xfrm>
            <a:off x="6173883" y="4417514"/>
            <a:ext cx="1115747" cy="369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dirty="0">
                <a:solidFill>
                  <a:srgbClr val="35C2DF"/>
                </a:solidFill>
                <a:latin typeface="Oswald"/>
                <a:sym typeface="Oswald"/>
              </a:rPr>
              <a:t>PAYMENT</a:t>
            </a:r>
            <a:endParaRPr lang="en-US" dirty="0">
              <a:solidFill>
                <a:srgbClr val="35C2DF"/>
              </a:solidFill>
              <a:latin typeface="Oswald"/>
              <a:sym typeface="Oswald"/>
            </a:endParaRPr>
          </a:p>
        </p:txBody>
      </p:sp>
      <p:sp>
        <p:nvSpPr>
          <p:cNvPr id="714" name="Google Shape;1617;p68">
            <a:extLst>
              <a:ext uri="{FF2B5EF4-FFF2-40B4-BE49-F238E27FC236}">
                <a16:creationId xmlns:a16="http://schemas.microsoft.com/office/drawing/2014/main" id="{61B3074A-A009-1F83-D115-8AF293B38C80}"/>
              </a:ext>
            </a:extLst>
          </p:cNvPr>
          <p:cNvSpPr/>
          <p:nvPr/>
        </p:nvSpPr>
        <p:spPr>
          <a:xfrm>
            <a:off x="1591750" y="3829480"/>
            <a:ext cx="1349340" cy="377100"/>
          </a:xfrm>
          <a:prstGeom prst="roundRect">
            <a:avLst>
              <a:gd name="adj" fmla="val 16667"/>
            </a:avLst>
          </a:prstGeom>
          <a:solidFill>
            <a:srgbClr val="878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bg1"/>
                </a:solidFill>
              </a:rPr>
              <a:t>Wallet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16" name="Google Shape;1617;p68">
            <a:extLst>
              <a:ext uri="{FF2B5EF4-FFF2-40B4-BE49-F238E27FC236}">
                <a16:creationId xmlns:a16="http://schemas.microsoft.com/office/drawing/2014/main" id="{1EAE8FA5-A4BD-C50E-8893-67D4227E4D2E}"/>
              </a:ext>
            </a:extLst>
          </p:cNvPr>
          <p:cNvSpPr/>
          <p:nvPr/>
        </p:nvSpPr>
        <p:spPr>
          <a:xfrm>
            <a:off x="6013204" y="3822263"/>
            <a:ext cx="1349340" cy="377100"/>
          </a:xfrm>
          <a:prstGeom prst="roundRect">
            <a:avLst>
              <a:gd name="adj" fmla="val 16667"/>
            </a:avLst>
          </a:prstGeom>
          <a:solidFill>
            <a:srgbClr val="878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bg1"/>
                </a:solidFill>
              </a:rPr>
              <a:t>By</a:t>
            </a:r>
            <a:r>
              <a:rPr lang="es-ES" b="1" dirty="0">
                <a:solidFill>
                  <a:schemeClr val="bg1"/>
                </a:solidFill>
              </a:rPr>
              <a:t> Cripto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17" name="Google Shape;1617;p68">
            <a:extLst>
              <a:ext uri="{FF2B5EF4-FFF2-40B4-BE49-F238E27FC236}">
                <a16:creationId xmlns:a16="http://schemas.microsoft.com/office/drawing/2014/main" id="{9CD91E80-FDA2-5E85-16BD-0EBF41BD4F42}"/>
              </a:ext>
            </a:extLst>
          </p:cNvPr>
          <p:cNvSpPr/>
          <p:nvPr/>
        </p:nvSpPr>
        <p:spPr>
          <a:xfrm>
            <a:off x="1591750" y="2480192"/>
            <a:ext cx="1349340" cy="377100"/>
          </a:xfrm>
          <a:prstGeom prst="roundRect">
            <a:avLst>
              <a:gd name="adj" fmla="val 16667"/>
            </a:avLst>
          </a:prstGeom>
          <a:solidFill>
            <a:srgbClr val="972CB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bg1"/>
                </a:solidFill>
              </a:rPr>
              <a:t>Social Network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718" name="Google Shape;1617;p68">
            <a:extLst>
              <a:ext uri="{FF2B5EF4-FFF2-40B4-BE49-F238E27FC236}">
                <a16:creationId xmlns:a16="http://schemas.microsoft.com/office/drawing/2014/main" id="{B3694111-7389-9354-45F7-A6AE3FE9291B}"/>
              </a:ext>
            </a:extLst>
          </p:cNvPr>
          <p:cNvSpPr/>
          <p:nvPr/>
        </p:nvSpPr>
        <p:spPr>
          <a:xfrm>
            <a:off x="6013204" y="2486597"/>
            <a:ext cx="1349340" cy="377100"/>
          </a:xfrm>
          <a:prstGeom prst="roundRect">
            <a:avLst>
              <a:gd name="adj" fmla="val 16667"/>
            </a:avLst>
          </a:prstGeom>
          <a:solidFill>
            <a:srgbClr val="972CB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bg1"/>
                </a:solidFill>
              </a:rPr>
              <a:t>By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Card</a:t>
            </a:r>
            <a:endParaRPr b="1" dirty="0">
              <a:solidFill>
                <a:schemeClr val="bg1"/>
              </a:solidFill>
            </a:endParaRPr>
          </a:p>
        </p:txBody>
      </p:sp>
      <p:cxnSp>
        <p:nvCxnSpPr>
          <p:cNvPr id="720" name="Conector recto de flecha 719">
            <a:extLst>
              <a:ext uri="{FF2B5EF4-FFF2-40B4-BE49-F238E27FC236}">
                <a16:creationId xmlns:a16="http://schemas.microsoft.com/office/drawing/2014/main" id="{153F3B2A-A7A0-348C-1461-49FD09BA650F}"/>
              </a:ext>
            </a:extLst>
          </p:cNvPr>
          <p:cNvCxnSpPr>
            <a:cxnSpLocks/>
          </p:cNvCxnSpPr>
          <p:nvPr/>
        </p:nvCxnSpPr>
        <p:spPr>
          <a:xfrm flipV="1">
            <a:off x="3130797" y="4010813"/>
            <a:ext cx="2722426" cy="18213"/>
          </a:xfrm>
          <a:prstGeom prst="straightConnector1">
            <a:avLst/>
          </a:prstGeom>
          <a:ln w="38100">
            <a:solidFill>
              <a:srgbClr val="878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Conector recto de flecha 723">
            <a:extLst>
              <a:ext uri="{FF2B5EF4-FFF2-40B4-BE49-F238E27FC236}">
                <a16:creationId xmlns:a16="http://schemas.microsoft.com/office/drawing/2014/main" id="{4A020B2E-C4D9-B8F8-2F25-07FCDE68A71B}"/>
              </a:ext>
            </a:extLst>
          </p:cNvPr>
          <p:cNvCxnSpPr>
            <a:cxnSpLocks/>
          </p:cNvCxnSpPr>
          <p:nvPr/>
        </p:nvCxnSpPr>
        <p:spPr>
          <a:xfrm flipV="1">
            <a:off x="3130797" y="2626282"/>
            <a:ext cx="2722426" cy="18213"/>
          </a:xfrm>
          <a:prstGeom prst="straightConnector1">
            <a:avLst/>
          </a:prstGeom>
          <a:ln w="38100">
            <a:solidFill>
              <a:srgbClr val="972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Google Shape;1223;p49">
            <a:extLst>
              <a:ext uri="{FF2B5EF4-FFF2-40B4-BE49-F238E27FC236}">
                <a16:creationId xmlns:a16="http://schemas.microsoft.com/office/drawing/2014/main" id="{69235A3B-28FE-9FA6-6AF5-C9172B76A95E}"/>
              </a:ext>
            </a:extLst>
          </p:cNvPr>
          <p:cNvSpPr txBox="1">
            <a:spLocks/>
          </p:cNvSpPr>
          <p:nvPr/>
        </p:nvSpPr>
        <p:spPr>
          <a:xfrm>
            <a:off x="3629786" y="2266295"/>
            <a:ext cx="1737962" cy="31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200" dirty="0" err="1">
                <a:solidFill>
                  <a:schemeClr val="dk1"/>
                </a:solidFill>
                <a:latin typeface="Oswald"/>
              </a:rPr>
              <a:t>Agnostic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Oswald"/>
              </a:rPr>
              <a:t>Blockchain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Oswald"/>
              </a:rPr>
              <a:t>Path</a:t>
            </a:r>
            <a:endParaRPr lang="en-US" sz="12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  <p:sp>
        <p:nvSpPr>
          <p:cNvPr id="726" name="Google Shape;1223;p49">
            <a:extLst>
              <a:ext uri="{FF2B5EF4-FFF2-40B4-BE49-F238E27FC236}">
                <a16:creationId xmlns:a16="http://schemas.microsoft.com/office/drawing/2014/main" id="{53137CA2-F689-AD76-DCE2-E7C29744AD2C}"/>
              </a:ext>
            </a:extLst>
          </p:cNvPr>
          <p:cNvSpPr txBox="1">
            <a:spLocks/>
          </p:cNvSpPr>
          <p:nvPr/>
        </p:nvSpPr>
        <p:spPr>
          <a:xfrm>
            <a:off x="3864728" y="4150333"/>
            <a:ext cx="1097985" cy="318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ES" sz="1200" dirty="0" err="1">
                <a:solidFill>
                  <a:schemeClr val="dk1"/>
                </a:solidFill>
                <a:latin typeface="Oswald"/>
              </a:rPr>
              <a:t>Blockchain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sz="1200" dirty="0" err="1">
                <a:solidFill>
                  <a:schemeClr val="dk1"/>
                </a:solidFill>
                <a:latin typeface="Oswald"/>
              </a:rPr>
              <a:t>Path</a:t>
            </a:r>
            <a:endParaRPr lang="en-US" sz="12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1221;p49">
            <a:extLst>
              <a:ext uri="{FF2B5EF4-FFF2-40B4-BE49-F238E27FC236}">
                <a16:creationId xmlns:a16="http://schemas.microsoft.com/office/drawing/2014/main" id="{073F3640-0955-E6CF-A371-940952B136E3}"/>
              </a:ext>
            </a:extLst>
          </p:cNvPr>
          <p:cNvSpPr txBox="1">
            <a:spLocks/>
          </p:cNvSpPr>
          <p:nvPr/>
        </p:nvSpPr>
        <p:spPr>
          <a:xfrm>
            <a:off x="588816" y="489365"/>
            <a:ext cx="496870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Livvic"/>
              <a:buNone/>
            </a:pPr>
            <a:r>
              <a:rPr lang="es-ES" sz="2800" b="1" dirty="0">
                <a:solidFill>
                  <a:srgbClr val="C8AEF8"/>
                </a:solidFill>
              </a:rPr>
              <a:t>Smart </a:t>
            </a:r>
            <a:r>
              <a:rPr lang="es-ES" sz="2800" b="1" dirty="0" err="1">
                <a:solidFill>
                  <a:srgbClr val="C8AEF8"/>
                </a:solidFill>
              </a:rPr>
              <a:t>Contract</a:t>
            </a:r>
            <a:r>
              <a:rPr lang="es-ES" sz="2800" b="1" dirty="0">
                <a:solidFill>
                  <a:srgbClr val="C8AEF8"/>
                </a:solidFill>
              </a:rPr>
              <a:t> </a:t>
            </a:r>
            <a:r>
              <a:rPr lang="es-ES" sz="2800" b="1" dirty="0" err="1">
                <a:solidFill>
                  <a:srgbClr val="C8AEF8"/>
                </a:solidFill>
              </a:rPr>
              <a:t>Wallets</a:t>
            </a:r>
            <a:endParaRPr lang="es-ES" sz="2800" b="1" dirty="0">
              <a:solidFill>
                <a:srgbClr val="C8AEF8"/>
              </a:solidFill>
            </a:endParaRPr>
          </a:p>
        </p:txBody>
      </p:sp>
      <p:sp>
        <p:nvSpPr>
          <p:cNvPr id="733" name="Google Shape;1223;p49">
            <a:extLst>
              <a:ext uri="{FF2B5EF4-FFF2-40B4-BE49-F238E27FC236}">
                <a16:creationId xmlns:a16="http://schemas.microsoft.com/office/drawing/2014/main" id="{67C6ADFC-043B-55A8-A3F5-5DFE926AE802}"/>
              </a:ext>
            </a:extLst>
          </p:cNvPr>
          <p:cNvSpPr txBox="1">
            <a:spLocks/>
          </p:cNvSpPr>
          <p:nvPr/>
        </p:nvSpPr>
        <p:spPr>
          <a:xfrm>
            <a:off x="588816" y="1144310"/>
            <a:ext cx="7727144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>
                <a:solidFill>
                  <a:schemeClr val="dk1"/>
                </a:solidFill>
                <a:latin typeface="Oswald"/>
              </a:rPr>
              <a:t>Los "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smart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contract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wallets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" son billeteras para criptomonedas que se implementan como "</a:t>
            </a:r>
            <a:r>
              <a:rPr lang="es-ES" dirty="0" err="1">
                <a:solidFill>
                  <a:srgbClr val="C8AEF8"/>
                </a:solidFill>
                <a:latin typeface="Oswald"/>
              </a:rPr>
              <a:t>smart</a:t>
            </a:r>
            <a:r>
              <a:rPr lang="es-ES" dirty="0">
                <a:solidFill>
                  <a:srgbClr val="C8AEF8"/>
                </a:solidFill>
                <a:latin typeface="Oswald"/>
              </a:rPr>
              <a:t> </a:t>
            </a:r>
            <a:r>
              <a:rPr lang="es-ES" dirty="0" err="1">
                <a:solidFill>
                  <a:srgbClr val="C8AEF8"/>
                </a:solidFill>
                <a:latin typeface="Oswald"/>
              </a:rPr>
              <a:t>contracts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" en una </a:t>
            </a:r>
            <a:r>
              <a:rPr lang="es-ES" dirty="0" err="1">
                <a:solidFill>
                  <a:schemeClr val="dk1"/>
                </a:solidFill>
                <a:latin typeface="Oswald"/>
              </a:rPr>
              <a:t>blockchain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.</a:t>
            </a: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endParaRPr lang="es-ES" dirty="0">
              <a:solidFill>
                <a:schemeClr val="dk1"/>
              </a:solidFill>
              <a:latin typeface="Oswald"/>
            </a:endParaRPr>
          </a:p>
          <a:p>
            <a:pPr algn="just"/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BE8587C-35C9-1C62-F28C-50EA8D11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3" y="1805578"/>
            <a:ext cx="8060963" cy="263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Mutiple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Keys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Los "</a:t>
            </a:r>
            <a:r>
              <a:rPr lang="es-ES" altLang="es-ES" sz="1200" dirty="0" err="1">
                <a:solidFill>
                  <a:schemeClr val="dk1"/>
                </a:solidFill>
                <a:latin typeface="Oswald"/>
              </a:rPr>
              <a:t>smart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sz="1200" dirty="0" err="1">
                <a:solidFill>
                  <a:schemeClr val="dk1"/>
                </a:solidFill>
                <a:latin typeface="Oswald"/>
              </a:rPr>
              <a:t>contract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sz="1200" dirty="0" err="1">
                <a:solidFill>
                  <a:schemeClr val="dk1"/>
                </a:solidFill>
                <a:latin typeface="Oswald"/>
              </a:rPr>
              <a:t>wallets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" 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permiten la utilización de múltiples claves privadas para compartir el acceso de forma segura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Key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Rotation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Además de permitir múltiples claves, permiten la rotación de las mismas. Esto significa que se pueden cambiar las claves de forma regular para aumentar la seguridad y prevenir ataques malintencionados.</a:t>
            </a:r>
            <a:endParaRPr lang="es-ES" altLang="es-ES" dirty="0">
              <a:solidFill>
                <a:schemeClr val="dk1"/>
              </a:solidFill>
              <a:latin typeface="Oswa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Pay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 fees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using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 ERC20 Tokens: 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permiten pagar tarifas de transacción con tokens almacenados en la billetera.</a:t>
            </a:r>
            <a:endParaRPr lang="es-ES" altLang="es-ES" dirty="0">
              <a:solidFill>
                <a:schemeClr val="dk1"/>
              </a:solidFill>
              <a:latin typeface="Oswa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Upgradeability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son actualizables para mejorar su funcionalidad y seguridad con el tiempo.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Social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recovery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support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sz="1200" dirty="0">
                <a:solidFill>
                  <a:schemeClr val="dk1"/>
                </a:solidFill>
                <a:latin typeface="Oswald"/>
              </a:rPr>
              <a:t>permiten recuperación social en caso de pérdida de acceso.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Meta-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transactions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son transacciones que no requieren que el usuario que las inicia pague la tarifa de transacción.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More flexible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design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 </a:t>
            </a:r>
            <a:r>
              <a:rPr lang="es-ES" altLang="es-ES" dirty="0" err="1">
                <a:solidFill>
                  <a:srgbClr val="C8AEF8"/>
                </a:solidFill>
                <a:latin typeface="Oswald"/>
              </a:rPr>
              <a:t>space</a:t>
            </a:r>
            <a:r>
              <a:rPr lang="es-ES" altLang="es-ES" dirty="0">
                <a:solidFill>
                  <a:srgbClr val="C8AEF8"/>
                </a:solidFill>
                <a:latin typeface="Oswald"/>
              </a:rPr>
              <a:t>: 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ofrecen un diseño más flexible en comparación con las billeteras tradicionales. Debido a que se implementan como "</a:t>
            </a:r>
            <a:r>
              <a:rPr lang="es-ES" altLang="es-ES" sz="1200" dirty="0" err="1">
                <a:solidFill>
                  <a:schemeClr val="dk1"/>
                </a:solidFill>
                <a:latin typeface="Oswald"/>
              </a:rPr>
              <a:t>smart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altLang="es-ES" sz="1200" dirty="0" err="1">
                <a:solidFill>
                  <a:schemeClr val="dk1"/>
                </a:solidFill>
                <a:latin typeface="Oswald"/>
              </a:rPr>
              <a:t>contracts</a:t>
            </a:r>
            <a:r>
              <a:rPr lang="es-ES" altLang="es-ES" sz="1200" dirty="0">
                <a:solidFill>
                  <a:schemeClr val="dk1"/>
                </a:solidFill>
                <a:latin typeface="Oswald"/>
              </a:rPr>
              <a:t>", los desarrolladores tienen una mayor libertad para crear billeteras con funcionalidades personalizadas y adaptadas a necesidades específicas.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223;p49">
            <a:extLst>
              <a:ext uri="{FF2B5EF4-FFF2-40B4-BE49-F238E27FC236}">
                <a16:creationId xmlns:a16="http://schemas.microsoft.com/office/drawing/2014/main" id="{409A0DA2-C5EA-5ED5-88AD-3F0AE496AEA4}"/>
              </a:ext>
            </a:extLst>
          </p:cNvPr>
          <p:cNvSpPr txBox="1">
            <a:spLocks/>
          </p:cNvSpPr>
          <p:nvPr/>
        </p:nvSpPr>
        <p:spPr>
          <a:xfrm>
            <a:off x="588816" y="4253049"/>
            <a:ext cx="7727144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>
                <a:solidFill>
                  <a:srgbClr val="35C2DF"/>
                </a:solidFill>
                <a:latin typeface="Oswald"/>
              </a:rPr>
              <a:t>             https://docs.sequence.xyz/wallet/wallet-contracts/why/</a:t>
            </a: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endParaRPr lang="es-ES" dirty="0">
              <a:solidFill>
                <a:srgbClr val="35C2DF"/>
              </a:solidFill>
              <a:latin typeface="Oswald"/>
            </a:endParaRPr>
          </a:p>
          <a:p>
            <a:pPr algn="just"/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14" name="Google Shape;11294;p80">
            <a:extLst>
              <a:ext uri="{FF2B5EF4-FFF2-40B4-BE49-F238E27FC236}">
                <a16:creationId xmlns:a16="http://schemas.microsoft.com/office/drawing/2014/main" id="{DDBE80F6-B177-AB09-60B2-74BC002BD56C}"/>
              </a:ext>
            </a:extLst>
          </p:cNvPr>
          <p:cNvSpPr/>
          <p:nvPr/>
        </p:nvSpPr>
        <p:spPr>
          <a:xfrm>
            <a:off x="4698814" y="396662"/>
            <a:ext cx="552407" cy="539554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747;p82">
            <a:extLst>
              <a:ext uri="{FF2B5EF4-FFF2-40B4-BE49-F238E27FC236}">
                <a16:creationId xmlns:a16="http://schemas.microsoft.com/office/drawing/2014/main" id="{9E9228B1-04D8-833C-6117-1EB2ECBACB8A}"/>
              </a:ext>
            </a:extLst>
          </p:cNvPr>
          <p:cNvSpPr/>
          <p:nvPr/>
        </p:nvSpPr>
        <p:spPr>
          <a:xfrm>
            <a:off x="730065" y="4234328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1221;p49">
            <a:extLst>
              <a:ext uri="{FF2B5EF4-FFF2-40B4-BE49-F238E27FC236}">
                <a16:creationId xmlns:a16="http://schemas.microsoft.com/office/drawing/2014/main" id="{073F3640-0955-E6CF-A371-940952B136E3}"/>
              </a:ext>
            </a:extLst>
          </p:cNvPr>
          <p:cNvSpPr txBox="1">
            <a:spLocks/>
          </p:cNvSpPr>
          <p:nvPr/>
        </p:nvSpPr>
        <p:spPr>
          <a:xfrm>
            <a:off x="588816" y="489365"/>
            <a:ext cx="496870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Livvic"/>
              <a:buNone/>
            </a:pPr>
            <a:r>
              <a:rPr lang="es-ES" sz="2800" b="1" dirty="0" err="1">
                <a:solidFill>
                  <a:srgbClr val="C8AEF8"/>
                </a:solidFill>
              </a:rPr>
              <a:t>Card</a:t>
            </a:r>
            <a:r>
              <a:rPr lang="es-ES" sz="2800" b="1" dirty="0">
                <a:solidFill>
                  <a:srgbClr val="C8AEF8"/>
                </a:solidFill>
              </a:rPr>
              <a:t> </a:t>
            </a:r>
            <a:r>
              <a:rPr lang="es-ES" sz="2800" b="1" dirty="0" err="1">
                <a:solidFill>
                  <a:srgbClr val="C8AEF8"/>
                </a:solidFill>
              </a:rPr>
              <a:t>Payments</a:t>
            </a:r>
            <a:endParaRPr lang="es-ES" sz="2800" b="1" dirty="0">
              <a:solidFill>
                <a:srgbClr val="C8AEF8"/>
              </a:solidFill>
            </a:endParaRPr>
          </a:p>
        </p:txBody>
      </p:sp>
      <p:sp>
        <p:nvSpPr>
          <p:cNvPr id="733" name="Google Shape;1223;p49">
            <a:extLst>
              <a:ext uri="{FF2B5EF4-FFF2-40B4-BE49-F238E27FC236}">
                <a16:creationId xmlns:a16="http://schemas.microsoft.com/office/drawing/2014/main" id="{67C6ADFC-043B-55A8-A3F5-5DFE926AE802}"/>
              </a:ext>
            </a:extLst>
          </p:cNvPr>
          <p:cNvSpPr txBox="1">
            <a:spLocks/>
          </p:cNvSpPr>
          <p:nvPr/>
        </p:nvSpPr>
        <p:spPr>
          <a:xfrm>
            <a:off x="1595546" y="2069449"/>
            <a:ext cx="7727144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>
                <a:solidFill>
                  <a:schemeClr val="dk1"/>
                </a:solidFill>
                <a:latin typeface="Oswald"/>
              </a:rPr>
              <a:t>Desplegamos un contrato en una 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red </a:t>
            </a:r>
            <a:r>
              <a:rPr lang="es-ES" dirty="0" err="1">
                <a:solidFill>
                  <a:srgbClr val="35C2DF"/>
                </a:solidFill>
                <a:latin typeface="Oswald"/>
              </a:rPr>
              <a:t>testnet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para estimar el gasto de gas.</a:t>
            </a:r>
          </a:p>
          <a:p>
            <a:pPr algn="l"/>
            <a:endParaRPr lang="es-ES" dirty="0">
              <a:solidFill>
                <a:schemeClr val="dk1"/>
              </a:solidFill>
              <a:latin typeface="Oswald"/>
            </a:endParaRPr>
          </a:p>
          <a:p>
            <a:pPr algn="l"/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br>
              <a:rPr lang="es-ES" dirty="0">
                <a:solidFill>
                  <a:schemeClr val="dk1"/>
                </a:solidFill>
                <a:latin typeface="Oswald"/>
              </a:rPr>
            </a:br>
            <a:endParaRPr lang="es-ES" dirty="0">
              <a:solidFill>
                <a:schemeClr val="dk1"/>
              </a:solidFill>
              <a:latin typeface="Oswald"/>
            </a:endParaRPr>
          </a:p>
          <a:p>
            <a:pPr algn="just"/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12" name="Google Shape;1223;p49">
            <a:extLst>
              <a:ext uri="{FF2B5EF4-FFF2-40B4-BE49-F238E27FC236}">
                <a16:creationId xmlns:a16="http://schemas.microsoft.com/office/drawing/2014/main" id="{409A0DA2-C5EA-5ED5-88AD-3F0AE496AEA4}"/>
              </a:ext>
            </a:extLst>
          </p:cNvPr>
          <p:cNvSpPr txBox="1">
            <a:spLocks/>
          </p:cNvSpPr>
          <p:nvPr/>
        </p:nvSpPr>
        <p:spPr>
          <a:xfrm>
            <a:off x="1595546" y="3821652"/>
            <a:ext cx="6511150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dirty="0">
                <a:solidFill>
                  <a:srgbClr val="35C2DF"/>
                </a:solidFill>
                <a:latin typeface="Oswald"/>
                <a:hlinkClick r:id="rId3"/>
              </a:rPr>
              <a:t>https://stripe.com/es</a:t>
            </a:r>
            <a:r>
              <a:rPr lang="es-ES" dirty="0">
                <a:solidFill>
                  <a:srgbClr val="35C2DF"/>
                </a:solidFill>
                <a:latin typeface="Oswald"/>
              </a:rPr>
              <a:t> como pasarela de pago.</a:t>
            </a: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br>
              <a:rPr lang="es-ES" dirty="0">
                <a:solidFill>
                  <a:srgbClr val="35C2DF"/>
                </a:solidFill>
                <a:latin typeface="Oswald"/>
              </a:rPr>
            </a:br>
            <a:endParaRPr lang="es-ES" dirty="0">
              <a:solidFill>
                <a:srgbClr val="35C2DF"/>
              </a:solidFill>
              <a:latin typeface="Oswald"/>
            </a:endParaRPr>
          </a:p>
          <a:p>
            <a:pPr algn="just"/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15" name="Google Shape;11747;p82">
            <a:extLst>
              <a:ext uri="{FF2B5EF4-FFF2-40B4-BE49-F238E27FC236}">
                <a16:creationId xmlns:a16="http://schemas.microsoft.com/office/drawing/2014/main" id="{9E9228B1-04D8-833C-6117-1EB2ECBACB8A}"/>
              </a:ext>
            </a:extLst>
          </p:cNvPr>
          <p:cNvSpPr/>
          <p:nvPr/>
        </p:nvSpPr>
        <p:spPr>
          <a:xfrm>
            <a:off x="969487" y="3843340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625;p78">
            <a:extLst>
              <a:ext uri="{FF2B5EF4-FFF2-40B4-BE49-F238E27FC236}">
                <a16:creationId xmlns:a16="http://schemas.microsoft.com/office/drawing/2014/main" id="{CB556240-34B7-3942-B9AD-22C5C9A9E40A}"/>
              </a:ext>
            </a:extLst>
          </p:cNvPr>
          <p:cNvGrpSpPr/>
          <p:nvPr/>
        </p:nvGrpSpPr>
        <p:grpSpPr>
          <a:xfrm>
            <a:off x="3226151" y="451137"/>
            <a:ext cx="551589" cy="466156"/>
            <a:chOff x="-59889100" y="2671925"/>
            <a:chExt cx="319000" cy="315950"/>
          </a:xfrm>
        </p:grpSpPr>
        <p:sp>
          <p:nvSpPr>
            <p:cNvPr id="3" name="Google Shape;10626;p78">
              <a:extLst>
                <a:ext uri="{FF2B5EF4-FFF2-40B4-BE49-F238E27FC236}">
                  <a16:creationId xmlns:a16="http://schemas.microsoft.com/office/drawing/2014/main" id="{383D49B5-BEDA-5CE4-17A4-22012A17AA76}"/>
                </a:ext>
              </a:extLst>
            </p:cNvPr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27;p78">
              <a:extLst>
                <a:ext uri="{FF2B5EF4-FFF2-40B4-BE49-F238E27FC236}">
                  <a16:creationId xmlns:a16="http://schemas.microsoft.com/office/drawing/2014/main" id="{14D52794-AB9B-10DE-31AA-98AFEB5DCCDF}"/>
                </a:ext>
              </a:extLst>
            </p:cNvPr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28;p78">
              <a:extLst>
                <a:ext uri="{FF2B5EF4-FFF2-40B4-BE49-F238E27FC236}">
                  <a16:creationId xmlns:a16="http://schemas.microsoft.com/office/drawing/2014/main" id="{3867CA23-C207-CC2A-F543-E0F83FBD834E}"/>
                </a:ext>
              </a:extLst>
            </p:cNvPr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29;p78">
              <a:extLst>
                <a:ext uri="{FF2B5EF4-FFF2-40B4-BE49-F238E27FC236}">
                  <a16:creationId xmlns:a16="http://schemas.microsoft.com/office/drawing/2014/main" id="{A1691C30-06EE-B6F7-81B3-6A26AF8DFC6A}"/>
                </a:ext>
              </a:extLst>
            </p:cNvPr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576EDC3-0778-A28B-7CC2-1E6BC15A38B1}"/>
              </a:ext>
            </a:extLst>
          </p:cNvPr>
          <p:cNvSpPr txBox="1"/>
          <p:nvPr/>
        </p:nvSpPr>
        <p:spPr>
          <a:xfrm>
            <a:off x="588816" y="1182694"/>
            <a:ext cx="232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Oswald"/>
                <a:sym typeface="Oswald"/>
              </a:rPr>
              <a:t>¿Cómo lo conseguimos?</a:t>
            </a:r>
          </a:p>
        </p:txBody>
      </p:sp>
      <p:sp>
        <p:nvSpPr>
          <p:cNvPr id="8" name="Google Shape;1223;p49">
            <a:extLst>
              <a:ext uri="{FF2B5EF4-FFF2-40B4-BE49-F238E27FC236}">
                <a16:creationId xmlns:a16="http://schemas.microsoft.com/office/drawing/2014/main" id="{8D4D0448-0AEE-F301-C720-EA9AA09FF7C9}"/>
              </a:ext>
            </a:extLst>
          </p:cNvPr>
          <p:cNvSpPr txBox="1">
            <a:spLocks/>
          </p:cNvSpPr>
          <p:nvPr/>
        </p:nvSpPr>
        <p:spPr>
          <a:xfrm>
            <a:off x="1595546" y="2819950"/>
            <a:ext cx="4464857" cy="46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solidFill>
                  <a:srgbClr val="35C2DF"/>
                </a:solidFill>
                <a:latin typeface="Oswald"/>
              </a:rPr>
              <a:t>Precio se calcula multiplicando la cantidad de gas necesaria por el valor de la criptomoneda correspondiente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(</a:t>
            </a:r>
            <a:r>
              <a:rPr lang="es-ES" i="1" dirty="0">
                <a:solidFill>
                  <a:srgbClr val="C8AEF8"/>
                </a:solidFill>
                <a:latin typeface="Oswald"/>
              </a:rPr>
              <a:t>por ejemplo, 1500 para </a:t>
            </a:r>
            <a:r>
              <a:rPr lang="es-ES" i="1" dirty="0" err="1">
                <a:solidFill>
                  <a:srgbClr val="C8AEF8"/>
                </a:solidFill>
                <a:latin typeface="Oswald"/>
              </a:rPr>
              <a:t>Ether</a:t>
            </a:r>
            <a:r>
              <a:rPr lang="es-ES" i="1" dirty="0">
                <a:solidFill>
                  <a:srgbClr val="C8AEF8"/>
                </a:solidFill>
                <a:latin typeface="Oswald"/>
              </a:rPr>
              <a:t>, 300 para BNB, 1.30 para </a:t>
            </a:r>
            <a:r>
              <a:rPr lang="es-ES" i="1" dirty="0" err="1">
                <a:solidFill>
                  <a:srgbClr val="C8AEF8"/>
                </a:solidFill>
                <a:latin typeface="Oswald"/>
              </a:rPr>
              <a:t>Matic</a:t>
            </a:r>
            <a:r>
              <a:rPr lang="es-ES" i="1" dirty="0">
                <a:solidFill>
                  <a:schemeClr val="dk1"/>
                </a:solidFill>
                <a:latin typeface="Oswald"/>
              </a:rPr>
              <a:t> </a:t>
            </a:r>
            <a:r>
              <a:rPr lang="es-ES" dirty="0">
                <a:solidFill>
                  <a:schemeClr val="dk1"/>
                </a:solidFill>
                <a:latin typeface="Oswald"/>
              </a:rPr>
              <a:t>).</a:t>
            </a:r>
          </a:p>
          <a:p>
            <a:pPr algn="l"/>
            <a:br>
              <a:rPr lang="es-ES" dirty="0">
                <a:solidFill>
                  <a:schemeClr val="dk1"/>
                </a:solidFill>
                <a:latin typeface="Oswald"/>
              </a:rPr>
            </a:br>
            <a:endParaRPr lang="en-US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9" name="Google Shape;9928;p76">
            <a:extLst>
              <a:ext uri="{FF2B5EF4-FFF2-40B4-BE49-F238E27FC236}">
                <a16:creationId xmlns:a16="http://schemas.microsoft.com/office/drawing/2014/main" id="{1E2ABCA2-8574-7B63-404B-2E0EF51E9146}"/>
              </a:ext>
            </a:extLst>
          </p:cNvPr>
          <p:cNvSpPr/>
          <p:nvPr/>
        </p:nvSpPr>
        <p:spPr>
          <a:xfrm>
            <a:off x="865365" y="2904530"/>
            <a:ext cx="499648" cy="422781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0" name="Google Shape;10095;p76">
            <a:extLst>
              <a:ext uri="{FF2B5EF4-FFF2-40B4-BE49-F238E27FC236}">
                <a16:creationId xmlns:a16="http://schemas.microsoft.com/office/drawing/2014/main" id="{7FB14089-7AA4-7822-C29B-E9844779B5F1}"/>
              </a:ext>
            </a:extLst>
          </p:cNvPr>
          <p:cNvGrpSpPr/>
          <p:nvPr/>
        </p:nvGrpSpPr>
        <p:grpSpPr>
          <a:xfrm>
            <a:off x="946707" y="2068055"/>
            <a:ext cx="433284" cy="422781"/>
            <a:chOff x="1487200" y="4421025"/>
            <a:chExt cx="483125" cy="439750"/>
          </a:xfrm>
        </p:grpSpPr>
        <p:sp>
          <p:nvSpPr>
            <p:cNvPr id="13" name="Google Shape;10096;p76">
              <a:extLst>
                <a:ext uri="{FF2B5EF4-FFF2-40B4-BE49-F238E27FC236}">
                  <a16:creationId xmlns:a16="http://schemas.microsoft.com/office/drawing/2014/main" id="{8207AC64-3B9D-92B6-BB4E-194D883DF466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0097;p76">
              <a:extLst>
                <a:ext uri="{FF2B5EF4-FFF2-40B4-BE49-F238E27FC236}">
                  <a16:creationId xmlns:a16="http://schemas.microsoft.com/office/drawing/2014/main" id="{C45311E1-BBFC-3AB0-D697-F42F1E2D2534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10098;p76">
              <a:extLst>
                <a:ext uri="{FF2B5EF4-FFF2-40B4-BE49-F238E27FC236}">
                  <a16:creationId xmlns:a16="http://schemas.microsoft.com/office/drawing/2014/main" id="{C4D602A6-FCF9-E6DA-C9AF-1BDFC27E420E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0099;p76">
              <a:extLst>
                <a:ext uri="{FF2B5EF4-FFF2-40B4-BE49-F238E27FC236}">
                  <a16:creationId xmlns:a16="http://schemas.microsoft.com/office/drawing/2014/main" id="{99123396-25D2-9D03-1283-20561D917C6F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2777176" y="2188795"/>
            <a:ext cx="3826824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DEPLOYMENT DIAGRAM</a:t>
            </a:r>
            <a:endParaRPr lang="e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AC56EA-715D-146A-4C23-3426907F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70" y="1371600"/>
            <a:ext cx="2951480" cy="2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251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DEPLOYMENT DIAGRAM</a:t>
            </a:r>
            <a:endParaRPr lang="es-ES" dirty="0">
              <a:solidFill>
                <a:srgbClr val="C8AEF8"/>
              </a:solidFill>
            </a:endParaRPr>
          </a:p>
        </p:txBody>
      </p:sp>
      <p:grpSp>
        <p:nvGrpSpPr>
          <p:cNvPr id="5" name="Google Shape;11508;p80">
            <a:extLst>
              <a:ext uri="{FF2B5EF4-FFF2-40B4-BE49-F238E27FC236}">
                <a16:creationId xmlns:a16="http://schemas.microsoft.com/office/drawing/2014/main" id="{7E6A27D0-7B42-8178-843F-291C27B16074}"/>
              </a:ext>
            </a:extLst>
          </p:cNvPr>
          <p:cNvGrpSpPr/>
          <p:nvPr/>
        </p:nvGrpSpPr>
        <p:grpSpPr>
          <a:xfrm>
            <a:off x="4009716" y="201649"/>
            <a:ext cx="510548" cy="572700"/>
            <a:chOff x="-9570950" y="1622100"/>
            <a:chExt cx="310350" cy="356025"/>
          </a:xfrm>
        </p:grpSpPr>
        <p:sp>
          <p:nvSpPr>
            <p:cNvPr id="11" name="Google Shape;11509;p80">
              <a:extLst>
                <a:ext uri="{FF2B5EF4-FFF2-40B4-BE49-F238E27FC236}">
                  <a16:creationId xmlns:a16="http://schemas.microsoft.com/office/drawing/2014/main" id="{5ECF6E0F-8B7E-5617-DD4D-2A1D91FBEFDE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10;p80">
              <a:extLst>
                <a:ext uri="{FF2B5EF4-FFF2-40B4-BE49-F238E27FC236}">
                  <a16:creationId xmlns:a16="http://schemas.microsoft.com/office/drawing/2014/main" id="{879A73A4-3F47-0CDF-6F6D-F41B689AFB5E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915732C4-F8AF-533E-7F1D-F2D0C33389A9}"/>
              </a:ext>
            </a:extLst>
          </p:cNvPr>
          <p:cNvSpPr/>
          <p:nvPr/>
        </p:nvSpPr>
        <p:spPr>
          <a:xfrm>
            <a:off x="1346200" y="892178"/>
            <a:ext cx="5811520" cy="4137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D2A6D3-254C-B8DC-7B0B-F69C0B5C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00" y="1042778"/>
            <a:ext cx="5477104" cy="38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5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6D9784-D1B1-61AC-FB72-C19EE5893F50}"/>
              </a:ext>
            </a:extLst>
          </p:cNvPr>
          <p:cNvSpPr txBox="1"/>
          <p:nvPr/>
        </p:nvSpPr>
        <p:spPr>
          <a:xfrm>
            <a:off x="625173" y="885747"/>
            <a:ext cx="363694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@startuml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!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theme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mars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actor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Experience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"Smartphone" as smartphone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"Workstation"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"Web browser" as web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Frontend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component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Github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database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"IPFS"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database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"Storage"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ipfs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Blockchain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(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Backend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)"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"Ethereum"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node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Payment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Gateway" {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"Visa" as visa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  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queue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"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" as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Google Shape;701;p28">
            <a:extLst>
              <a:ext uri="{FF2B5EF4-FFF2-40B4-BE49-F238E27FC236}">
                <a16:creationId xmlns:a16="http://schemas.microsoft.com/office/drawing/2014/main" id="{87952B57-8AB1-F2B6-6723-A0471114B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040" y="1640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8AEF8"/>
                </a:solidFill>
              </a:rPr>
              <a:t>HOW TO DEPLOYMENT DIAGRAM DRAWING?</a:t>
            </a:r>
            <a:endParaRPr lang="es-ES" dirty="0">
              <a:solidFill>
                <a:srgbClr val="C8AEF8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D983ED-C3C2-CE5D-227D-005C29901956}"/>
              </a:ext>
            </a:extLst>
          </p:cNvPr>
          <p:cNvSpPr txBox="1"/>
          <p:nvPr/>
        </p:nvSpPr>
        <p:spPr>
          <a:xfrm>
            <a:off x="4546600" y="3382534"/>
            <a:ext cx="4043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swald"/>
              </a:rPr>
              <a:t>We have used </a:t>
            </a:r>
            <a:r>
              <a:rPr lang="en-US" sz="2000" dirty="0" err="1">
                <a:solidFill>
                  <a:srgbClr val="C8AEF8"/>
                </a:solidFill>
                <a:latin typeface="Oswald"/>
              </a:rPr>
              <a:t>PlantUML</a:t>
            </a:r>
            <a:r>
              <a:rPr lang="en-US" sz="2000" dirty="0">
                <a:solidFill>
                  <a:schemeClr val="dk1"/>
                </a:solidFill>
                <a:latin typeface="Oswald"/>
              </a:rPr>
              <a:t> an opensource tool http://www.plantuml.com</a:t>
            </a:r>
            <a:endParaRPr lang="es-ES" sz="2000" dirty="0">
              <a:solidFill>
                <a:srgbClr val="C8AEF8"/>
              </a:solidFill>
              <a:latin typeface="Oswald"/>
              <a:sym typeface="Oswald"/>
            </a:endParaRPr>
          </a:p>
        </p:txBody>
      </p:sp>
      <p:grpSp>
        <p:nvGrpSpPr>
          <p:cNvPr id="9" name="Google Shape;11508;p80">
            <a:extLst>
              <a:ext uri="{FF2B5EF4-FFF2-40B4-BE49-F238E27FC236}">
                <a16:creationId xmlns:a16="http://schemas.microsoft.com/office/drawing/2014/main" id="{27CF1801-8D98-DE04-B19E-7FB0E06003D3}"/>
              </a:ext>
            </a:extLst>
          </p:cNvPr>
          <p:cNvGrpSpPr/>
          <p:nvPr/>
        </p:nvGrpSpPr>
        <p:grpSpPr>
          <a:xfrm>
            <a:off x="6405714" y="164080"/>
            <a:ext cx="510548" cy="572700"/>
            <a:chOff x="-9570950" y="1622100"/>
            <a:chExt cx="310350" cy="356025"/>
          </a:xfrm>
        </p:grpSpPr>
        <p:sp>
          <p:nvSpPr>
            <p:cNvPr id="10" name="Google Shape;11509;p80">
              <a:extLst>
                <a:ext uri="{FF2B5EF4-FFF2-40B4-BE49-F238E27FC236}">
                  <a16:creationId xmlns:a16="http://schemas.microsoft.com/office/drawing/2014/main" id="{B2CB448E-E511-0049-B511-43E74ED9C2AC}"/>
                </a:ext>
              </a:extLst>
            </p:cNvPr>
            <p:cNvSpPr/>
            <p:nvPr/>
          </p:nvSpPr>
          <p:spPr>
            <a:xfrm>
              <a:off x="-9570950" y="1622100"/>
              <a:ext cx="310350" cy="356025"/>
            </a:xfrm>
            <a:custGeom>
              <a:avLst/>
              <a:gdLst/>
              <a:ahLst/>
              <a:cxnLst/>
              <a:rect l="l" t="t" r="r" b="b"/>
              <a:pathLst>
                <a:path w="12414" h="14241" extrusionOk="0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10;p80">
              <a:extLst>
                <a:ext uri="{FF2B5EF4-FFF2-40B4-BE49-F238E27FC236}">
                  <a16:creationId xmlns:a16="http://schemas.microsoft.com/office/drawing/2014/main" id="{347517F2-B174-BEE9-1E95-FD87075D3AA8}"/>
                </a:ext>
              </a:extLst>
            </p:cNvPr>
            <p:cNvSpPr/>
            <p:nvPr/>
          </p:nvSpPr>
          <p:spPr>
            <a:xfrm>
              <a:off x="-9426025" y="16953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6CC0933-00CF-3BF4-4681-BD5BEA1B6C39}"/>
              </a:ext>
            </a:extLst>
          </p:cNvPr>
          <p:cNvSpPr txBox="1"/>
          <p:nvPr/>
        </p:nvSpPr>
        <p:spPr>
          <a:xfrm>
            <a:off x="4546600" y="885747"/>
            <a:ext cx="3636948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smartphone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User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smartphone --&gt; web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workstation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--&gt; web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web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ipfs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repository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polygon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ethereum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binance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visa</a:t>
            </a: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visa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mastercard</a:t>
            </a:r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 --&gt; </a:t>
            </a:r>
            <a:r>
              <a:rPr lang="es-ES" sz="600" dirty="0" err="1">
                <a:solidFill>
                  <a:schemeClr val="dk1"/>
                </a:solidFill>
                <a:latin typeface="Consolas" panose="020B0609020204030204" pitchFamily="49" charset="0"/>
              </a:rPr>
              <a:t>reactjs</a:t>
            </a:r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es-ES" sz="6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s-ES" sz="600" dirty="0">
                <a:solidFill>
                  <a:schemeClr val="dk1"/>
                </a:solidFill>
                <a:latin typeface="Consolas" panose="020B0609020204030204" pitchFamily="49" charset="0"/>
              </a:rPr>
              <a:t>@enduml</a:t>
            </a:r>
          </a:p>
        </p:txBody>
      </p:sp>
    </p:spTree>
    <p:extLst>
      <p:ext uri="{BB962C8B-B14F-4D97-AF65-F5344CB8AC3E}">
        <p14:creationId xmlns:p14="http://schemas.microsoft.com/office/powerpoint/2010/main" val="55051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122617" y="216339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SECUENCE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1FD245-5C36-F6CB-F069-4253C1E6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17" y="1224495"/>
            <a:ext cx="2961425" cy="296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2236</Words>
  <Application>Microsoft Office PowerPoint</Application>
  <PresentationFormat>Presentación en pantalla (16:9)</PresentationFormat>
  <Paragraphs>310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Oswald</vt:lpstr>
      <vt:lpstr>Söhne</vt:lpstr>
      <vt:lpstr>Livvic</vt:lpstr>
      <vt:lpstr>Roboto Condensed Light</vt:lpstr>
      <vt:lpstr>Roboto</vt:lpstr>
      <vt:lpstr>Consolas</vt:lpstr>
      <vt:lpstr>Arial</vt:lpstr>
      <vt:lpstr>Raleway</vt:lpstr>
      <vt:lpstr>Software Development Bussines Plan by Slidesgo</vt:lpstr>
      <vt:lpstr>FrameBlock</vt:lpstr>
      <vt:lpstr>¿La Misión FrameBlock? </vt:lpstr>
      <vt:lpstr>Presentación de PowerPoint</vt:lpstr>
      <vt:lpstr>Presentación de PowerPoint</vt:lpstr>
      <vt:lpstr>Presentación de PowerPoint</vt:lpstr>
      <vt:lpstr>DEPLOYMENT DIAGRAM</vt:lpstr>
      <vt:lpstr>DEPLOYMENT DIAGRAM</vt:lpstr>
      <vt:lpstr>HOW TO DEPLOYMENT DIAGRAM DRAWING?</vt:lpstr>
      <vt:lpstr>UML SECUENCE</vt:lpstr>
      <vt:lpstr>UML SECUENCE 01 02 03</vt:lpstr>
      <vt:lpstr>UML SECUENCE 01 02 03</vt:lpstr>
      <vt:lpstr>UML SECUENCE 01 02 03</vt:lpstr>
      <vt:lpstr>HOW TO CREATE AN UML DRAWING?</vt:lpstr>
      <vt:lpstr>SMART CONTRACT</vt:lpstr>
      <vt:lpstr>SMART CONTRACT             (Collection.sol)</vt:lpstr>
      <vt:lpstr>SMART CONTRACT             (CollectionAirdrop.sol)</vt:lpstr>
      <vt:lpstr>FrameBlock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SimpleiNFT</dc:title>
  <cp:lastModifiedBy>Sergio Santiago Bendaña Quesada</cp:lastModifiedBy>
  <cp:revision>12</cp:revision>
  <dcterms:modified xsi:type="dcterms:W3CDTF">2023-02-17T13:18:46Z</dcterms:modified>
</cp:coreProperties>
</file>