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46396"/>
          </a:xfrm>
        </p:spPr>
        <p:txBody>
          <a:bodyPr/>
          <a:lstStyle/>
          <a:p>
            <a:r>
              <a:rPr lang="es-AR" dirty="0" smtClean="0"/>
              <a:t>Componentes electrónicos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2649894"/>
            <a:ext cx="8791575" cy="2607906"/>
          </a:xfrm>
        </p:spPr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6986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err="1" smtClean="0"/>
              <a:t>Protoboard</a:t>
            </a:r>
            <a:r>
              <a:rPr lang="es-AR" dirty="0" smtClean="0"/>
              <a:t> 2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38" y="2524919"/>
            <a:ext cx="5238750" cy="2990850"/>
          </a:xfrm>
        </p:spPr>
      </p:pic>
    </p:spTree>
    <p:extLst>
      <p:ext uri="{BB962C8B-B14F-4D97-AF65-F5344CB8AC3E}">
        <p14:creationId xmlns:p14="http://schemas.microsoft.com/office/powerpoint/2010/main" val="101890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3421" y="123996"/>
            <a:ext cx="9905998" cy="1478570"/>
          </a:xfrm>
        </p:spPr>
        <p:txBody>
          <a:bodyPr/>
          <a:lstStyle/>
          <a:p>
            <a:pPr algn="ctr"/>
            <a:r>
              <a:rPr lang="es-AR" dirty="0" smtClean="0"/>
              <a:t>resistencia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539" y="1365994"/>
            <a:ext cx="6000621" cy="4630480"/>
          </a:xfrm>
        </p:spPr>
      </p:pic>
    </p:spTree>
    <p:extLst>
      <p:ext uri="{BB962C8B-B14F-4D97-AF65-F5344CB8AC3E}">
        <p14:creationId xmlns:p14="http://schemas.microsoft.com/office/powerpoint/2010/main" val="2182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0744" y="248347"/>
            <a:ext cx="9905998" cy="1478570"/>
          </a:xfrm>
        </p:spPr>
        <p:txBody>
          <a:bodyPr/>
          <a:lstStyle/>
          <a:p>
            <a:pPr algn="ctr"/>
            <a:r>
              <a:rPr lang="es-AR" dirty="0" smtClean="0"/>
              <a:t>Código de colores</a:t>
            </a:r>
            <a:endParaRPr lang="es-AR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561" y="1596345"/>
            <a:ext cx="6373455" cy="4973090"/>
          </a:xfrm>
        </p:spPr>
      </p:pic>
    </p:spTree>
    <p:extLst>
      <p:ext uri="{BB962C8B-B14F-4D97-AF65-F5344CB8AC3E}">
        <p14:creationId xmlns:p14="http://schemas.microsoft.com/office/powerpoint/2010/main" val="203443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876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condensador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21" y="2016223"/>
            <a:ext cx="4996982" cy="4116508"/>
          </a:xfrm>
        </p:spPr>
      </p:pic>
    </p:spTree>
    <p:extLst>
      <p:ext uri="{BB962C8B-B14F-4D97-AF65-F5344CB8AC3E}">
        <p14:creationId xmlns:p14="http://schemas.microsoft.com/office/powerpoint/2010/main" val="250508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diodo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137" y="2395667"/>
            <a:ext cx="6832695" cy="2470943"/>
          </a:xfrm>
        </p:spPr>
      </p:pic>
    </p:spTree>
    <p:extLst>
      <p:ext uri="{BB962C8B-B14F-4D97-AF65-F5344CB8AC3E}">
        <p14:creationId xmlns:p14="http://schemas.microsoft.com/office/powerpoint/2010/main" val="50765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Led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38" y="2097088"/>
            <a:ext cx="5904947" cy="3365820"/>
          </a:xfrm>
        </p:spPr>
      </p:pic>
    </p:spTree>
    <p:extLst>
      <p:ext uri="{BB962C8B-B14F-4D97-AF65-F5344CB8AC3E}">
        <p14:creationId xmlns:p14="http://schemas.microsoft.com/office/powerpoint/2010/main" val="196830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pulsador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36" y="1938094"/>
            <a:ext cx="4126751" cy="4126751"/>
          </a:xfrm>
        </p:spPr>
      </p:pic>
    </p:spTree>
    <p:extLst>
      <p:ext uri="{BB962C8B-B14F-4D97-AF65-F5344CB8AC3E}">
        <p14:creationId xmlns:p14="http://schemas.microsoft.com/office/powerpoint/2010/main" val="39139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err="1" smtClean="0"/>
              <a:t>Protoboard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426907"/>
            <a:ext cx="9906000" cy="3186874"/>
          </a:xfrm>
        </p:spPr>
      </p:pic>
    </p:spTree>
    <p:extLst>
      <p:ext uri="{BB962C8B-B14F-4D97-AF65-F5344CB8AC3E}">
        <p14:creationId xmlns:p14="http://schemas.microsoft.com/office/powerpoint/2010/main" val="342752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21</TotalTime>
  <Words>13</Words>
  <Application>Microsoft Office PowerPoint</Application>
  <PresentationFormat>Panorámica</PresentationFormat>
  <Paragraphs>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Circuito</vt:lpstr>
      <vt:lpstr>Componentes electrónicos</vt:lpstr>
      <vt:lpstr>resistencia</vt:lpstr>
      <vt:lpstr>Código de colores</vt:lpstr>
      <vt:lpstr>Presentación de PowerPoint</vt:lpstr>
      <vt:lpstr>condensador</vt:lpstr>
      <vt:lpstr>diodo</vt:lpstr>
      <vt:lpstr>Led</vt:lpstr>
      <vt:lpstr>pulsador</vt:lpstr>
      <vt:lpstr>Protoboard</vt:lpstr>
      <vt:lpstr>Protoboard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Componentes electrónicos</dc:title>
  <dc:creator>Christian Baus</dc:creator>
  <cp:lastModifiedBy>Christian Baus</cp:lastModifiedBy>
  <cp:revision>7</cp:revision>
  <dcterms:created xsi:type="dcterms:W3CDTF">2017-03-16T10:31:58Z</dcterms:created>
  <dcterms:modified xsi:type="dcterms:W3CDTF">2017-03-16T10:53:49Z</dcterms:modified>
</cp:coreProperties>
</file>