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07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62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689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160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46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45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77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72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5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1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95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15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47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0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D7DB44-35CD-4CFB-950B-6CD374BE1E16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FD01-C71C-4803-BF7A-C97A85BCED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527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Axonometrikus ábrázolás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6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Lényege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Axonometrikus ábrázolás esetén a vetítési középpont a végtelenben található, a vetítővonalak párhuzamosak. </a:t>
            </a:r>
          </a:p>
          <a:p>
            <a:r>
              <a:rPr lang="hu-HU" sz="2800" dirty="0" smtClean="0"/>
              <a:t>Szabványos típusai három fő csoportba sorolhatók. </a:t>
            </a:r>
          </a:p>
          <a:p>
            <a:r>
              <a:rPr lang="hu-HU" sz="2800" dirty="0" smtClean="0"/>
              <a:t>Egy-, két-, háromméretű frontális axonometria esetén a tárgy fő elemeinek helyzete párhuzamos a koordinátasíkokkal.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6421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2. Egyméretű (</a:t>
            </a:r>
            <a:r>
              <a:rPr lang="hu-HU" b="1" dirty="0" err="1" smtClean="0"/>
              <a:t>izometrikus</a:t>
            </a:r>
            <a:r>
              <a:rPr lang="hu-HU" b="1" dirty="0" smtClean="0"/>
              <a:t>) axonometria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Az egyméretű vetítés olyan axonometrikus ábrázolás, melyben a méretarányok mindhárom tengelyen azonosak.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7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49" y="600892"/>
            <a:ext cx="11431745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3. Kétméretű </a:t>
            </a:r>
            <a:r>
              <a:rPr lang="hu-HU" b="1" dirty="0"/>
              <a:t>(</a:t>
            </a:r>
            <a:r>
              <a:rPr lang="hu-HU" b="1" dirty="0" err="1"/>
              <a:t>dimetrikus</a:t>
            </a:r>
            <a:r>
              <a:rPr lang="hu-HU" b="1" dirty="0"/>
              <a:t>) </a:t>
            </a:r>
            <a:r>
              <a:rPr lang="hu-HU" b="1" dirty="0" smtClean="0"/>
              <a:t>axonometria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dirty="0" smtClean="0"/>
          </a:p>
          <a:p>
            <a:r>
              <a:rPr lang="hu-HU" sz="2800" dirty="0" smtClean="0"/>
              <a:t>A kétméretű axonometriában két tengelyen azonos, a három méretűben mindhárom tengelyen más a méretarány.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30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783771"/>
            <a:ext cx="10927579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4. Frontális </a:t>
            </a:r>
            <a:r>
              <a:rPr lang="hu-HU" b="1" dirty="0"/>
              <a:t>(háromméretű) </a:t>
            </a:r>
            <a:r>
              <a:rPr lang="hu-HU" b="1" dirty="0" smtClean="0"/>
              <a:t>axonometria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b="1" dirty="0" smtClean="0"/>
              <a:t>A z tengely függőleges helyzetű, az x tengely a z-re merőleges, a méreteket valódi nagyságban ábrázoljuk.</a:t>
            </a:r>
          </a:p>
          <a:p>
            <a:r>
              <a:rPr lang="hu-HU" sz="2800" b="1" dirty="0" smtClean="0"/>
              <a:t>Az y tengely a vízszinteshez képest derékszög, a méreteket 1:2 rövidítéssel mérjük fel.</a:t>
            </a:r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7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89" y="1959429"/>
            <a:ext cx="11495314" cy="37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Hasáb mind a </a:t>
            </a:r>
            <a:r>
              <a:rPr lang="hu-HU" smtClean="0"/>
              <a:t>háromféle axonometriában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" y="2233748"/>
            <a:ext cx="11586754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133</Words>
  <Application>Microsoft Office PowerPoint</Application>
  <PresentationFormat>Szélesvásznú</PresentationFormat>
  <Paragraphs>14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Axonometrikus ábrázolás</vt:lpstr>
      <vt:lpstr>1. Lényege</vt:lpstr>
      <vt:lpstr>2. Egyméretű (izometrikus) axonometria </vt:lpstr>
      <vt:lpstr>PowerPoint-bemutató</vt:lpstr>
      <vt:lpstr>3. Kétméretű (dimetrikus) axonometria</vt:lpstr>
      <vt:lpstr>PowerPoint-bemutató</vt:lpstr>
      <vt:lpstr>4. Frontális (háromméretű) axonometria</vt:lpstr>
      <vt:lpstr>PowerPoint-bemutató</vt:lpstr>
      <vt:lpstr>Hasáb mind a háromféle axonometriában 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Éva Hodolitsné_Boda</dc:creator>
  <cp:lastModifiedBy>Boda Éva Hodolitsné</cp:lastModifiedBy>
  <cp:revision>5</cp:revision>
  <dcterms:created xsi:type="dcterms:W3CDTF">2019-03-12T11:41:57Z</dcterms:created>
  <dcterms:modified xsi:type="dcterms:W3CDTF">2024-02-22T06:12:39Z</dcterms:modified>
</cp:coreProperties>
</file>