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05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02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214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66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81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06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56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2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05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954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99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8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7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22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59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501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700E12-B55F-405F-8C67-420B07F79AAD}" type="datetimeFigureOut">
              <a:rPr lang="hu-HU" smtClean="0"/>
              <a:t>2020. 11. 18.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0F04-A8F5-4A10-B8D3-027C718C1C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221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anyagok mechanikai tulajdonságai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05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8. </a:t>
            </a:r>
            <a:r>
              <a:rPr lang="hu-HU" smtClean="0"/>
              <a:t>STB.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37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anyagokmechanikai tulajdonságai ismertek.</a:t>
            </a:r>
          </a:p>
          <a:p>
            <a:r>
              <a:rPr lang="hu-HU" dirty="0" smtClean="0"/>
              <a:t>Összetételtől és hőkezelési módtól függ az értékük.</a:t>
            </a:r>
          </a:p>
          <a:p>
            <a:r>
              <a:rPr lang="hu-HU" dirty="0" smtClean="0"/>
              <a:t>Anyag katalógusokban meg lehet az értékeket keresni.</a:t>
            </a:r>
          </a:p>
        </p:txBody>
      </p:sp>
    </p:spTree>
    <p:extLst>
      <p:ext uri="{BB962C8B-B14F-4D97-AF65-F5344CB8AC3E}">
        <p14:creationId xmlns:p14="http://schemas.microsoft.com/office/powerpoint/2010/main" val="102786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Mechanikai tulajdonságok: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Azt mutatják meg hogyan viselkedik az anyag ha külső erővel hatunk rá</a:t>
            </a:r>
          </a:p>
          <a:p>
            <a:r>
              <a:rPr lang="hu-HU" dirty="0" smtClean="0"/>
              <a:t>Ilyenek pl. :</a:t>
            </a:r>
          </a:p>
          <a:p>
            <a:r>
              <a:rPr lang="hu-HU" dirty="0" smtClean="0"/>
              <a:t>Keménység</a:t>
            </a:r>
          </a:p>
          <a:p>
            <a:r>
              <a:rPr lang="hu-HU" dirty="0" smtClean="0"/>
              <a:t>Szakítószilárdság</a:t>
            </a:r>
          </a:p>
          <a:p>
            <a:r>
              <a:rPr lang="hu-HU" dirty="0" smtClean="0"/>
              <a:t>Folyáshatár</a:t>
            </a:r>
          </a:p>
          <a:p>
            <a:r>
              <a:rPr lang="hu-HU" dirty="0" err="1" smtClean="0"/>
              <a:t>Üzőmunka</a:t>
            </a:r>
            <a:endParaRPr lang="hu-HU" dirty="0" smtClean="0"/>
          </a:p>
          <a:p>
            <a:r>
              <a:rPr lang="hu-HU" dirty="0" err="1" smtClean="0"/>
              <a:t>stb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25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FF00"/>
                </a:solidFill>
              </a:rPr>
              <a:t>2</a:t>
            </a:r>
            <a:r>
              <a:rPr lang="hu-HU" dirty="0" smtClean="0">
                <a:solidFill>
                  <a:srgbClr val="FFFF00"/>
                </a:solidFill>
              </a:rPr>
              <a:t>. Keménység fogalma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b="1" dirty="0" smtClean="0">
                <a:solidFill>
                  <a:srgbClr val="FFFF00"/>
                </a:solidFill>
              </a:rPr>
              <a:t>keménység</a:t>
            </a:r>
            <a:r>
              <a:rPr lang="hu-HU" dirty="0" smtClean="0"/>
              <a:t> anyagi tulajdonság. </a:t>
            </a:r>
          </a:p>
          <a:p>
            <a:r>
              <a:rPr lang="hu-HU" dirty="0" smtClean="0"/>
              <a:t> </a:t>
            </a:r>
            <a:r>
              <a:rPr lang="hu-HU" dirty="0"/>
              <a:t>A</a:t>
            </a:r>
            <a:r>
              <a:rPr lang="hu-HU" dirty="0" smtClean="0"/>
              <a:t>zt fejezi ki, hogy egy anyag mennyire szilárd, milyen mértékben ellenálló a külső </a:t>
            </a:r>
            <a:r>
              <a:rPr lang="hu-HU" dirty="0" smtClean="0"/>
              <a:t>mechanikai (erőkkel) </a:t>
            </a:r>
            <a:r>
              <a:rPr lang="hu-HU" dirty="0" smtClean="0"/>
              <a:t>behatásokkal szemben.</a:t>
            </a:r>
          </a:p>
          <a:p>
            <a:r>
              <a:rPr lang="hu-HU" dirty="0" smtClean="0"/>
              <a:t>Amelyik anyagnak nagyobb a keménysége, az nagyobb erőt képes elviselni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048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FFFF00"/>
                </a:solidFill>
              </a:rPr>
              <a:t> Keménység vizsgálatok fajtái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Brinell</a:t>
            </a:r>
            <a:endParaRPr lang="hu-HU" dirty="0" smtClean="0"/>
          </a:p>
          <a:p>
            <a:r>
              <a:rPr lang="hu-HU" dirty="0" err="1" smtClean="0"/>
              <a:t>Vickers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Rockwell</a:t>
            </a:r>
            <a:endParaRPr lang="hu-HU" dirty="0" smtClean="0"/>
          </a:p>
          <a:p>
            <a:r>
              <a:rPr lang="hu-HU" dirty="0" err="1" smtClean="0"/>
              <a:t>Poldi</a:t>
            </a:r>
            <a:endParaRPr lang="hu-HU" dirty="0" smtClean="0"/>
          </a:p>
          <a:p>
            <a:r>
              <a:rPr lang="hu-HU" dirty="0" err="1" smtClean="0"/>
              <a:t>Shore</a:t>
            </a:r>
            <a:r>
              <a:rPr lang="hu-HU" dirty="0" smtClean="0"/>
              <a:t> keménységvizsgálat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42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Szakítószilárdság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Szakítószilárdság: azt mutatja meg </a:t>
            </a:r>
            <a:r>
              <a:rPr lang="hu-HU" dirty="0" smtClean="0"/>
              <a:t>mekkora </a:t>
            </a:r>
            <a:r>
              <a:rPr lang="hu-HU" dirty="0"/>
              <a:t>a legnagyobb erő amit az anyag anélkül elvisel, hogy elszakadna</a:t>
            </a:r>
            <a:r>
              <a:rPr lang="hu-HU" dirty="0" smtClean="0"/>
              <a:t>.</a:t>
            </a:r>
          </a:p>
          <a:p>
            <a:r>
              <a:rPr lang="hu-HU" dirty="0" smtClean="0"/>
              <a:t>Jele: </a:t>
            </a:r>
            <a:r>
              <a:rPr lang="hu-HU" dirty="0" err="1" smtClean="0"/>
              <a:t>Rm</a:t>
            </a:r>
            <a:endParaRPr lang="hu-HU" dirty="0" smtClean="0"/>
          </a:p>
          <a:p>
            <a:r>
              <a:rPr lang="hu-HU" dirty="0" smtClean="0"/>
              <a:t>Szakítóvizsgálattal lehet meghatározni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247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Folyáshatár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Azt mutatja meg, hogy az anyag mekkora erőt tud elviselni anélkül hogy az alakja és mérete megváltozna.</a:t>
            </a:r>
          </a:p>
          <a:p>
            <a:r>
              <a:rPr lang="hu-HU" dirty="0" smtClean="0"/>
              <a:t>Jele: </a:t>
            </a:r>
            <a:r>
              <a:rPr lang="hu-HU" dirty="0" smtClean="0"/>
              <a:t>Re</a:t>
            </a:r>
          </a:p>
          <a:p>
            <a:r>
              <a:rPr lang="hu-HU" dirty="0" smtClean="0"/>
              <a:t>Szakítóvizsgálattal lehet meghatározni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853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5.Nyúlás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Azt mutatja meg, hogy az anyag hossza mennyire képes megnőni anélkül, hogy elszakadna.</a:t>
            </a:r>
          </a:p>
          <a:p>
            <a:r>
              <a:rPr lang="hu-HU" dirty="0" smtClean="0"/>
              <a:t>Jele: </a:t>
            </a:r>
            <a:r>
              <a:rPr lang="hu-HU" dirty="0" smtClean="0"/>
              <a:t>A</a:t>
            </a:r>
          </a:p>
          <a:p>
            <a:r>
              <a:rPr lang="hu-HU" dirty="0"/>
              <a:t>Szakítóvizsgálattal lehet meghatározni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258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6. Kontrakció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Azt mutatja meg, hogy az anyag mekkora keresztmetszet csökkenést tud elviselni anélkül, hogy elszakadna</a:t>
            </a:r>
          </a:p>
          <a:p>
            <a:r>
              <a:rPr lang="hu-HU" dirty="0" smtClean="0"/>
              <a:t>Jele: </a:t>
            </a:r>
            <a:r>
              <a:rPr lang="hu-HU" dirty="0" smtClean="0"/>
              <a:t>Z</a:t>
            </a:r>
          </a:p>
          <a:p>
            <a:r>
              <a:rPr lang="hu-HU" dirty="0"/>
              <a:t>Szakítóvizsgálattal lehet meghatározni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681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dirty="0" smtClean="0"/>
              <a:t>. Ütőmunka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Szerkezeti anyagok lökésszerű igénybevétellel szemben való </a:t>
            </a:r>
            <a:r>
              <a:rPr lang="hu-HU" dirty="0" smtClean="0"/>
              <a:t>viselkedését mutatja </a:t>
            </a:r>
            <a:r>
              <a:rPr lang="hu-HU" dirty="0" smtClean="0"/>
              <a:t>meg</a:t>
            </a:r>
            <a:endParaRPr lang="hu-HU" dirty="0" smtClean="0"/>
          </a:p>
          <a:p>
            <a:r>
              <a:rPr lang="hu-HU" dirty="0"/>
              <a:t>A</a:t>
            </a:r>
            <a:r>
              <a:rPr lang="hu-HU" dirty="0" smtClean="0"/>
              <a:t>z </a:t>
            </a:r>
            <a:r>
              <a:rPr lang="hu-HU" dirty="0"/>
              <a:t>anyag hajlamos-e szakadásos törésre és hogy előzetes változás nélkül törik-e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A nagy ütőmunkájú anyagok szívósan, a kis ütőmunkájú anyagok ridegen viselkednek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szívós anyagok nehezebben törnek, a rideg anyagok kis ütés hatására is eltörnek</a:t>
            </a:r>
            <a:r>
              <a:rPr lang="hu-HU" dirty="0" smtClean="0"/>
              <a:t>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9146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262</Words>
  <Application>Microsoft Office PowerPoint</Application>
  <PresentationFormat>Szélesvásznú</PresentationFormat>
  <Paragraphs>44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Az anyagok mechanikai tulajdonságai</vt:lpstr>
      <vt:lpstr>1. Mechanikai tulajdonságok:</vt:lpstr>
      <vt:lpstr>2. Keménység fogalma</vt:lpstr>
      <vt:lpstr> Keménység vizsgálatok fajtái</vt:lpstr>
      <vt:lpstr>3. Szakítószilárdság</vt:lpstr>
      <vt:lpstr>4. Folyáshatár</vt:lpstr>
      <vt:lpstr>5.Nyúlás</vt:lpstr>
      <vt:lpstr>6. Kontrakció</vt:lpstr>
      <vt:lpstr>7. Ütőmunka</vt:lpstr>
      <vt:lpstr>8. STB.</vt:lpstr>
      <vt:lpstr>PowerPoint-bemutató</vt:lpstr>
    </vt:vector>
  </TitlesOfParts>
  <Company>SZFSZC Perczel Mór Szakg., Szakközép. és Kollégiuma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anyagok mechanikai tulajdonságai</dc:title>
  <dc:creator>Éva Hodolitsné_Boda</dc:creator>
  <cp:lastModifiedBy>Éva Hodolitsné_Boda</cp:lastModifiedBy>
  <cp:revision>8</cp:revision>
  <dcterms:created xsi:type="dcterms:W3CDTF">2020-11-17T06:46:42Z</dcterms:created>
  <dcterms:modified xsi:type="dcterms:W3CDTF">2020-11-18T06:21:30Z</dcterms:modified>
</cp:coreProperties>
</file>