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1" d="100"/>
          <a:sy n="61" d="100"/>
        </p:scale>
        <p:origin x="35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7621-007B-407B-8E22-767684036CA9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C9F1-FACF-4C16-A6F8-03E8788AED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489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7621-007B-407B-8E22-767684036CA9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C9F1-FACF-4C16-A6F8-03E8788AED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290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7621-007B-407B-8E22-767684036CA9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C9F1-FACF-4C16-A6F8-03E8788AED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401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7621-007B-407B-8E22-767684036CA9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C9F1-FACF-4C16-A6F8-03E8788AED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941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7621-007B-407B-8E22-767684036CA9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C9F1-FACF-4C16-A6F8-03E8788AED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948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7621-007B-407B-8E22-767684036CA9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C9F1-FACF-4C16-A6F8-03E8788AED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025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7621-007B-407B-8E22-767684036CA9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C9F1-FACF-4C16-A6F8-03E8788AED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178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7621-007B-407B-8E22-767684036CA9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C9F1-FACF-4C16-A6F8-03E8788AED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704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7621-007B-407B-8E22-767684036CA9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C9F1-FACF-4C16-A6F8-03E8788AED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58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7621-007B-407B-8E22-767684036CA9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C9F1-FACF-4C16-A6F8-03E8788AED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077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7621-007B-407B-8E22-767684036CA9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C9F1-FACF-4C16-A6F8-03E8788AED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234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F7621-007B-407B-8E22-767684036CA9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BC9F1-FACF-4C16-A6F8-03E8788AED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056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Bőr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737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757" y="527757"/>
            <a:ext cx="5204176" cy="520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25" y="2671762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6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37" y="1214437"/>
            <a:ext cx="44291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8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bőr általános tulajdonságai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kész bőr tulajdonságait egyrészt a nyersbőr felépítésétől függő rostszerkezet határozza meg, másrészt a feldolgozás során alkalmazott vegyi és mechanikai kezelések hatása.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465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1. Sűrűség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sűrűség elsősorban a bőr porozitásának függvénye. </a:t>
            </a:r>
          </a:p>
          <a:p>
            <a:r>
              <a:rPr lang="hu-HU" dirty="0" smtClean="0"/>
              <a:t>A tömeg- és térfogatméréssel közvetlenül adódó sűrűség az ún. látszólagos sűrűség, amely a rostok közé bezárt levegővel együtt mutatja a térfogategységnyi bőr tömegét, figyelmen kívül hagyva, hogy a bőrrostokkal ténylegesen kitöltött térfogat ennél kisebb. </a:t>
            </a:r>
          </a:p>
          <a:p>
            <a:r>
              <a:rPr lang="hu-HU" dirty="0" smtClean="0"/>
              <a:t>Az utóbbi figyelembevételével számítható a valódi sűrűség.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902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2. Szakítószilárdság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bőr szakítószilárdságát erősen befolyásolja a rostszerkezete.</a:t>
            </a:r>
          </a:p>
          <a:p>
            <a:r>
              <a:rPr lang="hu-HU" dirty="0" smtClean="0"/>
              <a:t> A rostszerkezetre egyrészt az uralkodó rostirány jellemző, amely a különböző területeken eltérő, másrészt az ún. összefűződési szög, vagyis az, hogy a rostok milyen meredeken helyezkednek el a bőr keresztmetszetében, a két felület között. </a:t>
            </a:r>
          </a:p>
          <a:p>
            <a:r>
              <a:rPr lang="hu-HU" dirty="0" smtClean="0"/>
              <a:t>Minél meredekebb ez a szög, annál feszesebb és jobb tartású a bőr, ezzel szemben a két felülettel közel párhuzamos irányú rost elrendeződés hajlékonyabb bőrt ad.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205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3. </a:t>
            </a:r>
            <a:r>
              <a:rPr lang="hu-HU" dirty="0" err="1" smtClean="0"/>
              <a:t>Anizotróp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bőr anizotrop anyag: tulajdonságai az uralkodó rostirányban és arra merőlegesen nem egyeznek meg. </a:t>
            </a:r>
          </a:p>
          <a:p>
            <a:r>
              <a:rPr lang="hu-HU" dirty="0" smtClean="0"/>
              <a:t>A szakítószilárdság természetesen rostirányban mérve nagyobb, mint keresztben.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146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089" y="1263613"/>
            <a:ext cx="3309761" cy="32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5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0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047750"/>
            <a:ext cx="857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8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532" y="-1141588"/>
            <a:ext cx="8939389" cy="95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9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196</Words>
  <Application>Microsoft Office PowerPoint</Application>
  <PresentationFormat>Szélesvásznú</PresentationFormat>
  <Paragraphs>14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Bőr</vt:lpstr>
      <vt:lpstr>A bőr általános tulajdonságai</vt:lpstr>
      <vt:lpstr>1. Sűrűség</vt:lpstr>
      <vt:lpstr>2. Szakítószilárdság</vt:lpstr>
      <vt:lpstr>3. Anizotróp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SZFSZC Perczel Mór Szakg., Szakközép. és Kollégiuma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Bőr</dc:title>
  <dc:creator>Éva Hodolitsné_Boda</dc:creator>
  <cp:lastModifiedBy>Boda Éva Hodolitsné</cp:lastModifiedBy>
  <cp:revision>3</cp:revision>
  <dcterms:created xsi:type="dcterms:W3CDTF">2019-04-05T06:06:06Z</dcterms:created>
  <dcterms:modified xsi:type="dcterms:W3CDTF">2024-02-19T09:27:53Z</dcterms:modified>
</cp:coreProperties>
</file>