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7" r:id="rId7"/>
    <p:sldId id="268" r:id="rId8"/>
    <p:sldId id="274" r:id="rId9"/>
    <p:sldId id="271" r:id="rId10"/>
    <p:sldId id="270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458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38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3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0088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349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40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150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5313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8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6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50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8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258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67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328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04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431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A061A5-0F05-4022-B894-17B2F5914DE6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AF1CB-B0CA-456B-8C2A-43A8FD5DD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8362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995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062644"/>
            <a:ext cx="5576711" cy="37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3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67" y="1179803"/>
            <a:ext cx="3731683" cy="36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0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311" y="471311"/>
            <a:ext cx="4538133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6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9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"/>
            <a:ext cx="12192000" cy="6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3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 fa legfontosabb tulajdonságai</a:t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1. Színe: </a:t>
            </a:r>
            <a:r>
              <a:rPr lang="pt-BR" dirty="0" smtClean="0"/>
              <a:t>a sárgástól a sötétbarnáig változik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2. Fénye</a:t>
            </a:r>
          </a:p>
          <a:p>
            <a:pPr marL="0" indent="0">
              <a:buNone/>
            </a:pPr>
            <a:r>
              <a:rPr lang="hu-HU" dirty="0" smtClean="0"/>
              <a:t>3. Illata: A sejtekben lévő illóolajoktól származik.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 Illatos fák: mahagóni, </a:t>
            </a:r>
            <a:r>
              <a:rPr lang="hu-HU" dirty="0" err="1" smtClean="0"/>
              <a:t>cédrella</a:t>
            </a:r>
            <a:r>
              <a:rPr lang="hu-HU" dirty="0" smtClean="0"/>
              <a:t>, rózsa, fenyő. </a:t>
            </a:r>
          </a:p>
          <a:p>
            <a:pPr marL="0" indent="0">
              <a:buNone/>
            </a:pPr>
            <a:r>
              <a:rPr lang="hu-HU" dirty="0" smtClean="0"/>
              <a:t>4. </a:t>
            </a:r>
            <a:r>
              <a:rPr lang="hu-HU" dirty="0" err="1" smtClean="0"/>
              <a:t>Rajzolata</a:t>
            </a:r>
            <a:r>
              <a:rPr lang="hu-HU" dirty="0" smtClean="0"/>
              <a:t>: Az évgyűrűk, sejtek, bélsugarak nagysága és alakja, 	valamint elhelyezkedése alkotja a fa rajzát.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947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5. Nedvességtartalom: A fa kivágásakor 50. . .60% vizet tartalmaz, ezért 	szárítani kell.</a:t>
            </a:r>
          </a:p>
          <a:p>
            <a:pPr marL="0" indent="0">
              <a:buNone/>
            </a:pPr>
            <a:r>
              <a:rPr lang="hu-HU" dirty="0" smtClean="0"/>
              <a:t>	-A szárítás történhet levegőn (szabadban történő tárolás).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-Mesterséges szárítással </a:t>
            </a:r>
          </a:p>
          <a:p>
            <a:pPr marL="0" indent="0">
              <a:buNone/>
            </a:pPr>
            <a:r>
              <a:rPr lang="hu-HU" dirty="0" smtClean="0"/>
              <a:t>A fa vízfelvételkor, illetőleg vízvesztés esetén változtatja a méretét:</a:t>
            </a:r>
          </a:p>
          <a:p>
            <a:pPr marL="0" indent="0">
              <a:buNone/>
            </a:pPr>
            <a:r>
              <a:rPr lang="hu-HU" dirty="0" smtClean="0"/>
              <a:t> 	-a méretnövekedést dagadásnak, </a:t>
            </a:r>
          </a:p>
          <a:p>
            <a:pPr marL="0" indent="0">
              <a:buNone/>
            </a:pPr>
            <a:r>
              <a:rPr lang="hu-HU" dirty="0" smtClean="0"/>
              <a:t>	-a méretcsökkenést zsugorodásnak mondjuk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63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6. </a:t>
            </a:r>
            <a:r>
              <a:rPr lang="hu-HU" dirty="0" err="1" smtClean="0"/>
              <a:t>Anizotróp</a:t>
            </a:r>
            <a:r>
              <a:rPr lang="hu-HU" dirty="0" smtClean="0"/>
              <a:t> inhomogén</a:t>
            </a:r>
          </a:p>
          <a:p>
            <a:pPr marL="0" indent="0">
              <a:buNone/>
            </a:pPr>
            <a:r>
              <a:rPr lang="hu-HU" dirty="0" smtClean="0"/>
              <a:t>7. Hővezetőképessége: A fa porózus szerkezete miatt 	hővezetőképessége rossz.</a:t>
            </a:r>
          </a:p>
          <a:p>
            <a:pPr marL="0" indent="0">
              <a:buNone/>
            </a:pPr>
            <a:r>
              <a:rPr lang="hu-HU" dirty="0" smtClean="0"/>
              <a:t>8. Szigetelőképessége: A száraz fa az elektromos árammal szemben 	szigetelő.</a:t>
            </a:r>
          </a:p>
          <a:p>
            <a:pPr marL="0" indent="0">
              <a:buNone/>
            </a:pPr>
            <a:r>
              <a:rPr lang="hu-HU" dirty="0" smtClean="0"/>
              <a:t> 	A nedvességtartalom növekedésévei csökken a 	szigetelőképessége.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014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9. Mechanikai tulajdonsága: A faanyag szilárdsága, tehát ellenállása az 	alakváltozással és a darabolással szemben a faanyag szerkezetétől 	függ. </a:t>
            </a:r>
          </a:p>
          <a:p>
            <a:pPr marL="0" indent="0">
              <a:buNone/>
            </a:pPr>
            <a:r>
              <a:rPr lang="hu-HU" dirty="0" smtClean="0"/>
              <a:t>	A nyomó- és hajlítószilárdsága a szálak hosszirányában viszonylag 	nagy, a szálakra merőlegesen kisebb.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921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fa felhasználása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06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09" y="1941689"/>
            <a:ext cx="8646589" cy="286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07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72</Words>
  <Application>Microsoft Office PowerPoint</Application>
  <PresentationFormat>Szélesvásznú</PresentationFormat>
  <Paragraphs>20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FA</vt:lpstr>
      <vt:lpstr>PowerPoint-bemutató</vt:lpstr>
      <vt:lpstr>PowerPoint-bemutató</vt:lpstr>
      <vt:lpstr>A fa legfontosabb tulajdonságai </vt:lpstr>
      <vt:lpstr>PowerPoint-bemutató</vt:lpstr>
      <vt:lpstr>PowerPoint-bemutató</vt:lpstr>
      <vt:lpstr>PowerPoint-bemutató</vt:lpstr>
      <vt:lpstr>A fa felhasználása</vt:lpstr>
      <vt:lpstr>PowerPoint-bemutató</vt:lpstr>
      <vt:lpstr>PowerPoint-bemutató</vt:lpstr>
      <vt:lpstr>PowerPoint-bemutató</vt:lpstr>
      <vt:lpstr>PowerPoint-bemutató</vt:lpstr>
    </vt:vector>
  </TitlesOfParts>
  <Company>SZFSZC Perczel Mór Szakg., Szakközép. és Kollégiuma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</dc:title>
  <dc:creator>Éva Hodolitsné_Boda</dc:creator>
  <cp:lastModifiedBy>Boda Éva Hodolitsné</cp:lastModifiedBy>
  <cp:revision>4</cp:revision>
  <dcterms:created xsi:type="dcterms:W3CDTF">2019-04-03T10:39:07Z</dcterms:created>
  <dcterms:modified xsi:type="dcterms:W3CDTF">2024-02-19T09:28:44Z</dcterms:modified>
</cp:coreProperties>
</file>