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0" r:id="rId3"/>
    <p:sldId id="266" r:id="rId4"/>
    <p:sldId id="261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6254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8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77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7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630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9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814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43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58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78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2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BC0ED51-5434-45CA-8977-8DD59515CCBF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6824DC-5139-41F5-B0F4-433177DB7E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54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Polietil%C3%A9n-tereftal%C3%A1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PV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Monomer" TargetMode="External"/><Relationship Id="rId2" Type="http://schemas.openxmlformats.org/officeDocument/2006/relationships/hyperlink" Target="https://hu.wikipedia.org/wiki/Polikondenz%C3%A1ci%C3%B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Polimeriz%C3%A1ci%C3%B3" TargetMode="External"/><Relationship Id="rId5" Type="http://schemas.openxmlformats.org/officeDocument/2006/relationships/hyperlink" Target="https://hu.wikipedia.org/w/index.php?title=L%C3%A1ncpolimeriz%C3%A1ci%C3%B3&amp;action=edit&amp;redlink=1" TargetMode="External"/><Relationship Id="rId4" Type="http://schemas.openxmlformats.org/officeDocument/2006/relationships/hyperlink" Target="https://hu.wikipedia.org/wiki/Makromolekul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olietil%C3%A9n" TargetMode="External"/><Relationship Id="rId2" Type="http://schemas.openxmlformats.org/officeDocument/2006/relationships/hyperlink" Target="https://hu.wikipedia.org/wiki/Polipropil%C3%A9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Polikarbon%C3%A1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Polietil%C3%A9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Polipropil%C3%A9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1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43397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Polisztirol (PS)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csomagoló anyag,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élelmiszer csomagolás,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eldobható pohár, tányér, evőeszköz,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CD és DVD tartók.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5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16354"/>
            <a:ext cx="5426486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olietilén-tereftalát"/>
              </a:rPr>
              <a:t>Poli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olietilén-tereftalát"/>
              </a:rPr>
              <a:t>(etilén-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olietilén-tereftalát"/>
              </a:rPr>
              <a:t>tereftalát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olietilén-tereftalát"/>
              </a:rPr>
              <a:t>)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(PET)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üdítős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palack,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fólia,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mikrohullámtűrő csomagolás.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5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29934" y="1985474"/>
            <a:ext cx="69948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VC"/>
              </a:rPr>
              <a:t>Poli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VC"/>
              </a:rPr>
              <a:t>(</a:t>
            </a:r>
            <a:r>
              <a:rPr kumimoji="0" lang="hu-HU" altLang="hu-H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VC"/>
              </a:rPr>
              <a:t>Vinil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VC"/>
              </a:rPr>
              <a:t>-Klorid)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(PVC)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csőgyártás,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kábelborítás,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zuhanyfüggöny,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ablakkeret,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padlóburkoló,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fóliák (viaszosvászon, linóleum),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cipők és táskák készítésére felhasznált műbőr,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elektronikai készülékek alkotórészei,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játékok,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szigetelők gyártására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1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Hőre keményedő műanyagok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legtöbb hőre keményedő műanyag (műgyanta) enyhén vagy erősen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térhálósak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agyobb a hőstabilitásuk, a merevségük, a törésekkel és deformálódásokkal szembeni ellenállásuk,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valamint nagyobb a </a:t>
            </a:r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hőszigetelési képességük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is. </a:t>
            </a:r>
          </a:p>
          <a:p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zeket az anyagokat nem lehet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újraformázni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vagy átalakítani melegítéssel.</a:t>
            </a:r>
          </a:p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7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Fenol gyanták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ezeket a műanyagokat általában elektromos berendezésekhez, rádió és televízió fedelekhez, csatokhoz, kilincsekhez, stb. használják.</a:t>
            </a:r>
          </a:p>
          <a:p>
            <a:r>
              <a:rPr lang="hu-HU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Epoxi</a:t>
            </a:r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gyantá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k: Ezeket a gyantákat elterjedten használják különböző felületek leburkolására.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672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Rugalmas műanyagok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rugalmas anyagok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elasztomérek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amelyekben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összegubancolódott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makromolekulák vannak.</a:t>
            </a:r>
          </a:p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Húzásra kiegyenesednek, megnyúlnak, a külső erő megszűntével visszanyerik eredeti alakjukat.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műanyagok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mesterséges úton előállított vagy átalakított óriásmolekulájú anyagok.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3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4760" y="1986845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 műanyagokat alapvetően három fő csoportra lehet osztani: </a:t>
            </a:r>
          </a:p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hőre keményedő </a:t>
            </a:r>
            <a:r>
              <a:rPr lang="hu-H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thermoset</a:t>
            </a:r>
            <a:r>
              <a:rPr lang="hu-H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hőre lágyuló </a:t>
            </a:r>
            <a:r>
              <a:rPr lang="hu-H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thermoplastics</a:t>
            </a:r>
            <a:r>
              <a:rPr lang="hu-H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rugalmas műanyagokra.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1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Hőre lágyuló műanyagok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hőre lágyuló műanyagok amorf  vagy részben kristályos  szerkezetűek,</a:t>
            </a:r>
          </a:p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lineáris vagy elágazó, hosszú, fonal alakú molekulaláncokból állnak,</a:t>
            </a:r>
          </a:p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melyek fizikai erővel kapcsolódnak. </a:t>
            </a:r>
          </a:p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hőre lágyuló műanyagok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könnyen lehet olvasztani vagy lágyítani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magas </a:t>
            </a:r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hőmérsékleten.A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meglágyult műanyagot könnyedén lehet formázni, </a:t>
            </a:r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gyakoratilag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bármilyen alakzatba. Lehűlve megkeményedik.</a:t>
            </a:r>
          </a:p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akárhányszor felmelegítjük a tárgyat, új formává alakítható, újra hasznosítható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95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Előállításuk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2400" b="1" dirty="0" err="1" smtClean="0">
                <a:latin typeface="Arial" panose="020B0604020202020204" pitchFamily="34" charset="0"/>
                <a:cs typeface="Arial" panose="020B0604020202020204" pitchFamily="34" charset="0"/>
                <a:hlinkClick r:id="rId2" tooltip="Polikondenzáció"/>
              </a:rPr>
              <a:t>Polikondenzáció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Monomer"/>
              </a:rPr>
              <a:t>monomerek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 smtClean="0">
                <a:latin typeface="Arial" panose="020B0604020202020204" pitchFamily="34" charset="0"/>
                <a:cs typeface="Arial" panose="020B0604020202020204" pitchFamily="34" charset="0"/>
                <a:hlinkClick r:id="rId4" tooltip="Makromolekula"/>
              </a:rPr>
              <a:t>makromulekulává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alakulása során melléktermék, jobbára víz keletkezik.</a:t>
            </a:r>
          </a:p>
          <a:p>
            <a:r>
              <a:rPr lang="hu-HU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5" tooltip="Láncpolimerizáció (a lap nem létezik)"/>
              </a:rPr>
              <a:t>Láncpolimerizáció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  <a:hlinkClick r:id="rId6" tooltip="Polimerizáció"/>
              </a:rPr>
              <a:t>polimerizáció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során a monomerek melléktermék keletkezése nélkül egyesülnek óriásmolekulává. 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785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Felosztásuk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hőre lágyuló műanyagok felhasználásuk szerint két nagy csoportra </a:t>
            </a:r>
            <a:r>
              <a:rPr lang="hu-H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sorolhatóak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közszükségleti  műanyagok,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 tooltip="Polipropilén"/>
              </a:rPr>
              <a:t>polipropilén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vagy a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Polietilén"/>
              </a:rPr>
              <a:t>polietilén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melyeket általában nagy mennyiségben vásárolnak,</a:t>
            </a: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műszaki  műanyagok, melyeknek nagyobb műszaki elvárásoknak kell megfelelniük és általában jóval drágábbak. Ilyen például  a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 tooltip="Polikarbonát"/>
              </a:rPr>
              <a:t>polikarbonát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(PC). 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1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Legfontosabb típusai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1572186"/>
            <a:ext cx="65913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olietilén"/>
              </a:rPr>
              <a:t>Polietilén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sátorfólia,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szatyor,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palack,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elektromos vezetők szigetelésére,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vízvezeték,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hordók,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csövek,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vezetékek,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háztartási eszközök készítésére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5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41"/>
            <a:ext cx="545694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Polipropilén"/>
              </a:rPr>
              <a:t>Polipropilén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(PP)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élelmiszeripari csomagolás,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háztartási eszközök,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járműalkatrész (például lökhárító),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kötelek,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húrok,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szőnyegek,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ragasztószalagok,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tartályok,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Csomagolófóliák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háztartási eszközök készítése.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15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91</TotalTime>
  <Words>431</Words>
  <Application>Microsoft Office PowerPoint</Application>
  <PresentationFormat>Szélesvásznú</PresentationFormat>
  <Paragraphs>77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PowerPoint-bemutató</vt:lpstr>
      <vt:lpstr>PowerPoint-bemutató</vt:lpstr>
      <vt:lpstr>PowerPoint-bemutató</vt:lpstr>
      <vt:lpstr>PowerPoint-bemutató</vt:lpstr>
      <vt:lpstr>Hőre lágyuló műanyagok </vt:lpstr>
      <vt:lpstr>Előállításuk </vt:lpstr>
      <vt:lpstr>Felosztásuk </vt:lpstr>
      <vt:lpstr>Legfontosabb típusai </vt:lpstr>
      <vt:lpstr>PowerPoint-bemutató</vt:lpstr>
      <vt:lpstr>PowerPoint-bemutató</vt:lpstr>
      <vt:lpstr>PowerPoint-bemutató</vt:lpstr>
      <vt:lpstr>PowerPoint-bemutató</vt:lpstr>
      <vt:lpstr>Hőre keményedő műanyagok </vt:lpstr>
      <vt:lpstr> </vt:lpstr>
      <vt:lpstr>Rugalmas műanyagok 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Éva Hodolitsné_Boda</dc:creator>
  <cp:lastModifiedBy>Éva Hodolitsné_Boda</cp:lastModifiedBy>
  <cp:revision>6</cp:revision>
  <dcterms:created xsi:type="dcterms:W3CDTF">2019-04-05T08:06:21Z</dcterms:created>
  <dcterms:modified xsi:type="dcterms:W3CDTF">2019-04-05T09:38:02Z</dcterms:modified>
</cp:coreProperties>
</file>