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58" r:id="rId8"/>
    <p:sldId id="260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68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6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89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113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27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97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81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12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756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19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9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934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2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15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35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2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04AE-EA4C-47CF-9C15-64036C36833B}" type="datetimeFigureOut">
              <a:rPr lang="hu-HU" smtClean="0"/>
              <a:t>2024.02.19.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1C84-D249-43B2-B9EF-41FB11C691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351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Ker%C3%A1mia" TargetMode="External"/><Relationship Id="rId2" Type="http://schemas.openxmlformats.org/officeDocument/2006/relationships/hyperlink" Target="https://hu.wikipedia.org/wiki/F%C3%A9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Polim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Kompozitok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7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290430"/>
            <a:ext cx="6039555" cy="62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093" y="2336800"/>
            <a:ext cx="515779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smtClean="0"/>
              <a:t>A kompozitok</a:t>
            </a:r>
            <a:r>
              <a:rPr lang="hu-HU" dirty="0" smtClean="0"/>
              <a:t> vagy </a:t>
            </a:r>
            <a:r>
              <a:rPr lang="hu-HU" b="1" dirty="0" smtClean="0"/>
              <a:t>társított anyagok</a:t>
            </a:r>
            <a:r>
              <a:rPr lang="hu-HU" dirty="0" smtClean="0"/>
              <a:t> olyan összetett anyagok, amelyek két vagy több különböző szerkezetű elkülönülő anyagkombinációkból épülnek fel a hasznos tulajdonságok kiemelése és a káros tulajdonságok csökkentése céljából.</a:t>
            </a:r>
          </a:p>
          <a:p>
            <a:r>
              <a:rPr lang="hu-HU" dirty="0" smtClean="0"/>
              <a:t>Az alapanyagot </a:t>
            </a:r>
            <a:r>
              <a:rPr lang="hu-HU" i="1" dirty="0" smtClean="0"/>
              <a:t>mátrixnak</a:t>
            </a:r>
            <a:r>
              <a:rPr lang="hu-HU" dirty="0" smtClean="0"/>
              <a:t>, a többi elemet pedig </a:t>
            </a:r>
            <a:r>
              <a:rPr lang="hu-HU" i="1" dirty="0" smtClean="0"/>
              <a:t>második</a:t>
            </a:r>
            <a:r>
              <a:rPr lang="hu-HU" dirty="0" smtClean="0"/>
              <a:t> (vagy erősítő) </a:t>
            </a:r>
            <a:r>
              <a:rPr lang="hu-HU" i="1" dirty="0" smtClean="0"/>
              <a:t>fázisnak</a:t>
            </a:r>
            <a:r>
              <a:rPr lang="hu-HU" dirty="0" smtClean="0"/>
              <a:t> is nevezzük. </a:t>
            </a:r>
          </a:p>
          <a:p>
            <a:r>
              <a:rPr lang="hu-HU" dirty="0" smtClean="0"/>
              <a:t>A kompozitok bármilyen két anyag (</a:t>
            </a:r>
            <a:r>
              <a:rPr lang="hu-HU" dirty="0" smtClean="0">
                <a:hlinkClick r:id="rId2" tooltip="Fém"/>
              </a:rPr>
              <a:t>fém</a:t>
            </a:r>
            <a:r>
              <a:rPr lang="hu-HU" dirty="0" smtClean="0"/>
              <a:t>, </a:t>
            </a:r>
            <a:r>
              <a:rPr lang="hu-HU" dirty="0" smtClean="0">
                <a:hlinkClick r:id="rId3" tooltip="Kerámia"/>
              </a:rPr>
              <a:t>kerámia</a:t>
            </a:r>
            <a:r>
              <a:rPr lang="hu-HU" dirty="0" smtClean="0"/>
              <a:t>, </a:t>
            </a:r>
            <a:r>
              <a:rPr lang="hu-HU" dirty="0" smtClean="0">
                <a:hlinkClick r:id="rId4" tooltip="Polimer"/>
              </a:rPr>
              <a:t>polimer</a:t>
            </a:r>
            <a:r>
              <a:rPr lang="hu-HU" dirty="0" smtClean="0"/>
              <a:t>,) kombinációjaként előállíthatók és az alapanyagot számtalan morfológiájú második fázissal erősíthetik (rövid vagy hosszú szálakkal és részecskékkel). </a:t>
            </a:r>
          </a:p>
          <a:p>
            <a:r>
              <a:rPr lang="hu-HU" dirty="0" smtClean="0"/>
              <a:t>A kompozit </a:t>
            </a:r>
            <a:r>
              <a:rPr lang="hu-HU" i="1" dirty="0" err="1" smtClean="0"/>
              <a:t>erősítőanyaga</a:t>
            </a:r>
            <a:r>
              <a:rPr lang="hu-HU" dirty="0" smtClean="0"/>
              <a:t> tipikusan – bár nem kizárólag – </a:t>
            </a:r>
            <a:r>
              <a:rPr lang="hu-HU" i="1" dirty="0" smtClean="0"/>
              <a:t>szál</a:t>
            </a:r>
            <a:r>
              <a:rPr lang="hu-HU" dirty="0" smtClean="0"/>
              <a:t> jellegű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989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Második fázis lehet: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Üveg</a:t>
            </a:r>
          </a:p>
          <a:p>
            <a:r>
              <a:rPr lang="hu-HU" dirty="0" smtClean="0"/>
              <a:t>Karbon</a:t>
            </a:r>
          </a:p>
          <a:p>
            <a:r>
              <a:rPr lang="hu-HU" dirty="0" smtClean="0"/>
              <a:t>Polietilén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34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leggyakrabban minden műszaki alkotásban, gépben, gépalkatrészben, építményben vagy bármely használati eszközben az igénybevétel, a terhelés jól meghatározott erővonalak mentén érvényesül.</a:t>
            </a:r>
          </a:p>
          <a:p>
            <a:r>
              <a:rPr lang="hu-HU" dirty="0" smtClean="0"/>
              <a:t> Ezen erővonalak irányában gyakran nagyságrendekkel nagyobb szilárdságra van szükség, mint más irányokban. </a:t>
            </a:r>
          </a:p>
          <a:p>
            <a:r>
              <a:rPr lang="hu-HU" dirty="0" smtClean="0"/>
              <a:t>Ez indokolja a homogén szerkezeti anyagok </a:t>
            </a:r>
            <a:r>
              <a:rPr lang="hu-HU" i="1" dirty="0" smtClean="0"/>
              <a:t>megerősítését </a:t>
            </a:r>
            <a:r>
              <a:rPr lang="hu-HU" dirty="0" smtClean="0"/>
              <a:t>nagyobb szilárdságú erősítőanyagokkal, a teherviselés kitüntetett irányában.</a:t>
            </a:r>
          </a:p>
        </p:txBody>
      </p:sp>
    </p:spTree>
    <p:extLst>
      <p:ext uri="{BB962C8B-B14F-4D97-AF65-F5344CB8AC3E}">
        <p14:creationId xmlns:p14="http://schemas.microsoft.com/office/powerpoint/2010/main" val="244825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3.Előnye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 </a:t>
            </a:r>
            <a:r>
              <a:rPr lang="hu-HU" dirty="0"/>
              <a:t>L</a:t>
            </a:r>
            <a:r>
              <a:rPr lang="hu-HU" dirty="0" smtClean="0"/>
              <a:t>ehetővé teszik, hogy a tulajdonságoknak egy különleges kombinációját hozzuk létre.</a:t>
            </a:r>
          </a:p>
          <a:p>
            <a:r>
              <a:rPr lang="hu-HU" dirty="0" smtClean="0"/>
              <a:t>  </a:t>
            </a:r>
            <a:r>
              <a:rPr lang="hu-HU" dirty="0"/>
              <a:t>E</a:t>
            </a:r>
            <a:r>
              <a:rPr lang="hu-HU" dirty="0" smtClean="0"/>
              <a:t>zek a tulajdonságok egy adott tartományon belül folyamatosan változhatnak.</a:t>
            </a:r>
          </a:p>
          <a:p>
            <a:r>
              <a:rPr lang="hu-HU" dirty="0"/>
              <a:t>O</a:t>
            </a:r>
            <a:r>
              <a:rPr lang="hu-HU" dirty="0" smtClean="0"/>
              <a:t>lyan fizikai tulajdonsággal is rendelkezhetnek, melyek nem érhetők el külön-külön egyik alkotójával sem. </a:t>
            </a:r>
          </a:p>
          <a:p>
            <a:r>
              <a:rPr lang="hu-HU" dirty="0" smtClean="0"/>
              <a:t>Kitűnő és az igényeknek megfelelően szabályozható a szilárdságuk, képlékenységük és korrózióállóságuk.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8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többfázisú</a:t>
            </a:r>
            <a:r>
              <a:rPr lang="hu-HU" dirty="0" smtClean="0"/>
              <a:t> (alkatrészeiben fázishatárokkal elválasztott),</a:t>
            </a:r>
          </a:p>
          <a:p>
            <a:r>
              <a:rPr lang="hu-HU" i="1" dirty="0" smtClean="0"/>
              <a:t>összetett</a:t>
            </a:r>
            <a:r>
              <a:rPr lang="hu-HU" dirty="0" smtClean="0"/>
              <a:t>: több anyagból álló szerkezeti anyag, amely</a:t>
            </a:r>
          </a:p>
          <a:p>
            <a:r>
              <a:rPr lang="hu-HU" i="1" dirty="0" smtClean="0"/>
              <a:t>erősítő</a:t>
            </a:r>
            <a:r>
              <a:rPr lang="hu-HU" dirty="0" smtClean="0"/>
              <a:t>anyagból (tipikusan szálerősítésből) és</a:t>
            </a:r>
          </a:p>
          <a:p>
            <a:r>
              <a:rPr lang="hu-HU" dirty="0" smtClean="0"/>
              <a:t>befoglaló (beágyazó) anyagból: </a:t>
            </a:r>
            <a:r>
              <a:rPr lang="hu-HU" i="1" dirty="0" err="1" smtClean="0"/>
              <a:t>matrix</a:t>
            </a:r>
            <a:r>
              <a:rPr lang="hu-HU" dirty="0" err="1" smtClean="0"/>
              <a:t>-ból</a:t>
            </a:r>
            <a:r>
              <a:rPr lang="hu-HU" dirty="0" smtClean="0"/>
              <a:t> áll,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05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5. Jellemzője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 nagy szilárdságú és rendszerint nagy rugalmassági </a:t>
            </a:r>
            <a:r>
              <a:rPr lang="hu-HU" dirty="0" err="1" smtClean="0"/>
              <a:t>moduluszú</a:t>
            </a:r>
            <a:r>
              <a:rPr lang="hu-HU" dirty="0" smtClean="0"/>
              <a:t> (szálas) erősítőanyag és a</a:t>
            </a:r>
          </a:p>
          <a:p>
            <a:r>
              <a:rPr lang="hu-HU" dirty="0" smtClean="0"/>
              <a:t>rendszerint kisebb szilárdságú, de szívós (nagy ütésállóságú) </a:t>
            </a:r>
            <a:r>
              <a:rPr lang="hu-HU" dirty="0" err="1" smtClean="0"/>
              <a:t>matrix</a:t>
            </a:r>
            <a:r>
              <a:rPr lang="hu-HU" dirty="0" smtClean="0"/>
              <a:t> között</a:t>
            </a:r>
          </a:p>
          <a:p>
            <a:r>
              <a:rPr lang="hu-HU" dirty="0" smtClean="0"/>
              <a:t>kitűnő kapcsolat (adhézió, tapadás) van, amely a deformáció, az igénybevétel magas szintjén is tartósan fennmarad.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6659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296</Words>
  <Application>Microsoft Office PowerPoint</Application>
  <PresentationFormat>Szélesvásznú</PresentationFormat>
  <Paragraphs>30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Kompozitok</vt:lpstr>
      <vt:lpstr>1. Fogalma</vt:lpstr>
      <vt:lpstr>PowerPoint-bemutató</vt:lpstr>
      <vt:lpstr>Második fázis lehet:</vt:lpstr>
      <vt:lpstr>PowerPoint-bemutató</vt:lpstr>
      <vt:lpstr>2. Célja</vt:lpstr>
      <vt:lpstr>3.Előnye</vt:lpstr>
      <vt:lpstr>4. Fajtái</vt:lpstr>
      <vt:lpstr>5. Jellemzője</vt:lpstr>
      <vt:lpstr>PowerPoint-bemutató</vt:lpstr>
      <vt:lpstr>Felhasználása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Kompozitok</dc:title>
  <dc:creator>Éva Hodolitsné_Boda</dc:creator>
  <cp:lastModifiedBy>Boda Éva Hodolitsné</cp:lastModifiedBy>
  <cp:revision>3</cp:revision>
  <dcterms:created xsi:type="dcterms:W3CDTF">2019-04-08T05:50:38Z</dcterms:created>
  <dcterms:modified xsi:type="dcterms:W3CDTF">2024-02-19T09:30:49Z</dcterms:modified>
</cp:coreProperties>
</file>