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S Deniz Bold" charset="1" panose="00000800000000000000"/>
      <p:regular r:id="rId18"/>
    </p:embeddedFont>
    <p:embeddedFont>
      <p:font typeface="Helios" charset="1" panose="020B0504020202020204"/>
      <p:regular r:id="rId19"/>
    </p:embeddedFont>
    <p:embeddedFont>
      <p:font typeface="Helios Bold" charset="1" panose="020B0704020202020204"/>
      <p:regular r:id="rId20"/>
    </p:embeddedFont>
    <p:embeddedFont>
      <p:font typeface="Arial" charset="1" panose="020B050202020202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https://www.euston96.com/gps/" TargetMode="External" Type="http://schemas.openxmlformats.org/officeDocument/2006/relationships/hyperlink"/><Relationship Id="rId5" Target="../media/image1.png" Type="http://schemas.openxmlformats.org/officeDocument/2006/relationships/image"/><Relationship Id="rId6"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png" Type="http://schemas.openxmlformats.org/officeDocument/2006/relationships/image"/><Relationship Id="rId5" Target="https://www.arimetrics.com/glosario-digital/google-street-view" TargetMode="External" Type="http://schemas.openxmlformats.org/officeDocument/2006/relationships/hyperlink"/><Relationship Id="rId6" Target="https://www.arimetrics.com/agencia-seo-local" TargetMode="External" Type="http://schemas.openxmlformats.org/officeDocument/2006/relationships/hyperlink"/></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DF7"/>
        </a:solidFill>
      </p:bgPr>
    </p:bg>
    <p:spTree>
      <p:nvGrpSpPr>
        <p:cNvPr id="1" name=""/>
        <p:cNvGrpSpPr/>
        <p:nvPr/>
      </p:nvGrpSpPr>
      <p:grpSpPr>
        <a:xfrm>
          <a:off x="0" y="0"/>
          <a:ext cx="0" cy="0"/>
          <a:chOff x="0" y="0"/>
          <a:chExt cx="0" cy="0"/>
        </a:xfrm>
      </p:grpSpPr>
      <p:sp>
        <p:nvSpPr>
          <p:cNvPr name="AutoShape 2" id="2"/>
          <p:cNvSpPr/>
          <p:nvPr/>
        </p:nvSpPr>
        <p:spPr>
          <a:xfrm flipV="true">
            <a:off x="1028700" y="1009650"/>
            <a:ext cx="12867103" cy="0"/>
          </a:xfrm>
          <a:prstGeom prst="line">
            <a:avLst/>
          </a:prstGeom>
          <a:ln cap="flat" w="85725">
            <a:solidFill>
              <a:srgbClr val="B8BB87"/>
            </a:solidFill>
            <a:prstDash val="solid"/>
            <a:headEnd type="none" len="sm" w="sm"/>
            <a:tailEnd type="none" len="sm" w="sm"/>
          </a:ln>
        </p:spPr>
      </p:sp>
      <p:sp>
        <p:nvSpPr>
          <p:cNvPr name="Freeform 3" id="3"/>
          <p:cNvSpPr/>
          <p:nvPr/>
        </p:nvSpPr>
        <p:spPr>
          <a:xfrm flipH="false" flipV="false" rot="0">
            <a:off x="8728439" y="3137992"/>
            <a:ext cx="415561" cy="416318"/>
          </a:xfrm>
          <a:custGeom>
            <a:avLst/>
            <a:gdLst/>
            <a:ahLst/>
            <a:cxnLst/>
            <a:rect r="r" b="b" t="t" l="l"/>
            <a:pathLst>
              <a:path h="416318" w="415561">
                <a:moveTo>
                  <a:pt x="0" y="0"/>
                </a:moveTo>
                <a:lnTo>
                  <a:pt x="415561" y="0"/>
                </a:lnTo>
                <a:lnTo>
                  <a:pt x="415561" y="416317"/>
                </a:lnTo>
                <a:lnTo>
                  <a:pt x="0" y="4163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5400000">
            <a:off x="-3185427" y="8404843"/>
            <a:ext cx="7715406" cy="3535431"/>
            <a:chOff x="0" y="0"/>
            <a:chExt cx="886891" cy="406400"/>
          </a:xfrm>
        </p:grpSpPr>
        <p:sp>
          <p:nvSpPr>
            <p:cNvPr name="Freeform 5" id="5"/>
            <p:cNvSpPr/>
            <p:nvPr/>
          </p:nvSpPr>
          <p:spPr>
            <a:xfrm flipH="false" flipV="false" rot="0">
              <a:off x="0" y="0"/>
              <a:ext cx="886891" cy="406400"/>
            </a:xfrm>
            <a:custGeom>
              <a:avLst/>
              <a:gdLst/>
              <a:ahLst/>
              <a:cxnLst/>
              <a:rect r="r" b="b" t="t" l="l"/>
              <a:pathLst>
                <a:path h="406400" w="886891">
                  <a:moveTo>
                    <a:pt x="683691" y="0"/>
                  </a:moveTo>
                  <a:cubicBezTo>
                    <a:pt x="795915" y="0"/>
                    <a:pt x="886891" y="90976"/>
                    <a:pt x="886891" y="203200"/>
                  </a:cubicBezTo>
                  <a:cubicBezTo>
                    <a:pt x="886891" y="315424"/>
                    <a:pt x="795915" y="406400"/>
                    <a:pt x="683691"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name="TextBox 6" id="6"/>
            <p:cNvSpPr txBox="true"/>
            <p:nvPr/>
          </p:nvSpPr>
          <p:spPr>
            <a:xfrm>
              <a:off x="0" y="-47625"/>
              <a:ext cx="886891" cy="454025"/>
            </a:xfrm>
            <a:prstGeom prst="rect">
              <a:avLst/>
            </a:prstGeom>
          </p:spPr>
          <p:txBody>
            <a:bodyPr anchor="ctr" rtlCol="false" tIns="50800" lIns="50800" bIns="50800" rIns="50800"/>
            <a:lstStyle/>
            <a:p>
              <a:pPr algn="ctr">
                <a:lnSpc>
                  <a:spcPts val="3079"/>
                </a:lnSpc>
              </a:pPr>
            </a:p>
          </p:txBody>
        </p:sp>
      </p:grpSp>
      <p:grpSp>
        <p:nvGrpSpPr>
          <p:cNvPr name="Group 7" id="7"/>
          <p:cNvGrpSpPr/>
          <p:nvPr/>
        </p:nvGrpSpPr>
        <p:grpSpPr>
          <a:xfrm rot="5400000">
            <a:off x="14081410" y="-1868588"/>
            <a:ext cx="7426906" cy="3737176"/>
            <a:chOff x="0" y="0"/>
            <a:chExt cx="807640" cy="406400"/>
          </a:xfrm>
        </p:grpSpPr>
        <p:sp>
          <p:nvSpPr>
            <p:cNvPr name="Freeform 8" id="8"/>
            <p:cNvSpPr/>
            <p:nvPr/>
          </p:nvSpPr>
          <p:spPr>
            <a:xfrm flipH="false" flipV="false" rot="0">
              <a:off x="0" y="0"/>
              <a:ext cx="807640" cy="406400"/>
            </a:xfrm>
            <a:custGeom>
              <a:avLst/>
              <a:gdLst/>
              <a:ahLst/>
              <a:cxnLst/>
              <a:rect r="r" b="b" t="t" l="l"/>
              <a:pathLst>
                <a:path h="406400" w="807640">
                  <a:moveTo>
                    <a:pt x="604440" y="0"/>
                  </a:moveTo>
                  <a:cubicBezTo>
                    <a:pt x="716665" y="0"/>
                    <a:pt x="807640" y="90976"/>
                    <a:pt x="807640" y="203200"/>
                  </a:cubicBezTo>
                  <a:cubicBezTo>
                    <a:pt x="807640" y="315424"/>
                    <a:pt x="716665" y="406400"/>
                    <a:pt x="60444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name="TextBox 9" id="9"/>
            <p:cNvSpPr txBox="true"/>
            <p:nvPr/>
          </p:nvSpPr>
          <p:spPr>
            <a:xfrm>
              <a:off x="0" y="-47625"/>
              <a:ext cx="807640" cy="454025"/>
            </a:xfrm>
            <a:prstGeom prst="rect">
              <a:avLst/>
            </a:prstGeom>
          </p:spPr>
          <p:txBody>
            <a:bodyPr anchor="ctr" rtlCol="false" tIns="50800" lIns="50800" bIns="50800" rIns="50800"/>
            <a:lstStyle/>
            <a:p>
              <a:pPr algn="ctr">
                <a:lnSpc>
                  <a:spcPts val="3079"/>
                </a:lnSpc>
              </a:pPr>
            </a:p>
          </p:txBody>
        </p:sp>
      </p:grpSp>
      <p:sp>
        <p:nvSpPr>
          <p:cNvPr name="TextBox 10" id="10"/>
          <p:cNvSpPr txBox="true"/>
          <p:nvPr/>
        </p:nvSpPr>
        <p:spPr>
          <a:xfrm rot="0">
            <a:off x="1636262" y="3627728"/>
            <a:ext cx="15015477" cy="2427593"/>
          </a:xfrm>
          <a:prstGeom prst="rect">
            <a:avLst/>
          </a:prstGeom>
        </p:spPr>
        <p:txBody>
          <a:bodyPr anchor="t" rtlCol="false" tIns="0" lIns="0" bIns="0" rIns="0">
            <a:spAutoFit/>
          </a:bodyPr>
          <a:lstStyle/>
          <a:p>
            <a:pPr algn="ctr">
              <a:lnSpc>
                <a:spcPts val="19942"/>
              </a:lnSpc>
              <a:spcBef>
                <a:spcPct val="0"/>
              </a:spcBef>
            </a:pPr>
            <a:r>
              <a:rPr lang="en-US" b="true" sz="14244" spc="-470">
                <a:solidFill>
                  <a:srgbClr val="4D4C4C"/>
                </a:solidFill>
                <a:latin typeface="TS Deniz Bold"/>
                <a:ea typeface="TS Deniz Bold"/>
                <a:cs typeface="TS Deniz Bold"/>
                <a:sym typeface="TS Deniz Bold"/>
              </a:rPr>
              <a:t>PROYECTO: GPS</a:t>
            </a:r>
          </a:p>
        </p:txBody>
      </p:sp>
      <p:grpSp>
        <p:nvGrpSpPr>
          <p:cNvPr name="Group 11" id="11"/>
          <p:cNvGrpSpPr/>
          <p:nvPr/>
        </p:nvGrpSpPr>
        <p:grpSpPr>
          <a:xfrm rot="-5400000">
            <a:off x="15751254" y="2375175"/>
            <a:ext cx="959812" cy="95981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8BB87"/>
            </a:solidFill>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3079"/>
                </a:lnSpc>
              </a:pPr>
            </a:p>
          </p:txBody>
        </p:sp>
      </p:grpSp>
      <p:sp>
        <p:nvSpPr>
          <p:cNvPr name="AutoShape 14" id="14"/>
          <p:cNvSpPr/>
          <p:nvPr/>
        </p:nvSpPr>
        <p:spPr>
          <a:xfrm flipV="true">
            <a:off x="4168622" y="9301162"/>
            <a:ext cx="13090678" cy="0"/>
          </a:xfrm>
          <a:prstGeom prst="line">
            <a:avLst/>
          </a:prstGeom>
          <a:ln cap="flat" w="85725">
            <a:solidFill>
              <a:srgbClr val="B8BB87"/>
            </a:solidFill>
            <a:prstDash val="solid"/>
            <a:headEnd type="none" len="sm" w="sm"/>
            <a:tailEnd type="none" len="sm" w="sm"/>
          </a:ln>
        </p:spPr>
      </p:sp>
      <p:grpSp>
        <p:nvGrpSpPr>
          <p:cNvPr name="Group 15" id="15"/>
          <p:cNvGrpSpPr/>
          <p:nvPr/>
        </p:nvGrpSpPr>
        <p:grpSpPr>
          <a:xfrm rot="0">
            <a:off x="643702" y="8715761"/>
            <a:ext cx="3524919" cy="3524919"/>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8BB87"/>
            </a:solidFill>
          </p:spPr>
        </p:sp>
        <p:sp>
          <p:nvSpPr>
            <p:cNvPr name="TextBox 17" id="17"/>
            <p:cNvSpPr txBox="true"/>
            <p:nvPr/>
          </p:nvSpPr>
          <p:spPr>
            <a:xfrm>
              <a:off x="76200" y="28575"/>
              <a:ext cx="660400" cy="708025"/>
            </a:xfrm>
            <a:prstGeom prst="rect">
              <a:avLst/>
            </a:prstGeom>
          </p:spPr>
          <p:txBody>
            <a:bodyPr anchor="ctr" rtlCol="false" tIns="50800" lIns="50800" bIns="50800" rIns="50800"/>
            <a:lstStyle/>
            <a:p>
              <a:pPr algn="ctr">
                <a:lnSpc>
                  <a:spcPts val="3079"/>
                </a:lnSpc>
              </a:pPr>
            </a:p>
          </p:txBody>
        </p:sp>
      </p:grpSp>
      <p:grpSp>
        <p:nvGrpSpPr>
          <p:cNvPr name="Group 18" id="18"/>
          <p:cNvGrpSpPr/>
          <p:nvPr/>
        </p:nvGrpSpPr>
        <p:grpSpPr>
          <a:xfrm rot="0">
            <a:off x="1227849" y="6229506"/>
            <a:ext cx="1212142" cy="1165796"/>
            <a:chOff x="0" y="0"/>
            <a:chExt cx="1616189" cy="1554394"/>
          </a:xfrm>
        </p:grpSpPr>
        <p:grpSp>
          <p:nvGrpSpPr>
            <p:cNvPr name="Group 19" id="19"/>
            <p:cNvGrpSpPr/>
            <p:nvPr/>
          </p:nvGrpSpPr>
          <p:grpSpPr>
            <a:xfrm rot="0">
              <a:off x="0" y="0"/>
              <a:ext cx="1554394" cy="1554394"/>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DF7"/>
              </a:solidFill>
            </p:spPr>
          </p:sp>
          <p:sp>
            <p:nvSpPr>
              <p:cNvPr name="TextBox 21" id="21"/>
              <p:cNvSpPr txBox="true"/>
              <p:nvPr/>
            </p:nvSpPr>
            <p:spPr>
              <a:xfrm>
                <a:off x="76200" y="28575"/>
                <a:ext cx="660400" cy="708025"/>
              </a:xfrm>
              <a:prstGeom prst="rect">
                <a:avLst/>
              </a:prstGeom>
            </p:spPr>
            <p:txBody>
              <a:bodyPr anchor="ctr" rtlCol="false" tIns="50800" lIns="50800" bIns="50800" rIns="50800"/>
              <a:lstStyle/>
              <a:p>
                <a:pPr algn="ctr">
                  <a:lnSpc>
                    <a:spcPts val="3079"/>
                  </a:lnSpc>
                </a:pPr>
              </a:p>
            </p:txBody>
          </p:sp>
        </p:grpSp>
        <p:sp>
          <p:nvSpPr>
            <p:cNvPr name="Freeform 22" id="22"/>
            <p:cNvSpPr/>
            <p:nvPr/>
          </p:nvSpPr>
          <p:spPr>
            <a:xfrm flipH="false" flipV="false" rot="0">
              <a:off x="107634" y="45839"/>
              <a:ext cx="1508555" cy="1508555"/>
            </a:xfrm>
            <a:custGeom>
              <a:avLst/>
              <a:gdLst/>
              <a:ahLst/>
              <a:cxnLst/>
              <a:rect r="r" b="b" t="t" l="l"/>
              <a:pathLst>
                <a:path h="1508555" w="1508555">
                  <a:moveTo>
                    <a:pt x="0" y="0"/>
                  </a:moveTo>
                  <a:lnTo>
                    <a:pt x="1508555" y="0"/>
                  </a:lnTo>
                  <a:lnTo>
                    <a:pt x="1508555" y="1508555"/>
                  </a:lnTo>
                  <a:lnTo>
                    <a:pt x="0" y="1508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23" id="23"/>
          <p:cNvSpPr/>
          <p:nvPr/>
        </p:nvSpPr>
        <p:spPr>
          <a:xfrm flipH="false" flipV="false" rot="-5400000">
            <a:off x="13895803" y="-2200160"/>
            <a:ext cx="3899060" cy="3899060"/>
          </a:xfrm>
          <a:custGeom>
            <a:avLst/>
            <a:gdLst/>
            <a:ahLst/>
            <a:cxnLst/>
            <a:rect r="r" b="b" t="t" l="l"/>
            <a:pathLst>
              <a:path h="3899060" w="3899060">
                <a:moveTo>
                  <a:pt x="0" y="0"/>
                </a:moveTo>
                <a:lnTo>
                  <a:pt x="3899060" y="0"/>
                </a:lnTo>
                <a:lnTo>
                  <a:pt x="3899060" y="3899060"/>
                </a:lnTo>
                <a:lnTo>
                  <a:pt x="0" y="38990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4" id="24"/>
          <p:cNvSpPr txBox="true"/>
          <p:nvPr/>
        </p:nvSpPr>
        <p:spPr>
          <a:xfrm rot="0">
            <a:off x="1034920" y="1189234"/>
            <a:ext cx="6409183" cy="772795"/>
          </a:xfrm>
          <a:prstGeom prst="rect">
            <a:avLst/>
          </a:prstGeom>
        </p:spPr>
        <p:txBody>
          <a:bodyPr anchor="t" rtlCol="false" tIns="0" lIns="0" bIns="0" rIns="0">
            <a:spAutoFit/>
          </a:bodyPr>
          <a:lstStyle/>
          <a:p>
            <a:pPr algn="l">
              <a:lnSpc>
                <a:spcPts val="3079"/>
              </a:lnSpc>
            </a:pPr>
            <a:r>
              <a:rPr lang="en-US" sz="2199">
                <a:solidFill>
                  <a:srgbClr val="000000"/>
                </a:solidFill>
                <a:latin typeface="Helios"/>
                <a:ea typeface="Helios"/>
                <a:cs typeface="Helios"/>
                <a:sym typeface="Helios"/>
              </a:rPr>
              <a:t>Roberto Grijalva Sánchez 20130054</a:t>
            </a:r>
          </a:p>
          <a:p>
            <a:pPr algn="l">
              <a:lnSpc>
                <a:spcPts val="3079"/>
              </a:lnSpc>
              <a:spcBef>
                <a:spcPct val="0"/>
              </a:spcBef>
            </a:pPr>
            <a:r>
              <a:rPr lang="en-US" sz="2199">
                <a:solidFill>
                  <a:srgbClr val="000000"/>
                </a:solidFill>
                <a:latin typeface="Helios"/>
                <a:ea typeface="Helios"/>
                <a:cs typeface="Helios"/>
                <a:sym typeface="Helios"/>
              </a:rPr>
              <a:t>Brandon Eduardo Reyes Hernández 2130931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DF7"/>
        </a:solidFill>
      </p:bgPr>
    </p:bg>
    <p:spTree>
      <p:nvGrpSpPr>
        <p:cNvPr id="1" name=""/>
        <p:cNvGrpSpPr/>
        <p:nvPr/>
      </p:nvGrpSpPr>
      <p:grpSpPr>
        <a:xfrm>
          <a:off x="0" y="0"/>
          <a:ext cx="0" cy="0"/>
          <a:chOff x="0" y="0"/>
          <a:chExt cx="0" cy="0"/>
        </a:xfrm>
      </p:grpSpPr>
      <p:grpSp>
        <p:nvGrpSpPr>
          <p:cNvPr name="Group 2" id="2"/>
          <p:cNvGrpSpPr/>
          <p:nvPr/>
        </p:nvGrpSpPr>
        <p:grpSpPr>
          <a:xfrm rot="118667">
            <a:off x="3605697" y="3037400"/>
            <a:ext cx="1261485" cy="1261485"/>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4D4C4C"/>
              </a:solidFill>
              <a:prstDash val="solid"/>
              <a:miter/>
            </a:ln>
          </p:spPr>
        </p:sp>
        <p:sp>
          <p:nvSpPr>
            <p:cNvPr name="TextBox 4" id="4"/>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
        <p:nvSpPr>
          <p:cNvPr name="AutoShape 5" id="5"/>
          <p:cNvSpPr/>
          <p:nvPr/>
        </p:nvSpPr>
        <p:spPr>
          <a:xfrm>
            <a:off x="3315454" y="4806227"/>
            <a:ext cx="13006701" cy="0"/>
          </a:xfrm>
          <a:prstGeom prst="line">
            <a:avLst/>
          </a:prstGeom>
          <a:ln cap="flat" w="38100">
            <a:solidFill>
              <a:srgbClr val="4D4C4C"/>
            </a:solidFill>
            <a:prstDash val="solid"/>
            <a:headEnd type="none" len="sm" w="sm"/>
            <a:tailEnd type="triangle" len="med" w="lg"/>
          </a:ln>
        </p:spPr>
      </p:sp>
      <p:grpSp>
        <p:nvGrpSpPr>
          <p:cNvPr name="Group 6" id="6"/>
          <p:cNvGrpSpPr/>
          <p:nvPr/>
        </p:nvGrpSpPr>
        <p:grpSpPr>
          <a:xfrm rot="0">
            <a:off x="14047913" y="3016008"/>
            <a:ext cx="1304270" cy="1952945"/>
            <a:chOff x="0" y="0"/>
            <a:chExt cx="1739026" cy="2603926"/>
          </a:xfrm>
        </p:grpSpPr>
        <p:grpSp>
          <p:nvGrpSpPr>
            <p:cNvPr name="Group 7" id="7"/>
            <p:cNvGrpSpPr/>
            <p:nvPr/>
          </p:nvGrpSpPr>
          <p:grpSpPr>
            <a:xfrm rot="118667">
              <a:off x="28523" y="28523"/>
              <a:ext cx="1681980" cy="168198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4D4C4C"/>
                </a:solidFill>
                <a:prstDash val="solid"/>
                <a:miter/>
              </a:ln>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606926" y="2169991"/>
              <a:ext cx="433935" cy="433935"/>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072B"/>
              </a:solidFill>
            </p:spPr>
          </p:sp>
          <p:sp>
            <p:nvSpPr>
              <p:cNvPr name="TextBox 12" id="12"/>
              <p:cNvSpPr txBox="true"/>
              <p:nvPr/>
            </p:nvSpPr>
            <p:spPr>
              <a:xfrm>
                <a:off x="76200" y="66675"/>
                <a:ext cx="660400" cy="669925"/>
              </a:xfrm>
              <a:prstGeom prst="rect">
                <a:avLst/>
              </a:prstGeom>
            </p:spPr>
            <p:txBody>
              <a:bodyPr anchor="ctr" rtlCol="false" tIns="50800" lIns="50800" bIns="50800" rIns="50800"/>
              <a:lstStyle/>
              <a:p>
                <a:pPr algn="ctr">
                  <a:lnSpc>
                    <a:spcPts val="139"/>
                  </a:lnSpc>
                </a:pPr>
              </a:p>
            </p:txBody>
          </p:sp>
        </p:grpSp>
        <p:sp>
          <p:nvSpPr>
            <p:cNvPr name="AutoShape 13" id="13"/>
            <p:cNvSpPr/>
            <p:nvPr/>
          </p:nvSpPr>
          <p:spPr>
            <a:xfrm>
              <a:off x="840489" y="1710002"/>
              <a:ext cx="3637" cy="647657"/>
            </a:xfrm>
            <a:prstGeom prst="line">
              <a:avLst/>
            </a:prstGeom>
            <a:ln cap="flat" w="50800">
              <a:solidFill>
                <a:srgbClr val="4D4C4C"/>
              </a:solidFill>
              <a:prstDash val="solid"/>
              <a:headEnd type="none" len="sm" w="sm"/>
              <a:tailEnd type="none" len="sm" w="sm"/>
            </a:ln>
          </p:spPr>
        </p:sp>
      </p:grpSp>
      <p:grpSp>
        <p:nvGrpSpPr>
          <p:cNvPr name="Group 14" id="14"/>
          <p:cNvGrpSpPr/>
          <p:nvPr/>
        </p:nvGrpSpPr>
        <p:grpSpPr>
          <a:xfrm rot="118667">
            <a:off x="7078917" y="3058793"/>
            <a:ext cx="1261485" cy="1261485"/>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4D4C4C"/>
              </a:solidFill>
              <a:prstDash val="solid"/>
              <a:miter/>
            </a:ln>
          </p:spPr>
        </p:sp>
        <p:sp>
          <p:nvSpPr>
            <p:cNvPr name="TextBox 16" id="16"/>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
        <p:nvSpPr>
          <p:cNvPr name="AutoShape 17" id="17"/>
          <p:cNvSpPr/>
          <p:nvPr/>
        </p:nvSpPr>
        <p:spPr>
          <a:xfrm>
            <a:off x="4214671" y="4298509"/>
            <a:ext cx="2728" cy="485743"/>
          </a:xfrm>
          <a:prstGeom prst="line">
            <a:avLst/>
          </a:prstGeom>
          <a:ln cap="flat" w="38100">
            <a:solidFill>
              <a:srgbClr val="4D4C4C"/>
            </a:solidFill>
            <a:prstDash val="solid"/>
            <a:headEnd type="none" len="sm" w="sm"/>
            <a:tailEnd type="none" len="sm" w="sm"/>
          </a:ln>
        </p:spPr>
      </p:sp>
      <p:sp>
        <p:nvSpPr>
          <p:cNvPr name="AutoShape 18" id="18"/>
          <p:cNvSpPr/>
          <p:nvPr/>
        </p:nvSpPr>
        <p:spPr>
          <a:xfrm>
            <a:off x="7687891" y="4319902"/>
            <a:ext cx="2728" cy="485743"/>
          </a:xfrm>
          <a:prstGeom prst="line">
            <a:avLst/>
          </a:prstGeom>
          <a:ln cap="flat" w="38100">
            <a:solidFill>
              <a:srgbClr val="4D4C4C"/>
            </a:solidFill>
            <a:prstDash val="solid"/>
            <a:headEnd type="none" len="sm" w="sm"/>
            <a:tailEnd type="none" len="sm" w="sm"/>
          </a:ln>
        </p:spPr>
      </p:sp>
      <p:grpSp>
        <p:nvGrpSpPr>
          <p:cNvPr name="Group 19" id="19"/>
          <p:cNvGrpSpPr/>
          <p:nvPr/>
        </p:nvGrpSpPr>
        <p:grpSpPr>
          <a:xfrm rot="0">
            <a:off x="10526680" y="3037400"/>
            <a:ext cx="1304270" cy="1952945"/>
            <a:chOff x="0" y="0"/>
            <a:chExt cx="1739026" cy="2603926"/>
          </a:xfrm>
        </p:grpSpPr>
        <p:grpSp>
          <p:nvGrpSpPr>
            <p:cNvPr name="Group 20" id="20"/>
            <p:cNvGrpSpPr/>
            <p:nvPr/>
          </p:nvGrpSpPr>
          <p:grpSpPr>
            <a:xfrm rot="118667">
              <a:off x="28523" y="28523"/>
              <a:ext cx="1681980" cy="1681980"/>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4D4C4C"/>
                </a:solidFill>
                <a:prstDash val="solid"/>
                <a:miter/>
              </a:ln>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606926" y="2169991"/>
              <a:ext cx="433935" cy="433935"/>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072B"/>
              </a:solidFill>
            </p:spPr>
          </p:sp>
          <p:sp>
            <p:nvSpPr>
              <p:cNvPr name="TextBox 25" id="25"/>
              <p:cNvSpPr txBox="true"/>
              <p:nvPr/>
            </p:nvSpPr>
            <p:spPr>
              <a:xfrm>
                <a:off x="76200" y="66675"/>
                <a:ext cx="660400" cy="669925"/>
              </a:xfrm>
              <a:prstGeom prst="rect">
                <a:avLst/>
              </a:prstGeom>
            </p:spPr>
            <p:txBody>
              <a:bodyPr anchor="ctr" rtlCol="false" tIns="50800" lIns="50800" bIns="50800" rIns="50800"/>
              <a:lstStyle/>
              <a:p>
                <a:pPr algn="ctr">
                  <a:lnSpc>
                    <a:spcPts val="139"/>
                  </a:lnSpc>
                </a:pPr>
              </a:p>
            </p:txBody>
          </p:sp>
        </p:grpSp>
        <p:sp>
          <p:nvSpPr>
            <p:cNvPr name="AutoShape 26" id="26"/>
            <p:cNvSpPr/>
            <p:nvPr/>
          </p:nvSpPr>
          <p:spPr>
            <a:xfrm>
              <a:off x="840489" y="1710002"/>
              <a:ext cx="3637" cy="647657"/>
            </a:xfrm>
            <a:prstGeom prst="line">
              <a:avLst/>
            </a:prstGeom>
            <a:ln cap="flat" w="50800">
              <a:solidFill>
                <a:srgbClr val="4D4C4C"/>
              </a:solidFill>
              <a:prstDash val="solid"/>
              <a:headEnd type="none" len="sm" w="sm"/>
              <a:tailEnd type="none" len="sm" w="sm"/>
            </a:ln>
          </p:spPr>
        </p:sp>
      </p:grpSp>
      <p:grpSp>
        <p:nvGrpSpPr>
          <p:cNvPr name="Group 27" id="27"/>
          <p:cNvGrpSpPr/>
          <p:nvPr/>
        </p:nvGrpSpPr>
        <p:grpSpPr>
          <a:xfrm rot="0">
            <a:off x="4039499" y="4643501"/>
            <a:ext cx="325451" cy="325451"/>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072B"/>
            </a:solidFill>
          </p:spPr>
        </p:sp>
        <p:sp>
          <p:nvSpPr>
            <p:cNvPr name="TextBox 29" id="29"/>
            <p:cNvSpPr txBox="true"/>
            <p:nvPr/>
          </p:nvSpPr>
          <p:spPr>
            <a:xfrm>
              <a:off x="76200" y="76200"/>
              <a:ext cx="660400" cy="660400"/>
            </a:xfrm>
            <a:prstGeom prst="rect">
              <a:avLst/>
            </a:prstGeom>
          </p:spPr>
          <p:txBody>
            <a:bodyPr anchor="ctr" rtlCol="false" tIns="50800" lIns="50800" bIns="50800" rIns="50800"/>
            <a:lstStyle/>
            <a:p>
              <a:pPr algn="ctr">
                <a:lnSpc>
                  <a:spcPts val="139"/>
                </a:lnSpc>
              </a:pPr>
            </a:p>
          </p:txBody>
        </p:sp>
      </p:grpSp>
      <p:sp>
        <p:nvSpPr>
          <p:cNvPr name="TextBox 30" id="30"/>
          <p:cNvSpPr txBox="true"/>
          <p:nvPr/>
        </p:nvSpPr>
        <p:spPr>
          <a:xfrm rot="0">
            <a:off x="2874980" y="5989181"/>
            <a:ext cx="2654489" cy="1908175"/>
          </a:xfrm>
          <a:prstGeom prst="rect">
            <a:avLst/>
          </a:prstGeom>
        </p:spPr>
        <p:txBody>
          <a:bodyPr anchor="t" rtlCol="false" tIns="0" lIns="0" bIns="0" rIns="0">
            <a:spAutoFit/>
          </a:bodyPr>
          <a:lstStyle/>
          <a:p>
            <a:pPr algn="ctr" marL="0" indent="0" lvl="0">
              <a:lnSpc>
                <a:spcPts val="3049"/>
              </a:lnSpc>
              <a:spcBef>
                <a:spcPct val="0"/>
              </a:spcBef>
            </a:pPr>
            <a:r>
              <a:rPr lang="en-US" sz="2499">
                <a:solidFill>
                  <a:srgbClr val="4D4C4C"/>
                </a:solidFill>
                <a:latin typeface="Helios"/>
                <a:ea typeface="Helios"/>
                <a:cs typeface="Helios"/>
                <a:sym typeface="Helios"/>
              </a:rPr>
              <a:t>La aplicación contiene algoritmos para calcular la distancia recorrida</a:t>
            </a:r>
          </a:p>
        </p:txBody>
      </p:sp>
      <p:sp>
        <p:nvSpPr>
          <p:cNvPr name="TextBox 31" id="31"/>
          <p:cNvSpPr txBox="true"/>
          <p:nvPr/>
        </p:nvSpPr>
        <p:spPr>
          <a:xfrm rot="0">
            <a:off x="6367241" y="5989181"/>
            <a:ext cx="2654489" cy="2670175"/>
          </a:xfrm>
          <a:prstGeom prst="rect">
            <a:avLst/>
          </a:prstGeom>
        </p:spPr>
        <p:txBody>
          <a:bodyPr anchor="t" rtlCol="false" tIns="0" lIns="0" bIns="0" rIns="0">
            <a:spAutoFit/>
          </a:bodyPr>
          <a:lstStyle/>
          <a:p>
            <a:pPr algn="ctr" marL="0" indent="0" lvl="0">
              <a:lnSpc>
                <a:spcPts val="3049"/>
              </a:lnSpc>
              <a:spcBef>
                <a:spcPct val="0"/>
              </a:spcBef>
            </a:pPr>
            <a:r>
              <a:rPr lang="en-US" sz="2499">
                <a:solidFill>
                  <a:srgbClr val="4D4C4C"/>
                </a:solidFill>
                <a:latin typeface="Helios"/>
                <a:ea typeface="Helios"/>
                <a:cs typeface="Helios"/>
                <a:sym typeface="Helios"/>
              </a:rPr>
              <a:t>Con un timer se calcula los minutos y segundos transcurridos después de iniciar la caminada</a:t>
            </a:r>
          </a:p>
        </p:txBody>
      </p:sp>
      <p:sp>
        <p:nvSpPr>
          <p:cNvPr name="TextBox 32" id="32"/>
          <p:cNvSpPr txBox="true"/>
          <p:nvPr/>
        </p:nvSpPr>
        <p:spPr>
          <a:xfrm rot="0">
            <a:off x="3174803" y="4959427"/>
            <a:ext cx="2085192" cy="765175"/>
          </a:xfrm>
          <a:prstGeom prst="rect">
            <a:avLst/>
          </a:prstGeom>
        </p:spPr>
        <p:txBody>
          <a:bodyPr anchor="t" rtlCol="false" tIns="0" lIns="0" bIns="0" rIns="0">
            <a:spAutoFit/>
          </a:bodyPr>
          <a:lstStyle/>
          <a:p>
            <a:pPr algn="ctr" marL="0" indent="0" lvl="0">
              <a:lnSpc>
                <a:spcPts val="3049"/>
              </a:lnSpc>
              <a:spcBef>
                <a:spcPct val="0"/>
              </a:spcBef>
            </a:pPr>
            <a:r>
              <a:rPr lang="en-US" b="true" sz="2499">
                <a:solidFill>
                  <a:srgbClr val="4D4C4C"/>
                </a:solidFill>
                <a:latin typeface="TS Deniz Bold"/>
                <a:ea typeface="TS Deniz Bold"/>
                <a:cs typeface="TS Deniz Bold"/>
                <a:sym typeface="TS Deniz Bold"/>
              </a:rPr>
              <a:t>DISTANCIA RECORRIDA</a:t>
            </a:r>
          </a:p>
        </p:txBody>
      </p:sp>
      <p:sp>
        <p:nvSpPr>
          <p:cNvPr name="TextBox 33" id="33"/>
          <p:cNvSpPr txBox="true"/>
          <p:nvPr/>
        </p:nvSpPr>
        <p:spPr>
          <a:xfrm rot="0">
            <a:off x="6397589" y="4980820"/>
            <a:ext cx="2624141" cy="765175"/>
          </a:xfrm>
          <a:prstGeom prst="rect">
            <a:avLst/>
          </a:prstGeom>
        </p:spPr>
        <p:txBody>
          <a:bodyPr anchor="t" rtlCol="false" tIns="0" lIns="0" bIns="0" rIns="0">
            <a:spAutoFit/>
          </a:bodyPr>
          <a:lstStyle/>
          <a:p>
            <a:pPr algn="ctr" marL="0" indent="0" lvl="0">
              <a:lnSpc>
                <a:spcPts val="3049"/>
              </a:lnSpc>
              <a:spcBef>
                <a:spcPct val="0"/>
              </a:spcBef>
            </a:pPr>
            <a:r>
              <a:rPr lang="en-US" b="true" sz="2499">
                <a:solidFill>
                  <a:srgbClr val="4D4C4C"/>
                </a:solidFill>
                <a:latin typeface="TS Deniz Bold"/>
                <a:ea typeface="TS Deniz Bold"/>
                <a:cs typeface="TS Deniz Bold"/>
                <a:sym typeface="TS Deniz Bold"/>
              </a:rPr>
              <a:t>TIEMPO TRANSCURRIDO</a:t>
            </a:r>
          </a:p>
        </p:txBody>
      </p:sp>
      <p:sp>
        <p:nvSpPr>
          <p:cNvPr name="TextBox 34" id="34"/>
          <p:cNvSpPr txBox="true"/>
          <p:nvPr/>
        </p:nvSpPr>
        <p:spPr>
          <a:xfrm rot="0">
            <a:off x="9836396" y="5989181"/>
            <a:ext cx="2654489" cy="2289175"/>
          </a:xfrm>
          <a:prstGeom prst="rect">
            <a:avLst/>
          </a:prstGeom>
        </p:spPr>
        <p:txBody>
          <a:bodyPr anchor="t" rtlCol="false" tIns="0" lIns="0" bIns="0" rIns="0">
            <a:spAutoFit/>
          </a:bodyPr>
          <a:lstStyle/>
          <a:p>
            <a:pPr algn="ctr" marL="0" indent="0" lvl="0">
              <a:lnSpc>
                <a:spcPts val="3049"/>
              </a:lnSpc>
              <a:spcBef>
                <a:spcPct val="0"/>
              </a:spcBef>
            </a:pPr>
            <a:r>
              <a:rPr lang="en-US" sz="2499">
                <a:solidFill>
                  <a:srgbClr val="4D4C4C"/>
                </a:solidFill>
                <a:latin typeface="Helios"/>
                <a:ea typeface="Helios"/>
                <a:cs typeface="Helios"/>
                <a:sym typeface="Helios"/>
              </a:rPr>
              <a:t>Usando el contador de pasos y el timer del tiempo se calcula los pasos por minuto</a:t>
            </a:r>
          </a:p>
        </p:txBody>
      </p:sp>
      <p:sp>
        <p:nvSpPr>
          <p:cNvPr name="TextBox 35" id="35"/>
          <p:cNvSpPr txBox="true"/>
          <p:nvPr/>
        </p:nvSpPr>
        <p:spPr>
          <a:xfrm rot="0">
            <a:off x="9866744" y="4980820"/>
            <a:ext cx="2624141" cy="765175"/>
          </a:xfrm>
          <a:prstGeom prst="rect">
            <a:avLst/>
          </a:prstGeom>
        </p:spPr>
        <p:txBody>
          <a:bodyPr anchor="t" rtlCol="false" tIns="0" lIns="0" bIns="0" rIns="0">
            <a:spAutoFit/>
          </a:bodyPr>
          <a:lstStyle/>
          <a:p>
            <a:pPr algn="ctr" marL="0" indent="0" lvl="0">
              <a:lnSpc>
                <a:spcPts val="3049"/>
              </a:lnSpc>
              <a:spcBef>
                <a:spcPct val="0"/>
              </a:spcBef>
            </a:pPr>
            <a:r>
              <a:rPr lang="en-US" b="true" sz="2499">
                <a:solidFill>
                  <a:srgbClr val="4D4C4C"/>
                </a:solidFill>
                <a:latin typeface="TS Deniz Bold"/>
                <a:ea typeface="TS Deniz Bold"/>
                <a:cs typeface="TS Deniz Bold"/>
                <a:sym typeface="TS Deniz Bold"/>
              </a:rPr>
              <a:t>PASOS POR MINUTO</a:t>
            </a:r>
          </a:p>
        </p:txBody>
      </p:sp>
      <p:sp>
        <p:nvSpPr>
          <p:cNvPr name="TextBox 36" id="36"/>
          <p:cNvSpPr txBox="true"/>
          <p:nvPr/>
        </p:nvSpPr>
        <p:spPr>
          <a:xfrm rot="0">
            <a:off x="13352190" y="5989181"/>
            <a:ext cx="2654489" cy="3051175"/>
          </a:xfrm>
          <a:prstGeom prst="rect">
            <a:avLst/>
          </a:prstGeom>
        </p:spPr>
        <p:txBody>
          <a:bodyPr anchor="t" rtlCol="false" tIns="0" lIns="0" bIns="0" rIns="0">
            <a:spAutoFit/>
          </a:bodyPr>
          <a:lstStyle/>
          <a:p>
            <a:pPr algn="ctr" marL="0" indent="0" lvl="0">
              <a:lnSpc>
                <a:spcPts val="3049"/>
              </a:lnSpc>
              <a:spcBef>
                <a:spcPct val="0"/>
              </a:spcBef>
            </a:pPr>
            <a:r>
              <a:rPr lang="en-US" sz="2499">
                <a:solidFill>
                  <a:srgbClr val="4D4C4C"/>
                </a:solidFill>
                <a:latin typeface="Helios"/>
                <a:ea typeface="Helios"/>
                <a:cs typeface="Helios"/>
                <a:sym typeface="Helios"/>
              </a:rPr>
              <a:t>Usando una fórmula médica, los pasos, el tiempo y el peso general de 70 KG se hace el calculo de calorias quemadas</a:t>
            </a:r>
          </a:p>
        </p:txBody>
      </p:sp>
      <p:sp>
        <p:nvSpPr>
          <p:cNvPr name="TextBox 37" id="37"/>
          <p:cNvSpPr txBox="true"/>
          <p:nvPr/>
        </p:nvSpPr>
        <p:spPr>
          <a:xfrm rot="0">
            <a:off x="13618890" y="5023981"/>
            <a:ext cx="2160750" cy="765175"/>
          </a:xfrm>
          <a:prstGeom prst="rect">
            <a:avLst/>
          </a:prstGeom>
        </p:spPr>
        <p:txBody>
          <a:bodyPr anchor="t" rtlCol="false" tIns="0" lIns="0" bIns="0" rIns="0">
            <a:spAutoFit/>
          </a:bodyPr>
          <a:lstStyle/>
          <a:p>
            <a:pPr algn="ctr" marL="0" indent="0" lvl="0">
              <a:lnSpc>
                <a:spcPts val="3049"/>
              </a:lnSpc>
              <a:spcBef>
                <a:spcPct val="0"/>
              </a:spcBef>
            </a:pPr>
            <a:r>
              <a:rPr lang="en-US" b="true" sz="2499">
                <a:solidFill>
                  <a:srgbClr val="4D4C4C"/>
                </a:solidFill>
                <a:latin typeface="TS Deniz Bold"/>
                <a:ea typeface="TS Deniz Bold"/>
                <a:cs typeface="TS Deniz Bold"/>
                <a:sym typeface="TS Deniz Bold"/>
              </a:rPr>
              <a:t>CALORIAS CONSUMIDAS</a:t>
            </a:r>
          </a:p>
        </p:txBody>
      </p:sp>
      <p:grpSp>
        <p:nvGrpSpPr>
          <p:cNvPr name="Group 38" id="38"/>
          <p:cNvGrpSpPr/>
          <p:nvPr/>
        </p:nvGrpSpPr>
        <p:grpSpPr>
          <a:xfrm rot="0">
            <a:off x="7512719" y="4664893"/>
            <a:ext cx="325451" cy="325451"/>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072B"/>
            </a:solidFill>
          </p:spPr>
        </p:sp>
        <p:sp>
          <p:nvSpPr>
            <p:cNvPr name="TextBox 40" id="40"/>
            <p:cNvSpPr txBox="true"/>
            <p:nvPr/>
          </p:nvSpPr>
          <p:spPr>
            <a:xfrm>
              <a:off x="76200" y="76200"/>
              <a:ext cx="660400" cy="660400"/>
            </a:xfrm>
            <a:prstGeom prst="rect">
              <a:avLst/>
            </a:prstGeom>
          </p:spPr>
          <p:txBody>
            <a:bodyPr anchor="ctr" rtlCol="false" tIns="50800" lIns="50800" bIns="50800" rIns="50800"/>
            <a:lstStyle/>
            <a:p>
              <a:pPr algn="ctr">
                <a:lnSpc>
                  <a:spcPts val="139"/>
                </a:lnSpc>
              </a:pPr>
            </a:p>
          </p:txBody>
        </p:sp>
      </p:grpSp>
      <p:grpSp>
        <p:nvGrpSpPr>
          <p:cNvPr name="Group 41" id="41"/>
          <p:cNvGrpSpPr/>
          <p:nvPr/>
        </p:nvGrpSpPr>
        <p:grpSpPr>
          <a:xfrm rot="0">
            <a:off x="-3271034" y="-3035180"/>
            <a:ext cx="9568435" cy="4140271"/>
            <a:chOff x="0" y="0"/>
            <a:chExt cx="939217" cy="406400"/>
          </a:xfrm>
        </p:grpSpPr>
        <p:sp>
          <p:nvSpPr>
            <p:cNvPr name="Freeform 42" id="42"/>
            <p:cNvSpPr/>
            <p:nvPr/>
          </p:nvSpPr>
          <p:spPr>
            <a:xfrm flipH="false" flipV="false" rot="0">
              <a:off x="0" y="0"/>
              <a:ext cx="939217" cy="406400"/>
            </a:xfrm>
            <a:custGeom>
              <a:avLst/>
              <a:gdLst/>
              <a:ahLst/>
              <a:cxnLst/>
              <a:rect r="r" b="b" t="t" l="l"/>
              <a:pathLst>
                <a:path h="406400" w="939217">
                  <a:moveTo>
                    <a:pt x="736017" y="0"/>
                  </a:moveTo>
                  <a:cubicBezTo>
                    <a:pt x="848241" y="0"/>
                    <a:pt x="939217" y="90976"/>
                    <a:pt x="939217" y="203200"/>
                  </a:cubicBezTo>
                  <a:cubicBezTo>
                    <a:pt x="939217" y="315424"/>
                    <a:pt x="848241" y="406400"/>
                    <a:pt x="736017"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name="TextBox 43" id="43"/>
            <p:cNvSpPr txBox="true"/>
            <p:nvPr/>
          </p:nvSpPr>
          <p:spPr>
            <a:xfrm>
              <a:off x="0" y="-47625"/>
              <a:ext cx="939217" cy="454025"/>
            </a:xfrm>
            <a:prstGeom prst="rect">
              <a:avLst/>
            </a:prstGeom>
          </p:spPr>
          <p:txBody>
            <a:bodyPr anchor="ctr" rtlCol="false" tIns="50800" lIns="50800" bIns="50800" rIns="50800"/>
            <a:lstStyle/>
            <a:p>
              <a:pPr algn="ctr">
                <a:lnSpc>
                  <a:spcPts val="3079"/>
                </a:lnSpc>
              </a:pPr>
            </a:p>
          </p:txBody>
        </p:sp>
      </p:grpSp>
      <p:sp>
        <p:nvSpPr>
          <p:cNvPr name="Freeform 44" id="44"/>
          <p:cNvSpPr/>
          <p:nvPr/>
        </p:nvSpPr>
        <p:spPr>
          <a:xfrm flipH="false" flipV="false" rot="0">
            <a:off x="16058915" y="-2034868"/>
            <a:ext cx="4009935" cy="4009935"/>
          </a:xfrm>
          <a:custGeom>
            <a:avLst/>
            <a:gdLst/>
            <a:ahLst/>
            <a:cxnLst/>
            <a:rect r="r" b="b" t="t" l="l"/>
            <a:pathLst>
              <a:path h="4009935" w="4009935">
                <a:moveTo>
                  <a:pt x="0" y="0"/>
                </a:moveTo>
                <a:lnTo>
                  <a:pt x="4009935" y="0"/>
                </a:lnTo>
                <a:lnTo>
                  <a:pt x="4009935" y="4009935"/>
                </a:lnTo>
                <a:lnTo>
                  <a:pt x="0" y="40099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5" id="45"/>
          <p:cNvGrpSpPr/>
          <p:nvPr/>
        </p:nvGrpSpPr>
        <p:grpSpPr>
          <a:xfrm rot="0">
            <a:off x="1249361" y="548794"/>
            <a:ext cx="959812" cy="959812"/>
            <a:chOff x="0" y="0"/>
            <a:chExt cx="812800" cy="812800"/>
          </a:xfrm>
        </p:grpSpPr>
        <p:sp>
          <p:nvSpPr>
            <p:cNvPr name="Freeform 46" id="4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8BB87"/>
            </a:solidFill>
          </p:spPr>
        </p:sp>
        <p:sp>
          <p:nvSpPr>
            <p:cNvPr name="TextBox 47" id="47"/>
            <p:cNvSpPr txBox="true"/>
            <p:nvPr/>
          </p:nvSpPr>
          <p:spPr>
            <a:xfrm>
              <a:off x="76200" y="28575"/>
              <a:ext cx="660400" cy="708025"/>
            </a:xfrm>
            <a:prstGeom prst="rect">
              <a:avLst/>
            </a:prstGeom>
          </p:spPr>
          <p:txBody>
            <a:bodyPr anchor="ctr" rtlCol="false" tIns="50800" lIns="50800" bIns="50800" rIns="50800"/>
            <a:lstStyle/>
            <a:p>
              <a:pPr algn="ctr">
                <a:lnSpc>
                  <a:spcPts val="3079"/>
                </a:lnSpc>
              </a:pPr>
            </a:p>
          </p:txBody>
        </p:sp>
      </p:grpSp>
      <p:grpSp>
        <p:nvGrpSpPr>
          <p:cNvPr name="Group 48" id="48"/>
          <p:cNvGrpSpPr/>
          <p:nvPr/>
        </p:nvGrpSpPr>
        <p:grpSpPr>
          <a:xfrm rot="-5400000">
            <a:off x="6186162" y="2328854"/>
            <a:ext cx="6818207" cy="20947169"/>
            <a:chOff x="0" y="0"/>
            <a:chExt cx="1795742" cy="5516950"/>
          </a:xfrm>
        </p:grpSpPr>
        <p:sp>
          <p:nvSpPr>
            <p:cNvPr name="Freeform 49" id="49"/>
            <p:cNvSpPr/>
            <p:nvPr/>
          </p:nvSpPr>
          <p:spPr>
            <a:xfrm flipH="false" flipV="false" rot="0">
              <a:off x="0" y="0"/>
              <a:ext cx="1795742" cy="5516950"/>
            </a:xfrm>
            <a:custGeom>
              <a:avLst/>
              <a:gdLst/>
              <a:ahLst/>
              <a:cxnLst/>
              <a:rect r="r" b="b" t="t" l="l"/>
              <a:pathLst>
                <a:path h="5516950" w="1795742">
                  <a:moveTo>
                    <a:pt x="0" y="0"/>
                  </a:moveTo>
                  <a:lnTo>
                    <a:pt x="1795742" y="0"/>
                  </a:lnTo>
                  <a:lnTo>
                    <a:pt x="1795742" y="5516950"/>
                  </a:lnTo>
                  <a:lnTo>
                    <a:pt x="0" y="5516950"/>
                  </a:lnTo>
                  <a:close/>
                </a:path>
              </a:pathLst>
            </a:custGeom>
            <a:solidFill>
              <a:srgbClr val="B8BB87"/>
            </a:solidFill>
          </p:spPr>
        </p:sp>
        <p:sp>
          <p:nvSpPr>
            <p:cNvPr name="TextBox 50" id="50"/>
            <p:cNvSpPr txBox="true"/>
            <p:nvPr/>
          </p:nvSpPr>
          <p:spPr>
            <a:xfrm>
              <a:off x="0" y="-47625"/>
              <a:ext cx="1795742" cy="5564575"/>
            </a:xfrm>
            <a:prstGeom prst="rect">
              <a:avLst/>
            </a:prstGeom>
          </p:spPr>
          <p:txBody>
            <a:bodyPr anchor="ctr" rtlCol="false" tIns="50800" lIns="50800" bIns="50800" rIns="50800"/>
            <a:lstStyle/>
            <a:p>
              <a:pPr algn="ctr">
                <a:lnSpc>
                  <a:spcPts val="3079"/>
                </a:lnSpc>
              </a:pPr>
            </a:p>
          </p:txBody>
        </p:sp>
      </p:grpSp>
      <p:sp>
        <p:nvSpPr>
          <p:cNvPr name="TextBox 51" id="51"/>
          <p:cNvSpPr txBox="true"/>
          <p:nvPr/>
        </p:nvSpPr>
        <p:spPr>
          <a:xfrm rot="0">
            <a:off x="4093922" y="3280792"/>
            <a:ext cx="285036" cy="688976"/>
          </a:xfrm>
          <a:prstGeom prst="rect">
            <a:avLst/>
          </a:prstGeom>
        </p:spPr>
        <p:txBody>
          <a:bodyPr anchor="t" rtlCol="false" tIns="0" lIns="0" bIns="0" rIns="0">
            <a:spAutoFit/>
          </a:bodyPr>
          <a:lstStyle/>
          <a:p>
            <a:pPr algn="ctr">
              <a:lnSpc>
                <a:spcPts val="5599"/>
              </a:lnSpc>
              <a:spcBef>
                <a:spcPct val="0"/>
              </a:spcBef>
            </a:pPr>
            <a:r>
              <a:rPr lang="en-US" b="true" sz="3999">
                <a:solidFill>
                  <a:srgbClr val="4D4C4C"/>
                </a:solidFill>
                <a:latin typeface="Helios Bold"/>
                <a:ea typeface="Helios Bold"/>
                <a:cs typeface="Helios Bold"/>
                <a:sym typeface="Helios Bold"/>
              </a:rPr>
              <a:t>1</a:t>
            </a:r>
          </a:p>
        </p:txBody>
      </p:sp>
      <p:sp>
        <p:nvSpPr>
          <p:cNvPr name="TextBox 52" id="52"/>
          <p:cNvSpPr txBox="true"/>
          <p:nvPr/>
        </p:nvSpPr>
        <p:spPr>
          <a:xfrm rot="0">
            <a:off x="7547862" y="3280792"/>
            <a:ext cx="285512" cy="688976"/>
          </a:xfrm>
          <a:prstGeom prst="rect">
            <a:avLst/>
          </a:prstGeom>
        </p:spPr>
        <p:txBody>
          <a:bodyPr anchor="t" rtlCol="false" tIns="0" lIns="0" bIns="0" rIns="0">
            <a:spAutoFit/>
          </a:bodyPr>
          <a:lstStyle/>
          <a:p>
            <a:pPr algn="ctr">
              <a:lnSpc>
                <a:spcPts val="5599"/>
              </a:lnSpc>
              <a:spcBef>
                <a:spcPct val="0"/>
              </a:spcBef>
            </a:pPr>
            <a:r>
              <a:rPr lang="en-US" b="true" sz="3999">
                <a:solidFill>
                  <a:srgbClr val="4D4C4C"/>
                </a:solidFill>
                <a:latin typeface="Helios Bold"/>
                <a:ea typeface="Helios Bold"/>
                <a:cs typeface="Helios Bold"/>
                <a:sym typeface="Helios Bold"/>
              </a:rPr>
              <a:t>2</a:t>
            </a:r>
          </a:p>
        </p:txBody>
      </p:sp>
      <p:sp>
        <p:nvSpPr>
          <p:cNvPr name="TextBox 53" id="53"/>
          <p:cNvSpPr txBox="true"/>
          <p:nvPr/>
        </p:nvSpPr>
        <p:spPr>
          <a:xfrm rot="0">
            <a:off x="11020885" y="3280792"/>
            <a:ext cx="285512" cy="688976"/>
          </a:xfrm>
          <a:prstGeom prst="rect">
            <a:avLst/>
          </a:prstGeom>
        </p:spPr>
        <p:txBody>
          <a:bodyPr anchor="t" rtlCol="false" tIns="0" lIns="0" bIns="0" rIns="0">
            <a:spAutoFit/>
          </a:bodyPr>
          <a:lstStyle/>
          <a:p>
            <a:pPr algn="ctr">
              <a:lnSpc>
                <a:spcPts val="5599"/>
              </a:lnSpc>
              <a:spcBef>
                <a:spcPct val="0"/>
              </a:spcBef>
            </a:pPr>
            <a:r>
              <a:rPr lang="en-US" sz="3999">
                <a:solidFill>
                  <a:srgbClr val="4D4C4C"/>
                </a:solidFill>
                <a:latin typeface="Helios"/>
                <a:ea typeface="Helios"/>
                <a:cs typeface="Helios"/>
                <a:sym typeface="Helios"/>
              </a:rPr>
              <a:t>3</a:t>
            </a:r>
          </a:p>
        </p:txBody>
      </p:sp>
      <p:sp>
        <p:nvSpPr>
          <p:cNvPr name="TextBox 54" id="54"/>
          <p:cNvSpPr txBox="true"/>
          <p:nvPr/>
        </p:nvSpPr>
        <p:spPr>
          <a:xfrm rot="0">
            <a:off x="14557292" y="3280792"/>
            <a:ext cx="285512" cy="688976"/>
          </a:xfrm>
          <a:prstGeom prst="rect">
            <a:avLst/>
          </a:prstGeom>
        </p:spPr>
        <p:txBody>
          <a:bodyPr anchor="t" rtlCol="false" tIns="0" lIns="0" bIns="0" rIns="0">
            <a:spAutoFit/>
          </a:bodyPr>
          <a:lstStyle/>
          <a:p>
            <a:pPr algn="ctr">
              <a:lnSpc>
                <a:spcPts val="5599"/>
              </a:lnSpc>
              <a:spcBef>
                <a:spcPct val="0"/>
              </a:spcBef>
            </a:pPr>
            <a:r>
              <a:rPr lang="en-US" b="true" sz="3999">
                <a:solidFill>
                  <a:srgbClr val="4D4C4C"/>
                </a:solidFill>
                <a:latin typeface="Helios Bold"/>
                <a:ea typeface="Helios Bold"/>
                <a:cs typeface="Helios Bold"/>
                <a:sym typeface="Helios Bold"/>
              </a:rPr>
              <a:t>4</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DF7"/>
        </a:solidFill>
      </p:bgPr>
    </p:bg>
    <p:spTree>
      <p:nvGrpSpPr>
        <p:cNvPr id="1" name=""/>
        <p:cNvGrpSpPr/>
        <p:nvPr/>
      </p:nvGrpSpPr>
      <p:grpSpPr>
        <a:xfrm>
          <a:off x="0" y="0"/>
          <a:ext cx="0" cy="0"/>
          <a:chOff x="0" y="0"/>
          <a:chExt cx="0" cy="0"/>
        </a:xfrm>
      </p:grpSpPr>
      <p:grpSp>
        <p:nvGrpSpPr>
          <p:cNvPr name="Group 2" id="2"/>
          <p:cNvGrpSpPr/>
          <p:nvPr/>
        </p:nvGrpSpPr>
        <p:grpSpPr>
          <a:xfrm rot="-10800000">
            <a:off x="13986999" y="-2149600"/>
            <a:ext cx="6316248" cy="3178300"/>
            <a:chOff x="0" y="0"/>
            <a:chExt cx="807640" cy="406400"/>
          </a:xfrm>
        </p:grpSpPr>
        <p:sp>
          <p:nvSpPr>
            <p:cNvPr name="Freeform 3" id="3"/>
            <p:cNvSpPr/>
            <p:nvPr/>
          </p:nvSpPr>
          <p:spPr>
            <a:xfrm flipH="false" flipV="false" rot="0">
              <a:off x="0" y="0"/>
              <a:ext cx="807640" cy="406400"/>
            </a:xfrm>
            <a:custGeom>
              <a:avLst/>
              <a:gdLst/>
              <a:ahLst/>
              <a:cxnLst/>
              <a:rect r="r" b="b" t="t" l="l"/>
              <a:pathLst>
                <a:path h="406400" w="807640">
                  <a:moveTo>
                    <a:pt x="604440" y="0"/>
                  </a:moveTo>
                  <a:cubicBezTo>
                    <a:pt x="716665" y="0"/>
                    <a:pt x="807640" y="90976"/>
                    <a:pt x="807640" y="203200"/>
                  </a:cubicBezTo>
                  <a:cubicBezTo>
                    <a:pt x="807640" y="315424"/>
                    <a:pt x="716665" y="406400"/>
                    <a:pt x="60444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name="TextBox 4" id="4"/>
            <p:cNvSpPr txBox="true"/>
            <p:nvPr/>
          </p:nvSpPr>
          <p:spPr>
            <a:xfrm>
              <a:off x="0" y="-47625"/>
              <a:ext cx="807640" cy="454025"/>
            </a:xfrm>
            <a:prstGeom prst="rect">
              <a:avLst/>
            </a:prstGeom>
          </p:spPr>
          <p:txBody>
            <a:bodyPr anchor="ctr" rtlCol="false" tIns="50800" lIns="50800" bIns="50800" rIns="50800"/>
            <a:lstStyle/>
            <a:p>
              <a:pPr algn="ctr">
                <a:lnSpc>
                  <a:spcPts val="3079"/>
                </a:lnSpc>
              </a:pPr>
            </a:p>
          </p:txBody>
        </p:sp>
      </p:grpSp>
      <p:grpSp>
        <p:nvGrpSpPr>
          <p:cNvPr name="Group 5" id="5"/>
          <p:cNvGrpSpPr/>
          <p:nvPr/>
        </p:nvGrpSpPr>
        <p:grpSpPr>
          <a:xfrm rot="0">
            <a:off x="17259300" y="-565845"/>
            <a:ext cx="15452455" cy="11836184"/>
            <a:chOff x="0" y="0"/>
            <a:chExt cx="4069782" cy="3117349"/>
          </a:xfrm>
        </p:grpSpPr>
        <p:sp>
          <p:nvSpPr>
            <p:cNvPr name="Freeform 6" id="6"/>
            <p:cNvSpPr/>
            <p:nvPr/>
          </p:nvSpPr>
          <p:spPr>
            <a:xfrm flipH="false" flipV="false" rot="0">
              <a:off x="0" y="0"/>
              <a:ext cx="4069783" cy="3117349"/>
            </a:xfrm>
            <a:custGeom>
              <a:avLst/>
              <a:gdLst/>
              <a:ahLst/>
              <a:cxnLst/>
              <a:rect r="r" b="b" t="t" l="l"/>
              <a:pathLst>
                <a:path h="3117349" w="4069783">
                  <a:moveTo>
                    <a:pt x="0" y="0"/>
                  </a:moveTo>
                  <a:lnTo>
                    <a:pt x="4069783" y="0"/>
                  </a:lnTo>
                  <a:lnTo>
                    <a:pt x="4069783" y="3117349"/>
                  </a:lnTo>
                  <a:lnTo>
                    <a:pt x="0" y="3117349"/>
                  </a:lnTo>
                  <a:close/>
                </a:path>
              </a:pathLst>
            </a:custGeom>
            <a:solidFill>
              <a:srgbClr val="B8BB87"/>
            </a:solidFill>
          </p:spPr>
        </p:sp>
        <p:sp>
          <p:nvSpPr>
            <p:cNvPr name="TextBox 7" id="7"/>
            <p:cNvSpPr txBox="true"/>
            <p:nvPr/>
          </p:nvSpPr>
          <p:spPr>
            <a:xfrm>
              <a:off x="0" y="-47625"/>
              <a:ext cx="4069782" cy="3164974"/>
            </a:xfrm>
            <a:prstGeom prst="rect">
              <a:avLst/>
            </a:prstGeom>
          </p:spPr>
          <p:txBody>
            <a:bodyPr anchor="ctr" rtlCol="false" tIns="50800" lIns="50800" bIns="50800" rIns="50800"/>
            <a:lstStyle/>
            <a:p>
              <a:pPr algn="ctr">
                <a:lnSpc>
                  <a:spcPts val="3079"/>
                </a:lnSpc>
              </a:pPr>
            </a:p>
          </p:txBody>
        </p:sp>
      </p:grpSp>
      <p:sp>
        <p:nvSpPr>
          <p:cNvPr name="TextBox 8" id="8"/>
          <p:cNvSpPr txBox="true"/>
          <p:nvPr/>
        </p:nvSpPr>
        <p:spPr>
          <a:xfrm rot="0">
            <a:off x="1428627" y="3319928"/>
            <a:ext cx="4216185" cy="3664588"/>
          </a:xfrm>
          <a:prstGeom prst="rect">
            <a:avLst/>
          </a:prstGeom>
        </p:spPr>
        <p:txBody>
          <a:bodyPr anchor="t" rtlCol="false" tIns="0" lIns="0" bIns="0" rIns="0">
            <a:spAutoFit/>
          </a:bodyPr>
          <a:lstStyle/>
          <a:p>
            <a:pPr algn="ctr">
              <a:lnSpc>
                <a:spcPts val="30064"/>
              </a:lnSpc>
              <a:spcBef>
                <a:spcPct val="0"/>
              </a:spcBef>
            </a:pPr>
            <a:r>
              <a:rPr lang="en-US" b="true" sz="21474">
                <a:solidFill>
                  <a:srgbClr val="4D4C4C"/>
                </a:solidFill>
                <a:latin typeface="TS Deniz Bold"/>
                <a:ea typeface="TS Deniz Bold"/>
                <a:cs typeface="TS Deniz Bold"/>
                <a:sym typeface="TS Deniz Bold"/>
              </a:rPr>
              <a:t>05</a:t>
            </a:r>
          </a:p>
        </p:txBody>
      </p:sp>
      <p:sp>
        <p:nvSpPr>
          <p:cNvPr name="TextBox 9" id="9"/>
          <p:cNvSpPr txBox="true"/>
          <p:nvPr/>
        </p:nvSpPr>
        <p:spPr>
          <a:xfrm rot="0">
            <a:off x="6622171" y="3793808"/>
            <a:ext cx="10637129" cy="2430780"/>
          </a:xfrm>
          <a:prstGeom prst="rect">
            <a:avLst/>
          </a:prstGeom>
        </p:spPr>
        <p:txBody>
          <a:bodyPr anchor="t" rtlCol="false" tIns="0" lIns="0" bIns="0" rIns="0">
            <a:spAutoFit/>
          </a:bodyPr>
          <a:lstStyle/>
          <a:p>
            <a:pPr algn="l">
              <a:lnSpc>
                <a:spcPts val="19739"/>
              </a:lnSpc>
              <a:spcBef>
                <a:spcPct val="0"/>
              </a:spcBef>
            </a:pPr>
            <a:r>
              <a:rPr lang="en-US" sz="14100" b="true">
                <a:solidFill>
                  <a:srgbClr val="4D4C4C"/>
                </a:solidFill>
                <a:latin typeface="TS Deniz Bold"/>
                <a:ea typeface="TS Deniz Bold"/>
                <a:cs typeface="TS Deniz Bold"/>
                <a:sym typeface="TS Deniz Bold"/>
              </a:rPr>
              <a:t>Aplicación</a:t>
            </a:r>
          </a:p>
        </p:txBody>
      </p:sp>
      <p:grpSp>
        <p:nvGrpSpPr>
          <p:cNvPr name="Group 10" id="10"/>
          <p:cNvGrpSpPr/>
          <p:nvPr/>
        </p:nvGrpSpPr>
        <p:grpSpPr>
          <a:xfrm rot="-10800000">
            <a:off x="-2136122" y="3077175"/>
            <a:ext cx="8227978" cy="4140271"/>
            <a:chOff x="0" y="0"/>
            <a:chExt cx="807640" cy="406400"/>
          </a:xfrm>
        </p:grpSpPr>
        <p:sp>
          <p:nvSpPr>
            <p:cNvPr name="Freeform 11" id="11"/>
            <p:cNvSpPr/>
            <p:nvPr/>
          </p:nvSpPr>
          <p:spPr>
            <a:xfrm flipH="false" flipV="false" rot="0">
              <a:off x="0" y="0"/>
              <a:ext cx="807640" cy="406400"/>
            </a:xfrm>
            <a:custGeom>
              <a:avLst/>
              <a:gdLst/>
              <a:ahLst/>
              <a:cxnLst/>
              <a:rect r="r" b="b" t="t" l="l"/>
              <a:pathLst>
                <a:path h="406400" w="807640">
                  <a:moveTo>
                    <a:pt x="604440" y="0"/>
                  </a:moveTo>
                  <a:cubicBezTo>
                    <a:pt x="716665" y="0"/>
                    <a:pt x="807640" y="90976"/>
                    <a:pt x="807640" y="203200"/>
                  </a:cubicBezTo>
                  <a:cubicBezTo>
                    <a:pt x="807640" y="315424"/>
                    <a:pt x="716665" y="406400"/>
                    <a:pt x="60444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name="TextBox 12" id="12"/>
            <p:cNvSpPr txBox="true"/>
            <p:nvPr/>
          </p:nvSpPr>
          <p:spPr>
            <a:xfrm>
              <a:off x="0" y="-47625"/>
              <a:ext cx="807640" cy="454025"/>
            </a:xfrm>
            <a:prstGeom prst="rect">
              <a:avLst/>
            </a:prstGeom>
          </p:spPr>
          <p:txBody>
            <a:bodyPr anchor="ctr" rtlCol="false" tIns="50800" lIns="50800" bIns="50800" rIns="50800"/>
            <a:lstStyle/>
            <a:p>
              <a:pPr algn="ctr">
                <a:lnSpc>
                  <a:spcPts val="3079"/>
                </a:lnSpc>
              </a:pPr>
            </a:p>
          </p:txBody>
        </p:sp>
      </p:grpSp>
      <p:grpSp>
        <p:nvGrpSpPr>
          <p:cNvPr name="Group 13" id="13"/>
          <p:cNvGrpSpPr/>
          <p:nvPr/>
        </p:nvGrpSpPr>
        <p:grpSpPr>
          <a:xfrm rot="0">
            <a:off x="879387" y="2646483"/>
            <a:ext cx="1098480" cy="109848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8BB87"/>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3079"/>
                </a:lnSpc>
              </a:pPr>
            </a:p>
          </p:txBody>
        </p:sp>
      </p:grpSp>
      <p:sp>
        <p:nvSpPr>
          <p:cNvPr name="Freeform 16" id="16"/>
          <p:cNvSpPr/>
          <p:nvPr/>
        </p:nvSpPr>
        <p:spPr>
          <a:xfrm flipH="false" flipV="false" rot="0">
            <a:off x="-1698802" y="5514834"/>
            <a:ext cx="3397604" cy="3397604"/>
          </a:xfrm>
          <a:custGeom>
            <a:avLst/>
            <a:gdLst/>
            <a:ahLst/>
            <a:cxnLst/>
            <a:rect r="r" b="b" t="t" l="l"/>
            <a:pathLst>
              <a:path h="3397604" w="3397604">
                <a:moveTo>
                  <a:pt x="0" y="0"/>
                </a:moveTo>
                <a:lnTo>
                  <a:pt x="3397604" y="0"/>
                </a:lnTo>
                <a:lnTo>
                  <a:pt x="3397604" y="3397603"/>
                </a:lnTo>
                <a:lnTo>
                  <a:pt x="0" y="33976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DF7"/>
        </a:solidFill>
      </p:bgPr>
    </p:bg>
    <p:spTree>
      <p:nvGrpSpPr>
        <p:cNvPr id="1" name=""/>
        <p:cNvGrpSpPr/>
        <p:nvPr/>
      </p:nvGrpSpPr>
      <p:grpSpPr>
        <a:xfrm>
          <a:off x="0" y="0"/>
          <a:ext cx="0" cy="0"/>
          <a:chOff x="0" y="0"/>
          <a:chExt cx="0" cy="0"/>
        </a:xfrm>
      </p:grpSpPr>
      <p:sp>
        <p:nvSpPr>
          <p:cNvPr name="AutoShape 2" id="2"/>
          <p:cNvSpPr/>
          <p:nvPr/>
        </p:nvSpPr>
        <p:spPr>
          <a:xfrm>
            <a:off x="1028700" y="1009650"/>
            <a:ext cx="16230600" cy="0"/>
          </a:xfrm>
          <a:prstGeom prst="line">
            <a:avLst/>
          </a:prstGeom>
          <a:ln cap="flat" w="85725">
            <a:solidFill>
              <a:srgbClr val="B8BB87"/>
            </a:solidFill>
            <a:prstDash val="solid"/>
            <a:headEnd type="none" len="sm" w="sm"/>
            <a:tailEnd type="none" len="sm" w="sm"/>
          </a:ln>
        </p:spPr>
      </p:sp>
      <p:sp>
        <p:nvSpPr>
          <p:cNvPr name="Freeform 3" id="3"/>
          <p:cNvSpPr/>
          <p:nvPr/>
        </p:nvSpPr>
        <p:spPr>
          <a:xfrm flipH="false" flipV="false" rot="0">
            <a:off x="1028700" y="1148166"/>
            <a:ext cx="415561" cy="416318"/>
          </a:xfrm>
          <a:custGeom>
            <a:avLst/>
            <a:gdLst/>
            <a:ahLst/>
            <a:cxnLst/>
            <a:rect r="r" b="b" t="t" l="l"/>
            <a:pathLst>
              <a:path h="416318" w="415561">
                <a:moveTo>
                  <a:pt x="0" y="0"/>
                </a:moveTo>
                <a:lnTo>
                  <a:pt x="415561" y="0"/>
                </a:lnTo>
                <a:lnTo>
                  <a:pt x="415561" y="416318"/>
                </a:lnTo>
                <a:lnTo>
                  <a:pt x="0" y="4163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5400000">
            <a:off x="-3023648" y="6848523"/>
            <a:ext cx="7715406" cy="3535431"/>
            <a:chOff x="0" y="0"/>
            <a:chExt cx="886891" cy="406400"/>
          </a:xfrm>
        </p:grpSpPr>
        <p:sp>
          <p:nvSpPr>
            <p:cNvPr name="Freeform 5" id="5"/>
            <p:cNvSpPr/>
            <p:nvPr/>
          </p:nvSpPr>
          <p:spPr>
            <a:xfrm flipH="false" flipV="false" rot="0">
              <a:off x="0" y="0"/>
              <a:ext cx="886891" cy="406400"/>
            </a:xfrm>
            <a:custGeom>
              <a:avLst/>
              <a:gdLst/>
              <a:ahLst/>
              <a:cxnLst/>
              <a:rect r="r" b="b" t="t" l="l"/>
              <a:pathLst>
                <a:path h="406400" w="886891">
                  <a:moveTo>
                    <a:pt x="683691" y="0"/>
                  </a:moveTo>
                  <a:cubicBezTo>
                    <a:pt x="795915" y="0"/>
                    <a:pt x="886891" y="90976"/>
                    <a:pt x="886891" y="203200"/>
                  </a:cubicBezTo>
                  <a:cubicBezTo>
                    <a:pt x="886891" y="315424"/>
                    <a:pt x="795915" y="406400"/>
                    <a:pt x="683691"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name="TextBox 6" id="6"/>
            <p:cNvSpPr txBox="true"/>
            <p:nvPr/>
          </p:nvSpPr>
          <p:spPr>
            <a:xfrm>
              <a:off x="0" y="-47625"/>
              <a:ext cx="886891" cy="454025"/>
            </a:xfrm>
            <a:prstGeom prst="rect">
              <a:avLst/>
            </a:prstGeom>
          </p:spPr>
          <p:txBody>
            <a:bodyPr anchor="ctr" rtlCol="false" tIns="50800" lIns="50800" bIns="50800" rIns="50800"/>
            <a:lstStyle/>
            <a:p>
              <a:pPr algn="ctr">
                <a:lnSpc>
                  <a:spcPts val="3079"/>
                </a:lnSpc>
              </a:pPr>
            </a:p>
          </p:txBody>
        </p:sp>
      </p:grpSp>
      <p:grpSp>
        <p:nvGrpSpPr>
          <p:cNvPr name="Group 7" id="7"/>
          <p:cNvGrpSpPr/>
          <p:nvPr/>
        </p:nvGrpSpPr>
        <p:grpSpPr>
          <a:xfrm rot="-10800000">
            <a:off x="15568869" y="3430484"/>
            <a:ext cx="8227978" cy="4140271"/>
            <a:chOff x="0" y="0"/>
            <a:chExt cx="807640" cy="406400"/>
          </a:xfrm>
        </p:grpSpPr>
        <p:sp>
          <p:nvSpPr>
            <p:cNvPr name="Freeform 8" id="8"/>
            <p:cNvSpPr/>
            <p:nvPr/>
          </p:nvSpPr>
          <p:spPr>
            <a:xfrm flipH="false" flipV="false" rot="0">
              <a:off x="0" y="0"/>
              <a:ext cx="807640" cy="406400"/>
            </a:xfrm>
            <a:custGeom>
              <a:avLst/>
              <a:gdLst/>
              <a:ahLst/>
              <a:cxnLst/>
              <a:rect r="r" b="b" t="t" l="l"/>
              <a:pathLst>
                <a:path h="406400" w="807640">
                  <a:moveTo>
                    <a:pt x="604440" y="0"/>
                  </a:moveTo>
                  <a:cubicBezTo>
                    <a:pt x="716665" y="0"/>
                    <a:pt x="807640" y="90976"/>
                    <a:pt x="807640" y="203200"/>
                  </a:cubicBezTo>
                  <a:cubicBezTo>
                    <a:pt x="807640" y="315424"/>
                    <a:pt x="716665" y="406400"/>
                    <a:pt x="60444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name="TextBox 9" id="9"/>
            <p:cNvSpPr txBox="true"/>
            <p:nvPr/>
          </p:nvSpPr>
          <p:spPr>
            <a:xfrm>
              <a:off x="0" y="-47625"/>
              <a:ext cx="807640" cy="454025"/>
            </a:xfrm>
            <a:prstGeom prst="rect">
              <a:avLst/>
            </a:prstGeom>
          </p:spPr>
          <p:txBody>
            <a:bodyPr anchor="ctr" rtlCol="false" tIns="50800" lIns="50800" bIns="50800" rIns="50800"/>
            <a:lstStyle/>
            <a:p>
              <a:pPr algn="ctr">
                <a:lnSpc>
                  <a:spcPts val="3079"/>
                </a:lnSpc>
              </a:pPr>
            </a:p>
          </p:txBody>
        </p:sp>
      </p:grpSp>
      <p:sp>
        <p:nvSpPr>
          <p:cNvPr name="TextBox 10" id="10"/>
          <p:cNvSpPr txBox="true"/>
          <p:nvPr/>
        </p:nvSpPr>
        <p:spPr>
          <a:xfrm rot="0">
            <a:off x="1565097" y="2683879"/>
            <a:ext cx="15015477" cy="4950302"/>
          </a:xfrm>
          <a:prstGeom prst="rect">
            <a:avLst/>
          </a:prstGeom>
        </p:spPr>
        <p:txBody>
          <a:bodyPr anchor="t" rtlCol="false" tIns="0" lIns="0" bIns="0" rIns="0">
            <a:spAutoFit/>
          </a:bodyPr>
          <a:lstStyle/>
          <a:p>
            <a:pPr algn="ctr">
              <a:lnSpc>
                <a:spcPts val="19942"/>
              </a:lnSpc>
              <a:spcBef>
                <a:spcPct val="0"/>
              </a:spcBef>
            </a:pPr>
            <a:r>
              <a:rPr lang="en-US" b="true" sz="14244" spc="-470">
                <a:solidFill>
                  <a:srgbClr val="4D4C4C"/>
                </a:solidFill>
                <a:latin typeface="TS Deniz Bold"/>
                <a:ea typeface="TS Deniz Bold"/>
                <a:cs typeface="TS Deniz Bold"/>
                <a:sym typeface="TS Deniz Bold"/>
              </a:rPr>
              <a:t>FIN DE LA PRESENTACIÓN</a:t>
            </a:r>
          </a:p>
        </p:txBody>
      </p:sp>
      <p:grpSp>
        <p:nvGrpSpPr>
          <p:cNvPr name="Group 11" id="11"/>
          <p:cNvGrpSpPr/>
          <p:nvPr/>
        </p:nvGrpSpPr>
        <p:grpSpPr>
          <a:xfrm rot="0">
            <a:off x="15833756" y="2470673"/>
            <a:ext cx="959812" cy="95981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8BB87"/>
            </a:solidFill>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3079"/>
                </a:lnSpc>
              </a:pPr>
            </a:p>
          </p:txBody>
        </p:sp>
      </p:grpSp>
      <p:sp>
        <p:nvSpPr>
          <p:cNvPr name="AutoShape 14" id="14"/>
          <p:cNvSpPr/>
          <p:nvPr/>
        </p:nvSpPr>
        <p:spPr>
          <a:xfrm>
            <a:off x="1028700" y="9301162"/>
            <a:ext cx="16230600" cy="0"/>
          </a:xfrm>
          <a:prstGeom prst="line">
            <a:avLst/>
          </a:prstGeom>
          <a:ln cap="flat" w="85725">
            <a:solidFill>
              <a:srgbClr val="B8BB87"/>
            </a:solidFill>
            <a:prstDash val="solid"/>
            <a:headEnd type="none" len="sm" w="sm"/>
            <a:tailEnd type="none" len="sm" w="sm"/>
          </a:ln>
        </p:spPr>
      </p:sp>
      <p:grpSp>
        <p:nvGrpSpPr>
          <p:cNvPr name="Group 15" id="15"/>
          <p:cNvGrpSpPr/>
          <p:nvPr/>
        </p:nvGrpSpPr>
        <p:grpSpPr>
          <a:xfrm rot="0">
            <a:off x="-1394858" y="3574259"/>
            <a:ext cx="2789715" cy="2789715"/>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8BB87"/>
            </a:solidFill>
          </p:spPr>
        </p:sp>
        <p:sp>
          <p:nvSpPr>
            <p:cNvPr name="TextBox 17" id="17"/>
            <p:cNvSpPr txBox="true"/>
            <p:nvPr/>
          </p:nvSpPr>
          <p:spPr>
            <a:xfrm>
              <a:off x="76200" y="28575"/>
              <a:ext cx="660400" cy="708025"/>
            </a:xfrm>
            <a:prstGeom prst="rect">
              <a:avLst/>
            </a:prstGeom>
          </p:spPr>
          <p:txBody>
            <a:bodyPr anchor="ctr" rtlCol="false" tIns="50800" lIns="50800" bIns="50800" rIns="50800"/>
            <a:lstStyle/>
            <a:p>
              <a:pPr algn="ctr">
                <a:lnSpc>
                  <a:spcPts val="3079"/>
                </a:lnSpc>
              </a:pPr>
            </a:p>
          </p:txBody>
        </p:sp>
      </p:grpSp>
      <p:sp>
        <p:nvSpPr>
          <p:cNvPr name="Freeform 18" id="18"/>
          <p:cNvSpPr/>
          <p:nvPr/>
        </p:nvSpPr>
        <p:spPr>
          <a:xfrm flipH="false" flipV="false" rot="0">
            <a:off x="1028700" y="6174871"/>
            <a:ext cx="1072795" cy="1072795"/>
          </a:xfrm>
          <a:custGeom>
            <a:avLst/>
            <a:gdLst/>
            <a:ahLst/>
            <a:cxnLst/>
            <a:rect r="r" b="b" t="t" l="l"/>
            <a:pathLst>
              <a:path h="1072795" w="1072795">
                <a:moveTo>
                  <a:pt x="0" y="0"/>
                </a:moveTo>
                <a:lnTo>
                  <a:pt x="1072795" y="0"/>
                </a:lnTo>
                <a:lnTo>
                  <a:pt x="1072795" y="1072795"/>
                </a:lnTo>
                <a:lnTo>
                  <a:pt x="0" y="10727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17114003" y="2179401"/>
            <a:ext cx="2789715" cy="2789715"/>
          </a:xfrm>
          <a:custGeom>
            <a:avLst/>
            <a:gdLst/>
            <a:ahLst/>
            <a:cxnLst/>
            <a:rect r="r" b="b" t="t" l="l"/>
            <a:pathLst>
              <a:path h="2789715" w="2789715">
                <a:moveTo>
                  <a:pt x="0" y="0"/>
                </a:moveTo>
                <a:lnTo>
                  <a:pt x="2789716" y="0"/>
                </a:lnTo>
                <a:lnTo>
                  <a:pt x="2789716" y="2789716"/>
                </a:lnTo>
                <a:lnTo>
                  <a:pt x="0" y="27897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16793568" y="8694706"/>
            <a:ext cx="415561" cy="416318"/>
          </a:xfrm>
          <a:custGeom>
            <a:avLst/>
            <a:gdLst/>
            <a:ahLst/>
            <a:cxnLst/>
            <a:rect r="r" b="b" t="t" l="l"/>
            <a:pathLst>
              <a:path h="416318" w="415561">
                <a:moveTo>
                  <a:pt x="0" y="0"/>
                </a:moveTo>
                <a:lnTo>
                  <a:pt x="415561" y="0"/>
                </a:lnTo>
                <a:lnTo>
                  <a:pt x="415561" y="416318"/>
                </a:lnTo>
                <a:lnTo>
                  <a:pt x="0" y="4163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DF7"/>
        </a:solidFill>
      </p:bgPr>
    </p:bg>
    <p:spTree>
      <p:nvGrpSpPr>
        <p:cNvPr id="1" name=""/>
        <p:cNvGrpSpPr/>
        <p:nvPr/>
      </p:nvGrpSpPr>
      <p:grpSpPr>
        <a:xfrm>
          <a:off x="0" y="0"/>
          <a:ext cx="0" cy="0"/>
          <a:chOff x="0" y="0"/>
          <a:chExt cx="0" cy="0"/>
        </a:xfrm>
      </p:grpSpPr>
      <p:sp>
        <p:nvSpPr>
          <p:cNvPr name="Freeform 2" id="2"/>
          <p:cNvSpPr/>
          <p:nvPr/>
        </p:nvSpPr>
        <p:spPr>
          <a:xfrm flipH="false" flipV="false" rot="0">
            <a:off x="347674" y="1631498"/>
            <a:ext cx="681026" cy="682266"/>
          </a:xfrm>
          <a:custGeom>
            <a:avLst/>
            <a:gdLst/>
            <a:ahLst/>
            <a:cxnLst/>
            <a:rect r="r" b="b" t="t" l="l"/>
            <a:pathLst>
              <a:path h="682266" w="681026">
                <a:moveTo>
                  <a:pt x="0" y="0"/>
                </a:moveTo>
                <a:lnTo>
                  <a:pt x="681026" y="0"/>
                </a:lnTo>
                <a:lnTo>
                  <a:pt x="681026" y="682267"/>
                </a:lnTo>
                <a:lnTo>
                  <a:pt x="0" y="682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028275" y="7957867"/>
            <a:ext cx="8846265" cy="4053624"/>
            <a:chOff x="0" y="0"/>
            <a:chExt cx="886891" cy="406400"/>
          </a:xfrm>
        </p:grpSpPr>
        <p:sp>
          <p:nvSpPr>
            <p:cNvPr name="Freeform 4" id="4"/>
            <p:cNvSpPr/>
            <p:nvPr/>
          </p:nvSpPr>
          <p:spPr>
            <a:xfrm flipH="false" flipV="false" rot="0">
              <a:off x="0" y="0"/>
              <a:ext cx="886891" cy="406400"/>
            </a:xfrm>
            <a:custGeom>
              <a:avLst/>
              <a:gdLst/>
              <a:ahLst/>
              <a:cxnLst/>
              <a:rect r="r" b="b" t="t" l="l"/>
              <a:pathLst>
                <a:path h="406400" w="886891">
                  <a:moveTo>
                    <a:pt x="683691" y="0"/>
                  </a:moveTo>
                  <a:cubicBezTo>
                    <a:pt x="795915" y="0"/>
                    <a:pt x="886891" y="90976"/>
                    <a:pt x="886891" y="203200"/>
                  </a:cubicBezTo>
                  <a:cubicBezTo>
                    <a:pt x="886891" y="315424"/>
                    <a:pt x="795915" y="406400"/>
                    <a:pt x="683691"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name="TextBox 5" id="5"/>
            <p:cNvSpPr txBox="true"/>
            <p:nvPr/>
          </p:nvSpPr>
          <p:spPr>
            <a:xfrm>
              <a:off x="0" y="-47625"/>
              <a:ext cx="886891" cy="454025"/>
            </a:xfrm>
            <a:prstGeom prst="rect">
              <a:avLst/>
            </a:prstGeom>
          </p:spPr>
          <p:txBody>
            <a:bodyPr anchor="ctr" rtlCol="false" tIns="50800" lIns="50800" bIns="50800" rIns="50800"/>
            <a:lstStyle/>
            <a:p>
              <a:pPr algn="ctr">
                <a:lnSpc>
                  <a:spcPts val="3079"/>
                </a:lnSpc>
              </a:pPr>
            </a:p>
          </p:txBody>
        </p:sp>
      </p:grpSp>
      <p:sp>
        <p:nvSpPr>
          <p:cNvPr name="TextBox 6" id="6"/>
          <p:cNvSpPr txBox="true"/>
          <p:nvPr/>
        </p:nvSpPr>
        <p:spPr>
          <a:xfrm rot="0">
            <a:off x="1391517" y="1228440"/>
            <a:ext cx="8536993" cy="1554215"/>
          </a:xfrm>
          <a:prstGeom prst="rect">
            <a:avLst/>
          </a:prstGeom>
        </p:spPr>
        <p:txBody>
          <a:bodyPr anchor="t" rtlCol="false" tIns="0" lIns="0" bIns="0" rIns="0">
            <a:spAutoFit/>
          </a:bodyPr>
          <a:lstStyle/>
          <a:p>
            <a:pPr algn="l">
              <a:lnSpc>
                <a:spcPts val="12719"/>
              </a:lnSpc>
              <a:spcBef>
                <a:spcPct val="0"/>
              </a:spcBef>
            </a:pPr>
            <a:r>
              <a:rPr lang="en-US" b="true" sz="9085" spc="-299">
                <a:solidFill>
                  <a:srgbClr val="4D4C4C"/>
                </a:solidFill>
                <a:latin typeface="TS Deniz Bold"/>
                <a:ea typeface="TS Deniz Bold"/>
                <a:cs typeface="TS Deniz Bold"/>
                <a:sym typeface="TS Deniz Bold"/>
              </a:rPr>
              <a:t>CONTENIDOS</a:t>
            </a:r>
          </a:p>
        </p:txBody>
      </p:sp>
      <p:grpSp>
        <p:nvGrpSpPr>
          <p:cNvPr name="Group 7" id="7"/>
          <p:cNvGrpSpPr/>
          <p:nvPr/>
        </p:nvGrpSpPr>
        <p:grpSpPr>
          <a:xfrm rot="0">
            <a:off x="1394858" y="8320921"/>
            <a:ext cx="1028463" cy="1028463"/>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8BB87"/>
            </a:solidFill>
          </p:spPr>
        </p:sp>
        <p:sp>
          <p:nvSpPr>
            <p:cNvPr name="TextBox 9" id="9"/>
            <p:cNvSpPr txBox="true"/>
            <p:nvPr/>
          </p:nvSpPr>
          <p:spPr>
            <a:xfrm>
              <a:off x="76200" y="28575"/>
              <a:ext cx="660400" cy="708025"/>
            </a:xfrm>
            <a:prstGeom prst="rect">
              <a:avLst/>
            </a:prstGeom>
          </p:spPr>
          <p:txBody>
            <a:bodyPr anchor="ctr" rtlCol="false" tIns="50800" lIns="50800" bIns="50800" rIns="50800"/>
            <a:lstStyle/>
            <a:p>
              <a:pPr algn="ctr">
                <a:lnSpc>
                  <a:spcPts val="3079"/>
                </a:lnSpc>
              </a:pPr>
            </a:p>
          </p:txBody>
        </p:sp>
      </p:grpSp>
      <p:sp>
        <p:nvSpPr>
          <p:cNvPr name="Freeform 10" id="10"/>
          <p:cNvSpPr/>
          <p:nvPr/>
        </p:nvSpPr>
        <p:spPr>
          <a:xfrm flipH="false" flipV="false" rot="0">
            <a:off x="-1391517" y="6566350"/>
            <a:ext cx="2783034" cy="2783034"/>
          </a:xfrm>
          <a:custGeom>
            <a:avLst/>
            <a:gdLst/>
            <a:ahLst/>
            <a:cxnLst/>
            <a:rect r="r" b="b" t="t" l="l"/>
            <a:pathLst>
              <a:path h="2783034" w="2783034">
                <a:moveTo>
                  <a:pt x="0" y="0"/>
                </a:moveTo>
                <a:lnTo>
                  <a:pt x="2783034" y="0"/>
                </a:lnTo>
                <a:lnTo>
                  <a:pt x="2783034" y="2783034"/>
                </a:lnTo>
                <a:lnTo>
                  <a:pt x="0" y="27830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1" id="11"/>
          <p:cNvSpPr/>
          <p:nvPr/>
        </p:nvSpPr>
        <p:spPr>
          <a:xfrm>
            <a:off x="10106218" y="2916256"/>
            <a:ext cx="7172164" cy="0"/>
          </a:xfrm>
          <a:prstGeom prst="line">
            <a:avLst/>
          </a:prstGeom>
          <a:ln cap="flat" w="57150">
            <a:solidFill>
              <a:srgbClr val="71743C"/>
            </a:solidFill>
            <a:prstDash val="solid"/>
            <a:headEnd type="none" len="sm" w="sm"/>
            <a:tailEnd type="none" len="sm" w="sm"/>
          </a:ln>
        </p:spPr>
      </p:sp>
      <p:sp>
        <p:nvSpPr>
          <p:cNvPr name="AutoShape 12" id="12"/>
          <p:cNvSpPr/>
          <p:nvPr/>
        </p:nvSpPr>
        <p:spPr>
          <a:xfrm>
            <a:off x="10106162" y="4502349"/>
            <a:ext cx="7172274" cy="0"/>
          </a:xfrm>
          <a:prstGeom prst="line">
            <a:avLst/>
          </a:prstGeom>
          <a:ln cap="flat" w="57150">
            <a:solidFill>
              <a:srgbClr val="71743C"/>
            </a:solidFill>
            <a:prstDash val="solid"/>
            <a:headEnd type="none" len="sm" w="sm"/>
            <a:tailEnd type="none" len="sm" w="sm"/>
          </a:ln>
        </p:spPr>
      </p:sp>
      <p:sp>
        <p:nvSpPr>
          <p:cNvPr name="AutoShape 13" id="13"/>
          <p:cNvSpPr/>
          <p:nvPr/>
        </p:nvSpPr>
        <p:spPr>
          <a:xfrm>
            <a:off x="10106218" y="6124574"/>
            <a:ext cx="7172225" cy="0"/>
          </a:xfrm>
          <a:prstGeom prst="line">
            <a:avLst/>
          </a:prstGeom>
          <a:ln cap="flat" w="57150">
            <a:solidFill>
              <a:srgbClr val="71743C"/>
            </a:solidFill>
            <a:prstDash val="solid"/>
            <a:headEnd type="none" len="sm" w="sm"/>
            <a:tailEnd type="none" len="sm" w="sm"/>
          </a:ln>
        </p:spPr>
      </p:sp>
      <p:sp>
        <p:nvSpPr>
          <p:cNvPr name="AutoShape 14" id="14"/>
          <p:cNvSpPr/>
          <p:nvPr/>
        </p:nvSpPr>
        <p:spPr>
          <a:xfrm>
            <a:off x="10106054" y="7696298"/>
            <a:ext cx="7172553" cy="0"/>
          </a:xfrm>
          <a:prstGeom prst="line">
            <a:avLst/>
          </a:prstGeom>
          <a:ln cap="flat" w="57150">
            <a:solidFill>
              <a:srgbClr val="71743C"/>
            </a:solidFill>
            <a:prstDash val="solid"/>
            <a:headEnd type="none" len="sm" w="sm"/>
            <a:tailEnd type="none" len="sm" w="sm"/>
          </a:ln>
        </p:spPr>
      </p:sp>
      <p:sp>
        <p:nvSpPr>
          <p:cNvPr name="TextBox 15" id="15"/>
          <p:cNvSpPr txBox="true"/>
          <p:nvPr/>
        </p:nvSpPr>
        <p:spPr>
          <a:xfrm rot="0">
            <a:off x="10500841" y="1896431"/>
            <a:ext cx="6777929" cy="573116"/>
          </a:xfrm>
          <a:prstGeom prst="rect">
            <a:avLst/>
          </a:prstGeom>
        </p:spPr>
        <p:txBody>
          <a:bodyPr anchor="t" rtlCol="false" tIns="0" lIns="0" bIns="0" rIns="0">
            <a:spAutoFit/>
          </a:bodyPr>
          <a:lstStyle/>
          <a:p>
            <a:pPr algn="l">
              <a:lnSpc>
                <a:spcPts val="4579"/>
              </a:lnSpc>
              <a:spcBef>
                <a:spcPct val="0"/>
              </a:spcBef>
            </a:pPr>
            <a:r>
              <a:rPr lang="en-US" b="true" sz="3270" spc="192">
                <a:solidFill>
                  <a:srgbClr val="4D4C4C"/>
                </a:solidFill>
                <a:latin typeface="Helios Bold"/>
                <a:ea typeface="Helios Bold"/>
                <a:cs typeface="Helios Bold"/>
                <a:sym typeface="Helios Bold"/>
              </a:rPr>
              <a:t>01. ¿Qué es el GPS?</a:t>
            </a:r>
          </a:p>
        </p:txBody>
      </p:sp>
      <p:sp>
        <p:nvSpPr>
          <p:cNvPr name="TextBox 16" id="16"/>
          <p:cNvSpPr txBox="true"/>
          <p:nvPr/>
        </p:nvSpPr>
        <p:spPr>
          <a:xfrm rot="0">
            <a:off x="10500841" y="3395287"/>
            <a:ext cx="6758459" cy="573116"/>
          </a:xfrm>
          <a:prstGeom prst="rect">
            <a:avLst/>
          </a:prstGeom>
        </p:spPr>
        <p:txBody>
          <a:bodyPr anchor="t" rtlCol="false" tIns="0" lIns="0" bIns="0" rIns="0">
            <a:spAutoFit/>
          </a:bodyPr>
          <a:lstStyle/>
          <a:p>
            <a:pPr algn="l">
              <a:lnSpc>
                <a:spcPts val="4579"/>
              </a:lnSpc>
              <a:spcBef>
                <a:spcPct val="0"/>
              </a:spcBef>
            </a:pPr>
            <a:r>
              <a:rPr lang="en-US" b="true" sz="3270" spc="192">
                <a:solidFill>
                  <a:srgbClr val="4D4C4C"/>
                </a:solidFill>
                <a:latin typeface="Helios Bold"/>
                <a:ea typeface="Helios Bold"/>
                <a:cs typeface="Helios Bold"/>
                <a:sym typeface="Helios Bold"/>
              </a:rPr>
              <a:t>02. Sensor de GPS</a:t>
            </a:r>
          </a:p>
        </p:txBody>
      </p:sp>
      <p:sp>
        <p:nvSpPr>
          <p:cNvPr name="TextBox 17" id="17"/>
          <p:cNvSpPr txBox="true"/>
          <p:nvPr/>
        </p:nvSpPr>
        <p:spPr>
          <a:xfrm rot="0">
            <a:off x="10500841" y="4974595"/>
            <a:ext cx="6758459" cy="573116"/>
          </a:xfrm>
          <a:prstGeom prst="rect">
            <a:avLst/>
          </a:prstGeom>
        </p:spPr>
        <p:txBody>
          <a:bodyPr anchor="t" rtlCol="false" tIns="0" lIns="0" bIns="0" rIns="0">
            <a:spAutoFit/>
          </a:bodyPr>
          <a:lstStyle/>
          <a:p>
            <a:pPr algn="l">
              <a:lnSpc>
                <a:spcPts val="4579"/>
              </a:lnSpc>
              <a:spcBef>
                <a:spcPct val="0"/>
              </a:spcBef>
            </a:pPr>
            <a:r>
              <a:rPr lang="en-US" b="true" sz="3270" spc="192">
                <a:solidFill>
                  <a:srgbClr val="4D4C4C"/>
                </a:solidFill>
                <a:latin typeface="Helios Bold"/>
                <a:ea typeface="Helios Bold"/>
                <a:cs typeface="Helios Bold"/>
                <a:sym typeface="Helios Bold"/>
              </a:rPr>
              <a:t>03. Mapa Google Maps</a:t>
            </a:r>
          </a:p>
        </p:txBody>
      </p:sp>
      <p:sp>
        <p:nvSpPr>
          <p:cNvPr name="TextBox 18" id="18"/>
          <p:cNvSpPr txBox="true"/>
          <p:nvPr/>
        </p:nvSpPr>
        <p:spPr>
          <a:xfrm rot="0">
            <a:off x="10500841" y="6604736"/>
            <a:ext cx="6777929" cy="573116"/>
          </a:xfrm>
          <a:prstGeom prst="rect">
            <a:avLst/>
          </a:prstGeom>
        </p:spPr>
        <p:txBody>
          <a:bodyPr anchor="t" rtlCol="false" tIns="0" lIns="0" bIns="0" rIns="0">
            <a:spAutoFit/>
          </a:bodyPr>
          <a:lstStyle/>
          <a:p>
            <a:pPr algn="l">
              <a:lnSpc>
                <a:spcPts val="4579"/>
              </a:lnSpc>
              <a:spcBef>
                <a:spcPct val="0"/>
              </a:spcBef>
            </a:pPr>
            <a:r>
              <a:rPr lang="en-US" b="true" sz="3270" spc="192">
                <a:solidFill>
                  <a:srgbClr val="4D4C4C"/>
                </a:solidFill>
                <a:latin typeface="Helios Bold"/>
                <a:ea typeface="Helios Bold"/>
                <a:cs typeface="Helios Bold"/>
                <a:sym typeface="Helios Bold"/>
              </a:rPr>
              <a:t>04. Conteo de pasos</a:t>
            </a:r>
          </a:p>
        </p:txBody>
      </p:sp>
      <p:sp>
        <p:nvSpPr>
          <p:cNvPr name="TextBox 19" id="19"/>
          <p:cNvSpPr txBox="true"/>
          <p:nvPr/>
        </p:nvSpPr>
        <p:spPr>
          <a:xfrm rot="0">
            <a:off x="10500841" y="8210732"/>
            <a:ext cx="6777929" cy="573116"/>
          </a:xfrm>
          <a:prstGeom prst="rect">
            <a:avLst/>
          </a:prstGeom>
        </p:spPr>
        <p:txBody>
          <a:bodyPr anchor="t" rtlCol="false" tIns="0" lIns="0" bIns="0" rIns="0">
            <a:spAutoFit/>
          </a:bodyPr>
          <a:lstStyle/>
          <a:p>
            <a:pPr algn="l">
              <a:lnSpc>
                <a:spcPts val="4579"/>
              </a:lnSpc>
              <a:spcBef>
                <a:spcPct val="0"/>
              </a:spcBef>
            </a:pPr>
            <a:r>
              <a:rPr lang="en-US" b="true" sz="3270" spc="192">
                <a:solidFill>
                  <a:srgbClr val="4D4C4C"/>
                </a:solidFill>
                <a:latin typeface="Helios Bold"/>
                <a:ea typeface="Helios Bold"/>
                <a:cs typeface="Helios Bold"/>
                <a:sym typeface="Helios Bold"/>
              </a:rPr>
              <a:t>05. Aplicación</a:t>
            </a:r>
          </a:p>
        </p:txBody>
      </p:sp>
      <p:sp>
        <p:nvSpPr>
          <p:cNvPr name="AutoShape 20" id="20"/>
          <p:cNvSpPr/>
          <p:nvPr/>
        </p:nvSpPr>
        <p:spPr>
          <a:xfrm>
            <a:off x="10106160" y="9244012"/>
            <a:ext cx="7172553" cy="0"/>
          </a:xfrm>
          <a:prstGeom prst="line">
            <a:avLst/>
          </a:prstGeom>
          <a:ln cap="flat" w="57150">
            <a:solidFill>
              <a:srgbClr val="71743C"/>
            </a:solidFill>
            <a:prstDash val="solid"/>
            <a:headEnd type="none" len="sm" w="sm"/>
            <a:tailEnd type="none" len="sm" w="sm"/>
          </a:ln>
        </p:spPr>
      </p:sp>
      <p:sp>
        <p:nvSpPr>
          <p:cNvPr name="AutoShape 21" id="21"/>
          <p:cNvSpPr/>
          <p:nvPr/>
        </p:nvSpPr>
        <p:spPr>
          <a:xfrm>
            <a:off x="10106218" y="1399890"/>
            <a:ext cx="7172553" cy="0"/>
          </a:xfrm>
          <a:prstGeom prst="line">
            <a:avLst/>
          </a:prstGeom>
          <a:ln cap="flat" w="57150">
            <a:solidFill>
              <a:srgbClr val="71743C"/>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DF7"/>
        </a:solidFill>
      </p:bgPr>
    </p:bg>
    <p:spTree>
      <p:nvGrpSpPr>
        <p:cNvPr id="1" name=""/>
        <p:cNvGrpSpPr/>
        <p:nvPr/>
      </p:nvGrpSpPr>
      <p:grpSpPr>
        <a:xfrm>
          <a:off x="0" y="0"/>
          <a:ext cx="0" cy="0"/>
          <a:chOff x="0" y="0"/>
          <a:chExt cx="0" cy="0"/>
        </a:xfrm>
      </p:grpSpPr>
      <p:grpSp>
        <p:nvGrpSpPr>
          <p:cNvPr name="Group 2" id="2"/>
          <p:cNvGrpSpPr/>
          <p:nvPr/>
        </p:nvGrpSpPr>
        <p:grpSpPr>
          <a:xfrm rot="-10800000">
            <a:off x="13986999" y="-2149600"/>
            <a:ext cx="6316248" cy="3178300"/>
            <a:chOff x="0" y="0"/>
            <a:chExt cx="807640" cy="406400"/>
          </a:xfrm>
        </p:grpSpPr>
        <p:sp>
          <p:nvSpPr>
            <p:cNvPr name="Freeform 3" id="3"/>
            <p:cNvSpPr/>
            <p:nvPr/>
          </p:nvSpPr>
          <p:spPr>
            <a:xfrm flipH="false" flipV="false" rot="0">
              <a:off x="0" y="0"/>
              <a:ext cx="807640" cy="406400"/>
            </a:xfrm>
            <a:custGeom>
              <a:avLst/>
              <a:gdLst/>
              <a:ahLst/>
              <a:cxnLst/>
              <a:rect r="r" b="b" t="t" l="l"/>
              <a:pathLst>
                <a:path h="406400" w="807640">
                  <a:moveTo>
                    <a:pt x="604440" y="0"/>
                  </a:moveTo>
                  <a:cubicBezTo>
                    <a:pt x="716665" y="0"/>
                    <a:pt x="807640" y="90976"/>
                    <a:pt x="807640" y="203200"/>
                  </a:cubicBezTo>
                  <a:cubicBezTo>
                    <a:pt x="807640" y="315424"/>
                    <a:pt x="716665" y="406400"/>
                    <a:pt x="60444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name="TextBox 4" id="4"/>
            <p:cNvSpPr txBox="true"/>
            <p:nvPr/>
          </p:nvSpPr>
          <p:spPr>
            <a:xfrm>
              <a:off x="0" y="-47625"/>
              <a:ext cx="807640" cy="454025"/>
            </a:xfrm>
            <a:prstGeom prst="rect">
              <a:avLst/>
            </a:prstGeom>
          </p:spPr>
          <p:txBody>
            <a:bodyPr anchor="ctr" rtlCol="false" tIns="50800" lIns="50800" bIns="50800" rIns="50800"/>
            <a:lstStyle/>
            <a:p>
              <a:pPr algn="ctr">
                <a:lnSpc>
                  <a:spcPts val="3079"/>
                </a:lnSpc>
              </a:pPr>
            </a:p>
          </p:txBody>
        </p:sp>
      </p:grpSp>
      <p:grpSp>
        <p:nvGrpSpPr>
          <p:cNvPr name="Group 5" id="5"/>
          <p:cNvGrpSpPr/>
          <p:nvPr/>
        </p:nvGrpSpPr>
        <p:grpSpPr>
          <a:xfrm rot="0">
            <a:off x="17259300" y="-565845"/>
            <a:ext cx="15452455" cy="11836184"/>
            <a:chOff x="0" y="0"/>
            <a:chExt cx="4069782" cy="3117349"/>
          </a:xfrm>
        </p:grpSpPr>
        <p:sp>
          <p:nvSpPr>
            <p:cNvPr name="Freeform 6" id="6"/>
            <p:cNvSpPr/>
            <p:nvPr/>
          </p:nvSpPr>
          <p:spPr>
            <a:xfrm flipH="false" flipV="false" rot="0">
              <a:off x="0" y="0"/>
              <a:ext cx="4069783" cy="3117349"/>
            </a:xfrm>
            <a:custGeom>
              <a:avLst/>
              <a:gdLst/>
              <a:ahLst/>
              <a:cxnLst/>
              <a:rect r="r" b="b" t="t" l="l"/>
              <a:pathLst>
                <a:path h="3117349" w="4069783">
                  <a:moveTo>
                    <a:pt x="0" y="0"/>
                  </a:moveTo>
                  <a:lnTo>
                    <a:pt x="4069783" y="0"/>
                  </a:lnTo>
                  <a:lnTo>
                    <a:pt x="4069783" y="3117349"/>
                  </a:lnTo>
                  <a:lnTo>
                    <a:pt x="0" y="3117349"/>
                  </a:lnTo>
                  <a:close/>
                </a:path>
              </a:pathLst>
            </a:custGeom>
            <a:solidFill>
              <a:srgbClr val="B8BB87"/>
            </a:solidFill>
          </p:spPr>
        </p:sp>
        <p:sp>
          <p:nvSpPr>
            <p:cNvPr name="TextBox 7" id="7"/>
            <p:cNvSpPr txBox="true"/>
            <p:nvPr/>
          </p:nvSpPr>
          <p:spPr>
            <a:xfrm>
              <a:off x="0" y="-47625"/>
              <a:ext cx="4069782" cy="3164974"/>
            </a:xfrm>
            <a:prstGeom prst="rect">
              <a:avLst/>
            </a:prstGeom>
          </p:spPr>
          <p:txBody>
            <a:bodyPr anchor="ctr" rtlCol="false" tIns="50800" lIns="50800" bIns="50800" rIns="50800"/>
            <a:lstStyle/>
            <a:p>
              <a:pPr algn="ctr">
                <a:lnSpc>
                  <a:spcPts val="3079"/>
                </a:lnSpc>
              </a:pPr>
            </a:p>
          </p:txBody>
        </p:sp>
      </p:grpSp>
      <p:sp>
        <p:nvSpPr>
          <p:cNvPr name="TextBox 8" id="8"/>
          <p:cNvSpPr txBox="true"/>
          <p:nvPr/>
        </p:nvSpPr>
        <p:spPr>
          <a:xfrm rot="0">
            <a:off x="1428627" y="3319928"/>
            <a:ext cx="4216185" cy="3664588"/>
          </a:xfrm>
          <a:prstGeom prst="rect">
            <a:avLst/>
          </a:prstGeom>
        </p:spPr>
        <p:txBody>
          <a:bodyPr anchor="t" rtlCol="false" tIns="0" lIns="0" bIns="0" rIns="0">
            <a:spAutoFit/>
          </a:bodyPr>
          <a:lstStyle/>
          <a:p>
            <a:pPr algn="ctr">
              <a:lnSpc>
                <a:spcPts val="30064"/>
              </a:lnSpc>
              <a:spcBef>
                <a:spcPct val="0"/>
              </a:spcBef>
            </a:pPr>
            <a:r>
              <a:rPr lang="en-US" b="true" sz="21474">
                <a:solidFill>
                  <a:srgbClr val="4D4C4C"/>
                </a:solidFill>
                <a:latin typeface="TS Deniz Bold"/>
                <a:ea typeface="TS Deniz Bold"/>
                <a:cs typeface="TS Deniz Bold"/>
                <a:sym typeface="TS Deniz Bold"/>
              </a:rPr>
              <a:t>01</a:t>
            </a:r>
          </a:p>
        </p:txBody>
      </p:sp>
      <p:sp>
        <p:nvSpPr>
          <p:cNvPr name="TextBox 9" id="9"/>
          <p:cNvSpPr txBox="true"/>
          <p:nvPr/>
        </p:nvSpPr>
        <p:spPr>
          <a:xfrm rot="0">
            <a:off x="6622171" y="3793808"/>
            <a:ext cx="10637129" cy="2430780"/>
          </a:xfrm>
          <a:prstGeom prst="rect">
            <a:avLst/>
          </a:prstGeom>
        </p:spPr>
        <p:txBody>
          <a:bodyPr anchor="t" rtlCol="false" tIns="0" lIns="0" bIns="0" rIns="0">
            <a:spAutoFit/>
          </a:bodyPr>
          <a:lstStyle/>
          <a:p>
            <a:pPr algn="l">
              <a:lnSpc>
                <a:spcPts val="19739"/>
              </a:lnSpc>
              <a:spcBef>
                <a:spcPct val="0"/>
              </a:spcBef>
            </a:pPr>
            <a:r>
              <a:rPr lang="en-US" sz="14100" b="true">
                <a:solidFill>
                  <a:srgbClr val="4D4C4C"/>
                </a:solidFill>
                <a:latin typeface="TS Deniz Bold"/>
                <a:ea typeface="TS Deniz Bold"/>
                <a:cs typeface="TS Deniz Bold"/>
                <a:sym typeface="TS Deniz Bold"/>
              </a:rPr>
              <a:t>GPS</a:t>
            </a:r>
          </a:p>
        </p:txBody>
      </p:sp>
      <p:grpSp>
        <p:nvGrpSpPr>
          <p:cNvPr name="Group 10" id="10"/>
          <p:cNvGrpSpPr/>
          <p:nvPr/>
        </p:nvGrpSpPr>
        <p:grpSpPr>
          <a:xfrm rot="-10800000">
            <a:off x="-2134415" y="3073364"/>
            <a:ext cx="8227978" cy="4140271"/>
            <a:chOff x="0" y="0"/>
            <a:chExt cx="807640" cy="406400"/>
          </a:xfrm>
        </p:grpSpPr>
        <p:sp>
          <p:nvSpPr>
            <p:cNvPr name="Freeform 11" id="11"/>
            <p:cNvSpPr/>
            <p:nvPr/>
          </p:nvSpPr>
          <p:spPr>
            <a:xfrm flipH="false" flipV="false" rot="0">
              <a:off x="0" y="0"/>
              <a:ext cx="807640" cy="406400"/>
            </a:xfrm>
            <a:custGeom>
              <a:avLst/>
              <a:gdLst/>
              <a:ahLst/>
              <a:cxnLst/>
              <a:rect r="r" b="b" t="t" l="l"/>
              <a:pathLst>
                <a:path h="406400" w="807640">
                  <a:moveTo>
                    <a:pt x="604440" y="0"/>
                  </a:moveTo>
                  <a:cubicBezTo>
                    <a:pt x="716665" y="0"/>
                    <a:pt x="807640" y="90976"/>
                    <a:pt x="807640" y="203200"/>
                  </a:cubicBezTo>
                  <a:cubicBezTo>
                    <a:pt x="807640" y="315424"/>
                    <a:pt x="716665" y="406400"/>
                    <a:pt x="60444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name="TextBox 12" id="12"/>
            <p:cNvSpPr txBox="true"/>
            <p:nvPr/>
          </p:nvSpPr>
          <p:spPr>
            <a:xfrm>
              <a:off x="0" y="-47625"/>
              <a:ext cx="807640" cy="454025"/>
            </a:xfrm>
            <a:prstGeom prst="rect">
              <a:avLst/>
            </a:prstGeom>
          </p:spPr>
          <p:txBody>
            <a:bodyPr anchor="ctr" rtlCol="false" tIns="50800" lIns="50800" bIns="50800" rIns="50800"/>
            <a:lstStyle/>
            <a:p>
              <a:pPr algn="ctr">
                <a:lnSpc>
                  <a:spcPts val="3079"/>
                </a:lnSpc>
              </a:pPr>
            </a:p>
          </p:txBody>
        </p:sp>
      </p:grpSp>
      <p:grpSp>
        <p:nvGrpSpPr>
          <p:cNvPr name="Group 13" id="13"/>
          <p:cNvGrpSpPr/>
          <p:nvPr/>
        </p:nvGrpSpPr>
        <p:grpSpPr>
          <a:xfrm rot="0">
            <a:off x="879387" y="2646483"/>
            <a:ext cx="1098480" cy="109848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8BB87"/>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3079"/>
                </a:lnSpc>
              </a:pPr>
            </a:p>
          </p:txBody>
        </p:sp>
      </p:grpSp>
      <p:sp>
        <p:nvSpPr>
          <p:cNvPr name="Freeform 16" id="16"/>
          <p:cNvSpPr/>
          <p:nvPr/>
        </p:nvSpPr>
        <p:spPr>
          <a:xfrm flipH="false" flipV="false" rot="0">
            <a:off x="-1698802" y="5514834"/>
            <a:ext cx="3397604" cy="3397604"/>
          </a:xfrm>
          <a:custGeom>
            <a:avLst/>
            <a:gdLst/>
            <a:ahLst/>
            <a:cxnLst/>
            <a:rect r="r" b="b" t="t" l="l"/>
            <a:pathLst>
              <a:path h="3397604" w="3397604">
                <a:moveTo>
                  <a:pt x="0" y="0"/>
                </a:moveTo>
                <a:lnTo>
                  <a:pt x="3397604" y="0"/>
                </a:lnTo>
                <a:lnTo>
                  <a:pt x="3397604" y="3397603"/>
                </a:lnTo>
                <a:lnTo>
                  <a:pt x="0" y="33976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DF7"/>
        </a:solidFill>
      </p:bgPr>
    </p:bg>
    <p:spTree>
      <p:nvGrpSpPr>
        <p:cNvPr id="1" name=""/>
        <p:cNvGrpSpPr/>
        <p:nvPr/>
      </p:nvGrpSpPr>
      <p:grpSpPr>
        <a:xfrm>
          <a:off x="0" y="0"/>
          <a:ext cx="0" cy="0"/>
          <a:chOff x="0" y="0"/>
          <a:chExt cx="0" cy="0"/>
        </a:xfrm>
      </p:grpSpPr>
      <p:grpSp>
        <p:nvGrpSpPr>
          <p:cNvPr name="Group 2" id="2"/>
          <p:cNvGrpSpPr/>
          <p:nvPr/>
        </p:nvGrpSpPr>
        <p:grpSpPr>
          <a:xfrm rot="-5400000">
            <a:off x="6160820" y="2461682"/>
            <a:ext cx="5966360" cy="19855818"/>
            <a:chOff x="0" y="0"/>
            <a:chExt cx="1571387" cy="5229516"/>
          </a:xfrm>
        </p:grpSpPr>
        <p:sp>
          <p:nvSpPr>
            <p:cNvPr name="Freeform 3" id="3"/>
            <p:cNvSpPr/>
            <p:nvPr/>
          </p:nvSpPr>
          <p:spPr>
            <a:xfrm flipH="false" flipV="false" rot="0">
              <a:off x="0" y="0"/>
              <a:ext cx="1571387" cy="5229516"/>
            </a:xfrm>
            <a:custGeom>
              <a:avLst/>
              <a:gdLst/>
              <a:ahLst/>
              <a:cxnLst/>
              <a:rect r="r" b="b" t="t" l="l"/>
              <a:pathLst>
                <a:path h="5229516" w="1571387">
                  <a:moveTo>
                    <a:pt x="0" y="0"/>
                  </a:moveTo>
                  <a:lnTo>
                    <a:pt x="1571387" y="0"/>
                  </a:lnTo>
                  <a:lnTo>
                    <a:pt x="1571387" y="5229516"/>
                  </a:lnTo>
                  <a:lnTo>
                    <a:pt x="0" y="5229516"/>
                  </a:lnTo>
                  <a:close/>
                </a:path>
              </a:pathLst>
            </a:custGeom>
            <a:solidFill>
              <a:srgbClr val="B8BB87"/>
            </a:solidFill>
          </p:spPr>
        </p:sp>
        <p:sp>
          <p:nvSpPr>
            <p:cNvPr name="TextBox 4" id="4"/>
            <p:cNvSpPr txBox="true"/>
            <p:nvPr/>
          </p:nvSpPr>
          <p:spPr>
            <a:xfrm>
              <a:off x="0" y="-47625"/>
              <a:ext cx="1571387" cy="5277141"/>
            </a:xfrm>
            <a:prstGeom prst="rect">
              <a:avLst/>
            </a:prstGeom>
          </p:spPr>
          <p:txBody>
            <a:bodyPr anchor="ctr" rtlCol="false" tIns="50800" lIns="50800" bIns="50800" rIns="50800"/>
            <a:lstStyle/>
            <a:p>
              <a:pPr algn="ctr">
                <a:lnSpc>
                  <a:spcPts val="3079"/>
                </a:lnSpc>
              </a:pPr>
            </a:p>
          </p:txBody>
        </p:sp>
      </p:grpSp>
      <p:grpSp>
        <p:nvGrpSpPr>
          <p:cNvPr name="Group 5" id="5"/>
          <p:cNvGrpSpPr/>
          <p:nvPr/>
        </p:nvGrpSpPr>
        <p:grpSpPr>
          <a:xfrm rot="0">
            <a:off x="13780527" y="8216864"/>
            <a:ext cx="8227978" cy="4140271"/>
            <a:chOff x="0" y="0"/>
            <a:chExt cx="807640" cy="406400"/>
          </a:xfrm>
        </p:grpSpPr>
        <p:sp>
          <p:nvSpPr>
            <p:cNvPr name="Freeform 6" id="6"/>
            <p:cNvSpPr/>
            <p:nvPr/>
          </p:nvSpPr>
          <p:spPr>
            <a:xfrm flipH="false" flipV="false" rot="0">
              <a:off x="0" y="0"/>
              <a:ext cx="807640" cy="406400"/>
            </a:xfrm>
            <a:custGeom>
              <a:avLst/>
              <a:gdLst/>
              <a:ahLst/>
              <a:cxnLst/>
              <a:rect r="r" b="b" t="t" l="l"/>
              <a:pathLst>
                <a:path h="406400" w="807640">
                  <a:moveTo>
                    <a:pt x="604440" y="0"/>
                  </a:moveTo>
                  <a:cubicBezTo>
                    <a:pt x="716665" y="0"/>
                    <a:pt x="807640" y="90976"/>
                    <a:pt x="807640" y="203200"/>
                  </a:cubicBezTo>
                  <a:cubicBezTo>
                    <a:pt x="807640" y="315424"/>
                    <a:pt x="716665" y="406400"/>
                    <a:pt x="60444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name="TextBox 7" id="7"/>
            <p:cNvSpPr txBox="true"/>
            <p:nvPr/>
          </p:nvSpPr>
          <p:spPr>
            <a:xfrm>
              <a:off x="0" y="-47625"/>
              <a:ext cx="807640" cy="454025"/>
            </a:xfrm>
            <a:prstGeom prst="rect">
              <a:avLst/>
            </a:prstGeom>
          </p:spPr>
          <p:txBody>
            <a:bodyPr anchor="ctr" rtlCol="false" tIns="50800" lIns="50800" bIns="50800" rIns="50800"/>
            <a:lstStyle/>
            <a:p>
              <a:pPr algn="ctr">
                <a:lnSpc>
                  <a:spcPts val="3079"/>
                </a:lnSpc>
              </a:pPr>
            </a:p>
          </p:txBody>
        </p:sp>
      </p:grpSp>
      <p:sp>
        <p:nvSpPr>
          <p:cNvPr name="Freeform 8" id="8"/>
          <p:cNvSpPr/>
          <p:nvPr/>
        </p:nvSpPr>
        <p:spPr>
          <a:xfrm flipH="false" flipV="false" rot="0">
            <a:off x="-2368250" y="-2004346"/>
            <a:ext cx="4736499" cy="4736499"/>
          </a:xfrm>
          <a:custGeom>
            <a:avLst/>
            <a:gdLst/>
            <a:ahLst/>
            <a:cxnLst/>
            <a:rect r="r" b="b" t="t" l="l"/>
            <a:pathLst>
              <a:path h="4736499" w="4736499">
                <a:moveTo>
                  <a:pt x="0" y="0"/>
                </a:moveTo>
                <a:lnTo>
                  <a:pt x="4736500" y="0"/>
                </a:lnTo>
                <a:lnTo>
                  <a:pt x="4736500" y="4736499"/>
                </a:lnTo>
                <a:lnTo>
                  <a:pt x="0" y="47364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2654943" y="3078853"/>
            <a:ext cx="12978113" cy="2041470"/>
          </a:xfrm>
          <a:prstGeom prst="rect">
            <a:avLst/>
          </a:prstGeom>
        </p:spPr>
        <p:txBody>
          <a:bodyPr anchor="t" rtlCol="false" tIns="0" lIns="0" bIns="0" rIns="0">
            <a:spAutoFit/>
          </a:bodyPr>
          <a:lstStyle/>
          <a:p>
            <a:pPr algn="ctr">
              <a:lnSpc>
                <a:spcPts val="15053"/>
              </a:lnSpc>
              <a:spcBef>
                <a:spcPct val="0"/>
              </a:spcBef>
            </a:pPr>
            <a:r>
              <a:rPr lang="en-US" sz="10752">
                <a:solidFill>
                  <a:srgbClr val="71743C"/>
                </a:solidFill>
                <a:latin typeface="Arial"/>
                <a:ea typeface="Arial"/>
                <a:cs typeface="Arial"/>
                <a:sym typeface="Arial"/>
              </a:rPr>
              <a:t>GPS</a:t>
            </a:r>
          </a:p>
        </p:txBody>
      </p:sp>
      <p:sp>
        <p:nvSpPr>
          <p:cNvPr name="TextBox 10" id="10"/>
          <p:cNvSpPr txBox="true"/>
          <p:nvPr/>
        </p:nvSpPr>
        <p:spPr>
          <a:xfrm rot="0">
            <a:off x="3669358" y="4791075"/>
            <a:ext cx="10892597" cy="2472055"/>
          </a:xfrm>
          <a:prstGeom prst="rect">
            <a:avLst/>
          </a:prstGeom>
        </p:spPr>
        <p:txBody>
          <a:bodyPr anchor="t" rtlCol="false" tIns="0" lIns="0" bIns="0" rIns="0">
            <a:spAutoFit/>
          </a:bodyPr>
          <a:lstStyle/>
          <a:p>
            <a:pPr algn="ctr">
              <a:lnSpc>
                <a:spcPts val="3919"/>
              </a:lnSpc>
              <a:spcBef>
                <a:spcPct val="0"/>
              </a:spcBef>
            </a:pPr>
            <a:r>
              <a:rPr lang="en-US" b="true" sz="2799" spc="165">
                <a:solidFill>
                  <a:srgbClr val="4D4C4C"/>
                </a:solidFill>
                <a:latin typeface="Helios Bold"/>
                <a:ea typeface="Helios Bold"/>
                <a:cs typeface="Helios Bold"/>
                <a:sym typeface="Helios Bold"/>
              </a:rPr>
              <a:t>El GPS o </a:t>
            </a:r>
            <a:r>
              <a:rPr lang="en-US" b="true" sz="2799" spc="165" u="sng">
                <a:solidFill>
                  <a:srgbClr val="4D4C4C"/>
                </a:solidFill>
                <a:latin typeface="Helios Bold"/>
                <a:ea typeface="Helios Bold"/>
                <a:cs typeface="Helios Bold"/>
                <a:sym typeface="Helios Bold"/>
                <a:hlinkClick r:id="rId4" tooltip="https://www.euston96.com/gps/"/>
              </a:rPr>
              <a:t>Global Positioning System</a:t>
            </a:r>
            <a:r>
              <a:rPr lang="en-US" b="true" sz="2799" spc="165">
                <a:solidFill>
                  <a:srgbClr val="4D4C4C"/>
                </a:solidFill>
                <a:latin typeface="Helios Bold"/>
                <a:ea typeface="Helios Bold"/>
                <a:cs typeface="Helios Bold"/>
                <a:sym typeface="Helios Bold"/>
              </a:rPr>
              <a:t> que en español significa Sistema de Posicionamiento Global es un tipo de sistema de navegación el cual se basa en una serie de satélites los cuales pueden enviar información certera sobre una determinad ubicación.</a:t>
            </a:r>
          </a:p>
        </p:txBody>
      </p:sp>
      <p:sp>
        <p:nvSpPr>
          <p:cNvPr name="Freeform 11" id="11"/>
          <p:cNvSpPr/>
          <p:nvPr/>
        </p:nvSpPr>
        <p:spPr>
          <a:xfrm flipH="false" flipV="false" rot="0">
            <a:off x="2203364" y="3298396"/>
            <a:ext cx="1191142" cy="1193312"/>
          </a:xfrm>
          <a:custGeom>
            <a:avLst/>
            <a:gdLst/>
            <a:ahLst/>
            <a:cxnLst/>
            <a:rect r="r" b="b" t="t" l="l"/>
            <a:pathLst>
              <a:path h="1193312" w="1191142">
                <a:moveTo>
                  <a:pt x="0" y="0"/>
                </a:moveTo>
                <a:lnTo>
                  <a:pt x="1191142" y="0"/>
                </a:lnTo>
                <a:lnTo>
                  <a:pt x="1191142" y="1193312"/>
                </a:lnTo>
                <a:lnTo>
                  <a:pt x="0" y="11933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10800000">
            <a:off x="14566312" y="3298396"/>
            <a:ext cx="1191142" cy="1193312"/>
          </a:xfrm>
          <a:custGeom>
            <a:avLst/>
            <a:gdLst/>
            <a:ahLst/>
            <a:cxnLst/>
            <a:rect r="r" b="b" t="t" l="l"/>
            <a:pathLst>
              <a:path h="1193312" w="1191142">
                <a:moveTo>
                  <a:pt x="0" y="0"/>
                </a:moveTo>
                <a:lnTo>
                  <a:pt x="1191143" y="0"/>
                </a:lnTo>
                <a:lnTo>
                  <a:pt x="1191143" y="1193312"/>
                </a:lnTo>
                <a:lnTo>
                  <a:pt x="0" y="11933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3" id="13"/>
          <p:cNvGrpSpPr/>
          <p:nvPr/>
        </p:nvGrpSpPr>
        <p:grpSpPr>
          <a:xfrm rot="0">
            <a:off x="16631729" y="7589293"/>
            <a:ext cx="1255142" cy="125514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8BB87"/>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3079"/>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DF7"/>
        </a:solidFill>
      </p:bgPr>
    </p:bg>
    <p:spTree>
      <p:nvGrpSpPr>
        <p:cNvPr id="1" name=""/>
        <p:cNvGrpSpPr/>
        <p:nvPr/>
      </p:nvGrpSpPr>
      <p:grpSpPr>
        <a:xfrm>
          <a:off x="0" y="0"/>
          <a:ext cx="0" cy="0"/>
          <a:chOff x="0" y="0"/>
          <a:chExt cx="0" cy="0"/>
        </a:xfrm>
      </p:grpSpPr>
      <p:grpSp>
        <p:nvGrpSpPr>
          <p:cNvPr name="Group 2" id="2"/>
          <p:cNvGrpSpPr/>
          <p:nvPr/>
        </p:nvGrpSpPr>
        <p:grpSpPr>
          <a:xfrm rot="-10800000">
            <a:off x="13986999" y="-2149600"/>
            <a:ext cx="6316248" cy="3178300"/>
            <a:chOff x="0" y="0"/>
            <a:chExt cx="807640" cy="406400"/>
          </a:xfrm>
        </p:grpSpPr>
        <p:sp>
          <p:nvSpPr>
            <p:cNvPr name="Freeform 3" id="3"/>
            <p:cNvSpPr/>
            <p:nvPr/>
          </p:nvSpPr>
          <p:spPr>
            <a:xfrm flipH="false" flipV="false" rot="0">
              <a:off x="0" y="0"/>
              <a:ext cx="807640" cy="406400"/>
            </a:xfrm>
            <a:custGeom>
              <a:avLst/>
              <a:gdLst/>
              <a:ahLst/>
              <a:cxnLst/>
              <a:rect r="r" b="b" t="t" l="l"/>
              <a:pathLst>
                <a:path h="406400" w="807640">
                  <a:moveTo>
                    <a:pt x="604440" y="0"/>
                  </a:moveTo>
                  <a:cubicBezTo>
                    <a:pt x="716665" y="0"/>
                    <a:pt x="807640" y="90976"/>
                    <a:pt x="807640" y="203200"/>
                  </a:cubicBezTo>
                  <a:cubicBezTo>
                    <a:pt x="807640" y="315424"/>
                    <a:pt x="716665" y="406400"/>
                    <a:pt x="60444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name="TextBox 4" id="4"/>
            <p:cNvSpPr txBox="true"/>
            <p:nvPr/>
          </p:nvSpPr>
          <p:spPr>
            <a:xfrm>
              <a:off x="0" y="-47625"/>
              <a:ext cx="807640" cy="454025"/>
            </a:xfrm>
            <a:prstGeom prst="rect">
              <a:avLst/>
            </a:prstGeom>
          </p:spPr>
          <p:txBody>
            <a:bodyPr anchor="ctr" rtlCol="false" tIns="50800" lIns="50800" bIns="50800" rIns="50800"/>
            <a:lstStyle/>
            <a:p>
              <a:pPr algn="ctr">
                <a:lnSpc>
                  <a:spcPts val="3079"/>
                </a:lnSpc>
              </a:pPr>
            </a:p>
          </p:txBody>
        </p:sp>
      </p:grpSp>
      <p:grpSp>
        <p:nvGrpSpPr>
          <p:cNvPr name="Group 5" id="5"/>
          <p:cNvGrpSpPr/>
          <p:nvPr/>
        </p:nvGrpSpPr>
        <p:grpSpPr>
          <a:xfrm rot="0">
            <a:off x="17259300" y="-565845"/>
            <a:ext cx="15452455" cy="11836184"/>
            <a:chOff x="0" y="0"/>
            <a:chExt cx="4069782" cy="3117349"/>
          </a:xfrm>
        </p:grpSpPr>
        <p:sp>
          <p:nvSpPr>
            <p:cNvPr name="Freeform 6" id="6"/>
            <p:cNvSpPr/>
            <p:nvPr/>
          </p:nvSpPr>
          <p:spPr>
            <a:xfrm flipH="false" flipV="false" rot="0">
              <a:off x="0" y="0"/>
              <a:ext cx="4069783" cy="3117349"/>
            </a:xfrm>
            <a:custGeom>
              <a:avLst/>
              <a:gdLst/>
              <a:ahLst/>
              <a:cxnLst/>
              <a:rect r="r" b="b" t="t" l="l"/>
              <a:pathLst>
                <a:path h="3117349" w="4069783">
                  <a:moveTo>
                    <a:pt x="0" y="0"/>
                  </a:moveTo>
                  <a:lnTo>
                    <a:pt x="4069783" y="0"/>
                  </a:lnTo>
                  <a:lnTo>
                    <a:pt x="4069783" y="3117349"/>
                  </a:lnTo>
                  <a:lnTo>
                    <a:pt x="0" y="3117349"/>
                  </a:lnTo>
                  <a:close/>
                </a:path>
              </a:pathLst>
            </a:custGeom>
            <a:solidFill>
              <a:srgbClr val="B8BB87"/>
            </a:solidFill>
          </p:spPr>
        </p:sp>
        <p:sp>
          <p:nvSpPr>
            <p:cNvPr name="TextBox 7" id="7"/>
            <p:cNvSpPr txBox="true"/>
            <p:nvPr/>
          </p:nvSpPr>
          <p:spPr>
            <a:xfrm>
              <a:off x="0" y="-47625"/>
              <a:ext cx="4069782" cy="3164974"/>
            </a:xfrm>
            <a:prstGeom prst="rect">
              <a:avLst/>
            </a:prstGeom>
          </p:spPr>
          <p:txBody>
            <a:bodyPr anchor="ctr" rtlCol="false" tIns="50800" lIns="50800" bIns="50800" rIns="50800"/>
            <a:lstStyle/>
            <a:p>
              <a:pPr algn="ctr">
                <a:lnSpc>
                  <a:spcPts val="3079"/>
                </a:lnSpc>
              </a:pPr>
            </a:p>
          </p:txBody>
        </p:sp>
      </p:grpSp>
      <p:sp>
        <p:nvSpPr>
          <p:cNvPr name="TextBox 8" id="8"/>
          <p:cNvSpPr txBox="true"/>
          <p:nvPr/>
        </p:nvSpPr>
        <p:spPr>
          <a:xfrm rot="0">
            <a:off x="1428627" y="3319928"/>
            <a:ext cx="4216185" cy="3664588"/>
          </a:xfrm>
          <a:prstGeom prst="rect">
            <a:avLst/>
          </a:prstGeom>
        </p:spPr>
        <p:txBody>
          <a:bodyPr anchor="t" rtlCol="false" tIns="0" lIns="0" bIns="0" rIns="0">
            <a:spAutoFit/>
          </a:bodyPr>
          <a:lstStyle/>
          <a:p>
            <a:pPr algn="ctr">
              <a:lnSpc>
                <a:spcPts val="30064"/>
              </a:lnSpc>
              <a:spcBef>
                <a:spcPct val="0"/>
              </a:spcBef>
            </a:pPr>
            <a:r>
              <a:rPr lang="en-US" b="true" sz="21474">
                <a:solidFill>
                  <a:srgbClr val="4D4C4C"/>
                </a:solidFill>
                <a:latin typeface="TS Deniz Bold"/>
                <a:ea typeface="TS Deniz Bold"/>
                <a:cs typeface="TS Deniz Bold"/>
                <a:sym typeface="TS Deniz Bold"/>
              </a:rPr>
              <a:t>02</a:t>
            </a:r>
          </a:p>
        </p:txBody>
      </p:sp>
      <p:sp>
        <p:nvSpPr>
          <p:cNvPr name="TextBox 9" id="9"/>
          <p:cNvSpPr txBox="true"/>
          <p:nvPr/>
        </p:nvSpPr>
        <p:spPr>
          <a:xfrm rot="0">
            <a:off x="6622171" y="3793808"/>
            <a:ext cx="10637129" cy="2430780"/>
          </a:xfrm>
          <a:prstGeom prst="rect">
            <a:avLst/>
          </a:prstGeom>
        </p:spPr>
        <p:txBody>
          <a:bodyPr anchor="t" rtlCol="false" tIns="0" lIns="0" bIns="0" rIns="0">
            <a:spAutoFit/>
          </a:bodyPr>
          <a:lstStyle/>
          <a:p>
            <a:pPr algn="l">
              <a:lnSpc>
                <a:spcPts val="19739"/>
              </a:lnSpc>
              <a:spcBef>
                <a:spcPct val="0"/>
              </a:spcBef>
            </a:pPr>
            <a:r>
              <a:rPr lang="en-US" sz="14100" b="true">
                <a:solidFill>
                  <a:srgbClr val="4D4C4C"/>
                </a:solidFill>
                <a:latin typeface="TS Deniz Bold"/>
                <a:ea typeface="TS Deniz Bold"/>
                <a:cs typeface="TS Deniz Bold"/>
                <a:sym typeface="TS Deniz Bold"/>
              </a:rPr>
              <a:t>SENSOR GPS</a:t>
            </a:r>
          </a:p>
        </p:txBody>
      </p:sp>
      <p:grpSp>
        <p:nvGrpSpPr>
          <p:cNvPr name="Group 10" id="10"/>
          <p:cNvGrpSpPr/>
          <p:nvPr/>
        </p:nvGrpSpPr>
        <p:grpSpPr>
          <a:xfrm rot="-10800000">
            <a:off x="-2583166" y="3195723"/>
            <a:ext cx="8227978" cy="4140271"/>
            <a:chOff x="0" y="0"/>
            <a:chExt cx="807640" cy="406400"/>
          </a:xfrm>
        </p:grpSpPr>
        <p:sp>
          <p:nvSpPr>
            <p:cNvPr name="Freeform 11" id="11"/>
            <p:cNvSpPr/>
            <p:nvPr/>
          </p:nvSpPr>
          <p:spPr>
            <a:xfrm flipH="false" flipV="false" rot="0">
              <a:off x="0" y="0"/>
              <a:ext cx="807640" cy="406400"/>
            </a:xfrm>
            <a:custGeom>
              <a:avLst/>
              <a:gdLst/>
              <a:ahLst/>
              <a:cxnLst/>
              <a:rect r="r" b="b" t="t" l="l"/>
              <a:pathLst>
                <a:path h="406400" w="807640">
                  <a:moveTo>
                    <a:pt x="604440" y="0"/>
                  </a:moveTo>
                  <a:cubicBezTo>
                    <a:pt x="716665" y="0"/>
                    <a:pt x="807640" y="90976"/>
                    <a:pt x="807640" y="203200"/>
                  </a:cubicBezTo>
                  <a:cubicBezTo>
                    <a:pt x="807640" y="315424"/>
                    <a:pt x="716665" y="406400"/>
                    <a:pt x="60444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name="TextBox 12" id="12"/>
            <p:cNvSpPr txBox="true"/>
            <p:nvPr/>
          </p:nvSpPr>
          <p:spPr>
            <a:xfrm>
              <a:off x="0" y="-47625"/>
              <a:ext cx="807640" cy="454025"/>
            </a:xfrm>
            <a:prstGeom prst="rect">
              <a:avLst/>
            </a:prstGeom>
          </p:spPr>
          <p:txBody>
            <a:bodyPr anchor="ctr" rtlCol="false" tIns="50800" lIns="50800" bIns="50800" rIns="50800"/>
            <a:lstStyle/>
            <a:p>
              <a:pPr algn="ctr">
                <a:lnSpc>
                  <a:spcPts val="3079"/>
                </a:lnSpc>
              </a:pPr>
            </a:p>
          </p:txBody>
        </p:sp>
      </p:grpSp>
      <p:grpSp>
        <p:nvGrpSpPr>
          <p:cNvPr name="Group 13" id="13"/>
          <p:cNvGrpSpPr/>
          <p:nvPr/>
        </p:nvGrpSpPr>
        <p:grpSpPr>
          <a:xfrm rot="0">
            <a:off x="879387" y="2646483"/>
            <a:ext cx="1098480" cy="109848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8BB87"/>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3079"/>
                </a:lnSpc>
              </a:pPr>
            </a:p>
          </p:txBody>
        </p:sp>
      </p:grpSp>
      <p:sp>
        <p:nvSpPr>
          <p:cNvPr name="Freeform 16" id="16"/>
          <p:cNvSpPr/>
          <p:nvPr/>
        </p:nvSpPr>
        <p:spPr>
          <a:xfrm flipH="false" flipV="false" rot="0">
            <a:off x="-1698802" y="5514834"/>
            <a:ext cx="3397604" cy="3397604"/>
          </a:xfrm>
          <a:custGeom>
            <a:avLst/>
            <a:gdLst/>
            <a:ahLst/>
            <a:cxnLst/>
            <a:rect r="r" b="b" t="t" l="l"/>
            <a:pathLst>
              <a:path h="3397604" w="3397604">
                <a:moveTo>
                  <a:pt x="0" y="0"/>
                </a:moveTo>
                <a:lnTo>
                  <a:pt x="3397604" y="0"/>
                </a:lnTo>
                <a:lnTo>
                  <a:pt x="3397604" y="3397603"/>
                </a:lnTo>
                <a:lnTo>
                  <a:pt x="0" y="33976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DF7"/>
        </a:solidFill>
      </p:bgPr>
    </p:bg>
    <p:spTree>
      <p:nvGrpSpPr>
        <p:cNvPr id="1" name=""/>
        <p:cNvGrpSpPr/>
        <p:nvPr/>
      </p:nvGrpSpPr>
      <p:grpSpPr>
        <a:xfrm>
          <a:off x="0" y="0"/>
          <a:ext cx="0" cy="0"/>
          <a:chOff x="0" y="0"/>
          <a:chExt cx="0" cy="0"/>
        </a:xfrm>
      </p:grpSpPr>
      <p:grpSp>
        <p:nvGrpSpPr>
          <p:cNvPr name="Group 2" id="2"/>
          <p:cNvGrpSpPr/>
          <p:nvPr/>
        </p:nvGrpSpPr>
        <p:grpSpPr>
          <a:xfrm rot="-5400000">
            <a:off x="-2178831" y="277915"/>
            <a:ext cx="11836639" cy="9573198"/>
            <a:chOff x="0" y="0"/>
            <a:chExt cx="3117469" cy="2521336"/>
          </a:xfrm>
        </p:grpSpPr>
        <p:sp>
          <p:nvSpPr>
            <p:cNvPr name="Freeform 3" id="3"/>
            <p:cNvSpPr/>
            <p:nvPr/>
          </p:nvSpPr>
          <p:spPr>
            <a:xfrm flipH="false" flipV="false" rot="0">
              <a:off x="0" y="0"/>
              <a:ext cx="3117469" cy="2521336"/>
            </a:xfrm>
            <a:custGeom>
              <a:avLst/>
              <a:gdLst/>
              <a:ahLst/>
              <a:cxnLst/>
              <a:rect r="r" b="b" t="t" l="l"/>
              <a:pathLst>
                <a:path h="2521336" w="3117469">
                  <a:moveTo>
                    <a:pt x="0" y="0"/>
                  </a:moveTo>
                  <a:lnTo>
                    <a:pt x="3117469" y="0"/>
                  </a:lnTo>
                  <a:lnTo>
                    <a:pt x="3117469" y="2521336"/>
                  </a:lnTo>
                  <a:lnTo>
                    <a:pt x="0" y="2521336"/>
                  </a:lnTo>
                  <a:close/>
                </a:path>
              </a:pathLst>
            </a:custGeom>
            <a:solidFill>
              <a:srgbClr val="B8BB87"/>
            </a:solidFill>
          </p:spPr>
        </p:sp>
        <p:sp>
          <p:nvSpPr>
            <p:cNvPr name="TextBox 4" id="4"/>
            <p:cNvSpPr txBox="true"/>
            <p:nvPr/>
          </p:nvSpPr>
          <p:spPr>
            <a:xfrm>
              <a:off x="0" y="-47625"/>
              <a:ext cx="3117469" cy="2568961"/>
            </a:xfrm>
            <a:prstGeom prst="rect">
              <a:avLst/>
            </a:prstGeom>
          </p:spPr>
          <p:txBody>
            <a:bodyPr anchor="ctr" rtlCol="false" tIns="50800" lIns="50800" bIns="50800" rIns="50800"/>
            <a:lstStyle/>
            <a:p>
              <a:pPr algn="ctr">
                <a:lnSpc>
                  <a:spcPts val="3079"/>
                </a:lnSpc>
              </a:pPr>
            </a:p>
          </p:txBody>
        </p:sp>
      </p:grpSp>
      <p:grpSp>
        <p:nvGrpSpPr>
          <p:cNvPr name="Group 5" id="5"/>
          <p:cNvGrpSpPr/>
          <p:nvPr/>
        </p:nvGrpSpPr>
        <p:grpSpPr>
          <a:xfrm rot="0">
            <a:off x="0" y="1028700"/>
            <a:ext cx="8526088" cy="8227732"/>
            <a:chOff x="0" y="0"/>
            <a:chExt cx="1320914" cy="1274691"/>
          </a:xfrm>
        </p:grpSpPr>
        <p:sp>
          <p:nvSpPr>
            <p:cNvPr name="Freeform 6" id="6"/>
            <p:cNvSpPr/>
            <p:nvPr/>
          </p:nvSpPr>
          <p:spPr>
            <a:xfrm flipH="false" flipV="false" rot="0">
              <a:off x="0" y="0"/>
              <a:ext cx="1320914" cy="1274691"/>
            </a:xfrm>
            <a:custGeom>
              <a:avLst/>
              <a:gdLst/>
              <a:ahLst/>
              <a:cxnLst/>
              <a:rect r="r" b="b" t="t" l="l"/>
              <a:pathLst>
                <a:path h="1274691" w="1320914">
                  <a:moveTo>
                    <a:pt x="0" y="0"/>
                  </a:moveTo>
                  <a:lnTo>
                    <a:pt x="1320914" y="0"/>
                  </a:lnTo>
                  <a:lnTo>
                    <a:pt x="1320914" y="1274691"/>
                  </a:lnTo>
                  <a:lnTo>
                    <a:pt x="0" y="1274691"/>
                  </a:lnTo>
                  <a:close/>
                </a:path>
              </a:pathLst>
            </a:custGeom>
            <a:blipFill>
              <a:blip r:embed="rId2"/>
              <a:stretch>
                <a:fillRect l="-14333" t="0" r="-14333" b="0"/>
              </a:stretch>
            </a:blipFill>
            <a:ln w="85725" cap="sq">
              <a:solidFill>
                <a:srgbClr val="FFFDF7"/>
              </a:solidFill>
              <a:prstDash val="solid"/>
              <a:miter/>
            </a:ln>
          </p:spPr>
        </p:sp>
      </p:grpSp>
      <p:grpSp>
        <p:nvGrpSpPr>
          <p:cNvPr name="Group 7" id="7"/>
          <p:cNvGrpSpPr/>
          <p:nvPr/>
        </p:nvGrpSpPr>
        <p:grpSpPr>
          <a:xfrm rot="0">
            <a:off x="11828114" y="-3111571"/>
            <a:ext cx="9568435" cy="4140271"/>
            <a:chOff x="0" y="0"/>
            <a:chExt cx="939217" cy="406400"/>
          </a:xfrm>
        </p:grpSpPr>
        <p:sp>
          <p:nvSpPr>
            <p:cNvPr name="Freeform 8" id="8"/>
            <p:cNvSpPr/>
            <p:nvPr/>
          </p:nvSpPr>
          <p:spPr>
            <a:xfrm flipH="false" flipV="false" rot="0">
              <a:off x="0" y="0"/>
              <a:ext cx="939217" cy="406400"/>
            </a:xfrm>
            <a:custGeom>
              <a:avLst/>
              <a:gdLst/>
              <a:ahLst/>
              <a:cxnLst/>
              <a:rect r="r" b="b" t="t" l="l"/>
              <a:pathLst>
                <a:path h="406400" w="939217">
                  <a:moveTo>
                    <a:pt x="736017" y="0"/>
                  </a:moveTo>
                  <a:cubicBezTo>
                    <a:pt x="848241" y="0"/>
                    <a:pt x="939217" y="90976"/>
                    <a:pt x="939217" y="203200"/>
                  </a:cubicBezTo>
                  <a:cubicBezTo>
                    <a:pt x="939217" y="315424"/>
                    <a:pt x="848241" y="406400"/>
                    <a:pt x="736017"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name="TextBox 9" id="9"/>
            <p:cNvSpPr txBox="true"/>
            <p:nvPr/>
          </p:nvSpPr>
          <p:spPr>
            <a:xfrm>
              <a:off x="0" y="-47625"/>
              <a:ext cx="939217" cy="454025"/>
            </a:xfrm>
            <a:prstGeom prst="rect">
              <a:avLst/>
            </a:prstGeom>
          </p:spPr>
          <p:txBody>
            <a:bodyPr anchor="ctr" rtlCol="false" tIns="50800" lIns="50800" bIns="50800" rIns="50800"/>
            <a:lstStyle/>
            <a:p>
              <a:pPr algn="ctr">
                <a:lnSpc>
                  <a:spcPts val="3079"/>
                </a:lnSpc>
              </a:pPr>
            </a:p>
          </p:txBody>
        </p:sp>
      </p:grpSp>
      <p:sp>
        <p:nvSpPr>
          <p:cNvPr name="Freeform 10" id="10"/>
          <p:cNvSpPr/>
          <p:nvPr/>
        </p:nvSpPr>
        <p:spPr>
          <a:xfrm flipH="false" flipV="false" rot="0">
            <a:off x="16283032" y="-1586869"/>
            <a:ext cx="4009935" cy="4009935"/>
          </a:xfrm>
          <a:custGeom>
            <a:avLst/>
            <a:gdLst/>
            <a:ahLst/>
            <a:cxnLst/>
            <a:rect r="r" b="b" t="t" l="l"/>
            <a:pathLst>
              <a:path h="4009935" w="4009935">
                <a:moveTo>
                  <a:pt x="0" y="0"/>
                </a:moveTo>
                <a:lnTo>
                  <a:pt x="4009936" y="0"/>
                </a:lnTo>
                <a:lnTo>
                  <a:pt x="4009936" y="4009935"/>
                </a:lnTo>
                <a:lnTo>
                  <a:pt x="0" y="40099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0">
            <a:off x="13575832" y="625185"/>
            <a:ext cx="959812" cy="95981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8BB87"/>
            </a:solidFill>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3079"/>
                </a:lnSpc>
              </a:pPr>
            </a:p>
          </p:txBody>
        </p:sp>
      </p:grpSp>
      <p:sp>
        <p:nvSpPr>
          <p:cNvPr name="TextBox 14" id="14"/>
          <p:cNvSpPr txBox="true"/>
          <p:nvPr/>
        </p:nvSpPr>
        <p:spPr>
          <a:xfrm rot="0">
            <a:off x="8977675" y="2365916"/>
            <a:ext cx="8771642" cy="8009443"/>
          </a:xfrm>
          <a:prstGeom prst="rect">
            <a:avLst/>
          </a:prstGeom>
        </p:spPr>
        <p:txBody>
          <a:bodyPr anchor="t" rtlCol="false" tIns="0" lIns="0" bIns="0" rIns="0">
            <a:spAutoFit/>
          </a:bodyPr>
          <a:lstStyle/>
          <a:p>
            <a:pPr algn="l">
              <a:lnSpc>
                <a:spcPts val="3524"/>
              </a:lnSpc>
            </a:pPr>
            <a:r>
              <a:rPr lang="en-US" sz="2517" spc="148" b="true">
                <a:solidFill>
                  <a:srgbClr val="4D4C4C"/>
                </a:solidFill>
                <a:latin typeface="Helios Bold"/>
                <a:ea typeface="Helios Bold"/>
                <a:cs typeface="Helios Bold"/>
                <a:sym typeface="Helios Bold"/>
              </a:rPr>
              <a:t>Para calcular la posición se requieren al menos tres satélites en su campo de vision del usuario. Esto es debido a que se requiere triangular la posición en el mundo con la distancia del usuario a cada uno de los tres satélites. Entonces, esta distancia es calculada midiendo el tiempo que le toma al satélite enviar la información al usuario. Posteriormente esta información de tiempo se multiplica por la velocidad de la luz. Recordemos, está velocidad ronda los 300 millones de metros por segundo. Al medir esta diferencia del tiempo de envió y el tiempo de recepción, el GPS del usuario puede calcular la distancia al satélite. Es por eso la necesidad de contar con al menos tres satélites en linea de vista.</a:t>
            </a:r>
          </a:p>
          <a:p>
            <a:pPr algn="l">
              <a:lnSpc>
                <a:spcPts val="3524"/>
              </a:lnSpc>
            </a:pPr>
            <a:r>
              <a:rPr lang="en-US" sz="2517" spc="148" b="true">
                <a:solidFill>
                  <a:srgbClr val="4D4C4C"/>
                </a:solidFill>
                <a:latin typeface="Helios Bold"/>
                <a:ea typeface="Helios Bold"/>
                <a:cs typeface="Helios Bold"/>
                <a:sym typeface="Helios Bold"/>
              </a:rPr>
              <a:t>Si se cuenta con más satélites la medición será más exacta.</a:t>
            </a:r>
          </a:p>
          <a:p>
            <a:pPr algn="l">
              <a:lnSpc>
                <a:spcPts val="3524"/>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DF7"/>
        </a:solidFill>
      </p:bgPr>
    </p:bg>
    <p:spTree>
      <p:nvGrpSpPr>
        <p:cNvPr id="1" name=""/>
        <p:cNvGrpSpPr/>
        <p:nvPr/>
      </p:nvGrpSpPr>
      <p:grpSpPr>
        <a:xfrm>
          <a:off x="0" y="0"/>
          <a:ext cx="0" cy="0"/>
          <a:chOff x="0" y="0"/>
          <a:chExt cx="0" cy="0"/>
        </a:xfrm>
      </p:grpSpPr>
      <p:grpSp>
        <p:nvGrpSpPr>
          <p:cNvPr name="Group 2" id="2"/>
          <p:cNvGrpSpPr/>
          <p:nvPr/>
        </p:nvGrpSpPr>
        <p:grpSpPr>
          <a:xfrm rot="-10800000">
            <a:off x="13986999" y="-2149600"/>
            <a:ext cx="6316248" cy="3178300"/>
            <a:chOff x="0" y="0"/>
            <a:chExt cx="807640" cy="406400"/>
          </a:xfrm>
        </p:grpSpPr>
        <p:sp>
          <p:nvSpPr>
            <p:cNvPr name="Freeform 3" id="3"/>
            <p:cNvSpPr/>
            <p:nvPr/>
          </p:nvSpPr>
          <p:spPr>
            <a:xfrm flipH="false" flipV="false" rot="0">
              <a:off x="0" y="0"/>
              <a:ext cx="807640" cy="406400"/>
            </a:xfrm>
            <a:custGeom>
              <a:avLst/>
              <a:gdLst/>
              <a:ahLst/>
              <a:cxnLst/>
              <a:rect r="r" b="b" t="t" l="l"/>
              <a:pathLst>
                <a:path h="406400" w="807640">
                  <a:moveTo>
                    <a:pt x="604440" y="0"/>
                  </a:moveTo>
                  <a:cubicBezTo>
                    <a:pt x="716665" y="0"/>
                    <a:pt x="807640" y="90976"/>
                    <a:pt x="807640" y="203200"/>
                  </a:cubicBezTo>
                  <a:cubicBezTo>
                    <a:pt x="807640" y="315424"/>
                    <a:pt x="716665" y="406400"/>
                    <a:pt x="60444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name="TextBox 4" id="4"/>
            <p:cNvSpPr txBox="true"/>
            <p:nvPr/>
          </p:nvSpPr>
          <p:spPr>
            <a:xfrm>
              <a:off x="0" y="-47625"/>
              <a:ext cx="807640" cy="454025"/>
            </a:xfrm>
            <a:prstGeom prst="rect">
              <a:avLst/>
            </a:prstGeom>
          </p:spPr>
          <p:txBody>
            <a:bodyPr anchor="ctr" rtlCol="false" tIns="50800" lIns="50800" bIns="50800" rIns="50800"/>
            <a:lstStyle/>
            <a:p>
              <a:pPr algn="ctr">
                <a:lnSpc>
                  <a:spcPts val="3079"/>
                </a:lnSpc>
              </a:pPr>
            </a:p>
          </p:txBody>
        </p:sp>
      </p:grpSp>
      <p:grpSp>
        <p:nvGrpSpPr>
          <p:cNvPr name="Group 5" id="5"/>
          <p:cNvGrpSpPr/>
          <p:nvPr/>
        </p:nvGrpSpPr>
        <p:grpSpPr>
          <a:xfrm rot="0">
            <a:off x="17259300" y="-565845"/>
            <a:ext cx="15452455" cy="11836184"/>
            <a:chOff x="0" y="0"/>
            <a:chExt cx="4069782" cy="3117349"/>
          </a:xfrm>
        </p:grpSpPr>
        <p:sp>
          <p:nvSpPr>
            <p:cNvPr name="Freeform 6" id="6"/>
            <p:cNvSpPr/>
            <p:nvPr/>
          </p:nvSpPr>
          <p:spPr>
            <a:xfrm flipH="false" flipV="false" rot="0">
              <a:off x="0" y="0"/>
              <a:ext cx="4069783" cy="3117349"/>
            </a:xfrm>
            <a:custGeom>
              <a:avLst/>
              <a:gdLst/>
              <a:ahLst/>
              <a:cxnLst/>
              <a:rect r="r" b="b" t="t" l="l"/>
              <a:pathLst>
                <a:path h="3117349" w="4069783">
                  <a:moveTo>
                    <a:pt x="0" y="0"/>
                  </a:moveTo>
                  <a:lnTo>
                    <a:pt x="4069783" y="0"/>
                  </a:lnTo>
                  <a:lnTo>
                    <a:pt x="4069783" y="3117349"/>
                  </a:lnTo>
                  <a:lnTo>
                    <a:pt x="0" y="3117349"/>
                  </a:lnTo>
                  <a:close/>
                </a:path>
              </a:pathLst>
            </a:custGeom>
            <a:solidFill>
              <a:srgbClr val="B8BB87"/>
            </a:solidFill>
          </p:spPr>
        </p:sp>
        <p:sp>
          <p:nvSpPr>
            <p:cNvPr name="TextBox 7" id="7"/>
            <p:cNvSpPr txBox="true"/>
            <p:nvPr/>
          </p:nvSpPr>
          <p:spPr>
            <a:xfrm>
              <a:off x="0" y="-47625"/>
              <a:ext cx="4069782" cy="3164974"/>
            </a:xfrm>
            <a:prstGeom prst="rect">
              <a:avLst/>
            </a:prstGeom>
          </p:spPr>
          <p:txBody>
            <a:bodyPr anchor="ctr" rtlCol="false" tIns="50800" lIns="50800" bIns="50800" rIns="50800"/>
            <a:lstStyle/>
            <a:p>
              <a:pPr algn="ctr">
                <a:lnSpc>
                  <a:spcPts val="3079"/>
                </a:lnSpc>
              </a:pPr>
            </a:p>
          </p:txBody>
        </p:sp>
      </p:grpSp>
      <p:sp>
        <p:nvSpPr>
          <p:cNvPr name="TextBox 8" id="8"/>
          <p:cNvSpPr txBox="true"/>
          <p:nvPr/>
        </p:nvSpPr>
        <p:spPr>
          <a:xfrm rot="0">
            <a:off x="1428627" y="3319928"/>
            <a:ext cx="4216185" cy="3664588"/>
          </a:xfrm>
          <a:prstGeom prst="rect">
            <a:avLst/>
          </a:prstGeom>
        </p:spPr>
        <p:txBody>
          <a:bodyPr anchor="t" rtlCol="false" tIns="0" lIns="0" bIns="0" rIns="0">
            <a:spAutoFit/>
          </a:bodyPr>
          <a:lstStyle/>
          <a:p>
            <a:pPr algn="ctr">
              <a:lnSpc>
                <a:spcPts val="30064"/>
              </a:lnSpc>
              <a:spcBef>
                <a:spcPct val="0"/>
              </a:spcBef>
            </a:pPr>
            <a:r>
              <a:rPr lang="en-US" b="true" sz="21474">
                <a:solidFill>
                  <a:srgbClr val="4D4C4C"/>
                </a:solidFill>
                <a:latin typeface="TS Deniz Bold"/>
                <a:ea typeface="TS Deniz Bold"/>
                <a:cs typeface="TS Deniz Bold"/>
                <a:sym typeface="TS Deniz Bold"/>
              </a:rPr>
              <a:t>03</a:t>
            </a:r>
          </a:p>
        </p:txBody>
      </p:sp>
      <p:sp>
        <p:nvSpPr>
          <p:cNvPr name="TextBox 9" id="9"/>
          <p:cNvSpPr txBox="true"/>
          <p:nvPr/>
        </p:nvSpPr>
        <p:spPr>
          <a:xfrm rot="0">
            <a:off x="6622171" y="3793808"/>
            <a:ext cx="10637129" cy="4943475"/>
          </a:xfrm>
          <a:prstGeom prst="rect">
            <a:avLst/>
          </a:prstGeom>
        </p:spPr>
        <p:txBody>
          <a:bodyPr anchor="t" rtlCol="false" tIns="0" lIns="0" bIns="0" rIns="0">
            <a:spAutoFit/>
          </a:bodyPr>
          <a:lstStyle/>
          <a:p>
            <a:pPr algn="l">
              <a:lnSpc>
                <a:spcPts val="19739"/>
              </a:lnSpc>
              <a:spcBef>
                <a:spcPct val="0"/>
              </a:spcBef>
            </a:pPr>
            <a:r>
              <a:rPr lang="en-US" sz="14100" b="true">
                <a:solidFill>
                  <a:srgbClr val="4D4C4C"/>
                </a:solidFill>
                <a:latin typeface="TS Deniz Bold"/>
                <a:ea typeface="TS Deniz Bold"/>
                <a:cs typeface="TS Deniz Bold"/>
                <a:sym typeface="TS Deniz Bold"/>
              </a:rPr>
              <a:t>Mapa (Google)</a:t>
            </a:r>
          </a:p>
        </p:txBody>
      </p:sp>
      <p:grpSp>
        <p:nvGrpSpPr>
          <p:cNvPr name="Group 10" id="10"/>
          <p:cNvGrpSpPr/>
          <p:nvPr/>
        </p:nvGrpSpPr>
        <p:grpSpPr>
          <a:xfrm rot="-10800000">
            <a:off x="-2415187" y="3073364"/>
            <a:ext cx="8227978" cy="4140271"/>
            <a:chOff x="0" y="0"/>
            <a:chExt cx="807640" cy="406400"/>
          </a:xfrm>
        </p:grpSpPr>
        <p:sp>
          <p:nvSpPr>
            <p:cNvPr name="Freeform 11" id="11"/>
            <p:cNvSpPr/>
            <p:nvPr/>
          </p:nvSpPr>
          <p:spPr>
            <a:xfrm flipH="false" flipV="false" rot="0">
              <a:off x="0" y="0"/>
              <a:ext cx="807640" cy="406400"/>
            </a:xfrm>
            <a:custGeom>
              <a:avLst/>
              <a:gdLst/>
              <a:ahLst/>
              <a:cxnLst/>
              <a:rect r="r" b="b" t="t" l="l"/>
              <a:pathLst>
                <a:path h="406400" w="807640">
                  <a:moveTo>
                    <a:pt x="604440" y="0"/>
                  </a:moveTo>
                  <a:cubicBezTo>
                    <a:pt x="716665" y="0"/>
                    <a:pt x="807640" y="90976"/>
                    <a:pt x="807640" y="203200"/>
                  </a:cubicBezTo>
                  <a:cubicBezTo>
                    <a:pt x="807640" y="315424"/>
                    <a:pt x="716665" y="406400"/>
                    <a:pt x="60444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name="TextBox 12" id="12"/>
            <p:cNvSpPr txBox="true"/>
            <p:nvPr/>
          </p:nvSpPr>
          <p:spPr>
            <a:xfrm>
              <a:off x="0" y="-47625"/>
              <a:ext cx="807640" cy="454025"/>
            </a:xfrm>
            <a:prstGeom prst="rect">
              <a:avLst/>
            </a:prstGeom>
          </p:spPr>
          <p:txBody>
            <a:bodyPr anchor="ctr" rtlCol="false" tIns="50800" lIns="50800" bIns="50800" rIns="50800"/>
            <a:lstStyle/>
            <a:p>
              <a:pPr algn="ctr">
                <a:lnSpc>
                  <a:spcPts val="3079"/>
                </a:lnSpc>
              </a:pPr>
            </a:p>
          </p:txBody>
        </p:sp>
      </p:grpSp>
      <p:grpSp>
        <p:nvGrpSpPr>
          <p:cNvPr name="Group 13" id="13"/>
          <p:cNvGrpSpPr/>
          <p:nvPr/>
        </p:nvGrpSpPr>
        <p:grpSpPr>
          <a:xfrm rot="0">
            <a:off x="879387" y="2646483"/>
            <a:ext cx="1098480" cy="109848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8BB87"/>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3079"/>
                </a:lnSpc>
              </a:pPr>
            </a:p>
          </p:txBody>
        </p:sp>
      </p:grpSp>
      <p:sp>
        <p:nvSpPr>
          <p:cNvPr name="Freeform 16" id="16"/>
          <p:cNvSpPr/>
          <p:nvPr/>
        </p:nvSpPr>
        <p:spPr>
          <a:xfrm flipH="false" flipV="false" rot="0">
            <a:off x="-1698802" y="5514834"/>
            <a:ext cx="3397604" cy="3397604"/>
          </a:xfrm>
          <a:custGeom>
            <a:avLst/>
            <a:gdLst/>
            <a:ahLst/>
            <a:cxnLst/>
            <a:rect r="r" b="b" t="t" l="l"/>
            <a:pathLst>
              <a:path h="3397604" w="3397604">
                <a:moveTo>
                  <a:pt x="0" y="0"/>
                </a:moveTo>
                <a:lnTo>
                  <a:pt x="3397604" y="0"/>
                </a:lnTo>
                <a:lnTo>
                  <a:pt x="3397604" y="3397603"/>
                </a:lnTo>
                <a:lnTo>
                  <a:pt x="0" y="33976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DF7"/>
        </a:solidFill>
      </p:bgPr>
    </p:bg>
    <p:spTree>
      <p:nvGrpSpPr>
        <p:cNvPr id="1" name=""/>
        <p:cNvGrpSpPr/>
        <p:nvPr/>
      </p:nvGrpSpPr>
      <p:grpSpPr>
        <a:xfrm>
          <a:off x="0" y="0"/>
          <a:ext cx="0" cy="0"/>
          <a:chOff x="0" y="0"/>
          <a:chExt cx="0" cy="0"/>
        </a:xfrm>
      </p:grpSpPr>
      <p:grpSp>
        <p:nvGrpSpPr>
          <p:cNvPr name="Group 2" id="2"/>
          <p:cNvGrpSpPr/>
          <p:nvPr/>
        </p:nvGrpSpPr>
        <p:grpSpPr>
          <a:xfrm rot="-5400000">
            <a:off x="8012279" y="277660"/>
            <a:ext cx="11836639" cy="9573198"/>
            <a:chOff x="0" y="0"/>
            <a:chExt cx="3117469" cy="2521336"/>
          </a:xfrm>
        </p:grpSpPr>
        <p:sp>
          <p:nvSpPr>
            <p:cNvPr name="Freeform 3" id="3"/>
            <p:cNvSpPr/>
            <p:nvPr/>
          </p:nvSpPr>
          <p:spPr>
            <a:xfrm flipH="false" flipV="false" rot="0">
              <a:off x="0" y="0"/>
              <a:ext cx="3117469" cy="2521336"/>
            </a:xfrm>
            <a:custGeom>
              <a:avLst/>
              <a:gdLst/>
              <a:ahLst/>
              <a:cxnLst/>
              <a:rect r="r" b="b" t="t" l="l"/>
              <a:pathLst>
                <a:path h="2521336" w="3117469">
                  <a:moveTo>
                    <a:pt x="0" y="0"/>
                  </a:moveTo>
                  <a:lnTo>
                    <a:pt x="3117469" y="0"/>
                  </a:lnTo>
                  <a:lnTo>
                    <a:pt x="3117469" y="2521336"/>
                  </a:lnTo>
                  <a:lnTo>
                    <a:pt x="0" y="2521336"/>
                  </a:lnTo>
                  <a:close/>
                </a:path>
              </a:pathLst>
            </a:custGeom>
            <a:solidFill>
              <a:srgbClr val="B8BB87"/>
            </a:solidFill>
          </p:spPr>
        </p:sp>
        <p:sp>
          <p:nvSpPr>
            <p:cNvPr name="TextBox 4" id="4"/>
            <p:cNvSpPr txBox="true"/>
            <p:nvPr/>
          </p:nvSpPr>
          <p:spPr>
            <a:xfrm>
              <a:off x="0" y="-47625"/>
              <a:ext cx="3117469" cy="2568961"/>
            </a:xfrm>
            <a:prstGeom prst="rect">
              <a:avLst/>
            </a:prstGeom>
          </p:spPr>
          <p:txBody>
            <a:bodyPr anchor="ctr" rtlCol="false" tIns="50800" lIns="50800" bIns="50800" rIns="50800"/>
            <a:lstStyle/>
            <a:p>
              <a:pPr algn="ctr">
                <a:lnSpc>
                  <a:spcPts val="3079"/>
                </a:lnSpc>
              </a:pPr>
            </a:p>
          </p:txBody>
        </p:sp>
      </p:grpSp>
      <p:grpSp>
        <p:nvGrpSpPr>
          <p:cNvPr name="Group 5" id="5"/>
          <p:cNvGrpSpPr/>
          <p:nvPr/>
        </p:nvGrpSpPr>
        <p:grpSpPr>
          <a:xfrm rot="-10800000">
            <a:off x="7089472" y="-2686123"/>
            <a:ext cx="13682253" cy="4140271"/>
            <a:chOff x="0" y="0"/>
            <a:chExt cx="1343020" cy="406400"/>
          </a:xfrm>
        </p:grpSpPr>
        <p:sp>
          <p:nvSpPr>
            <p:cNvPr name="Freeform 6" id="6"/>
            <p:cNvSpPr/>
            <p:nvPr/>
          </p:nvSpPr>
          <p:spPr>
            <a:xfrm flipH="false" flipV="false" rot="0">
              <a:off x="0" y="0"/>
              <a:ext cx="1343020" cy="406400"/>
            </a:xfrm>
            <a:custGeom>
              <a:avLst/>
              <a:gdLst/>
              <a:ahLst/>
              <a:cxnLst/>
              <a:rect r="r" b="b" t="t" l="l"/>
              <a:pathLst>
                <a:path h="406400" w="1343020">
                  <a:moveTo>
                    <a:pt x="1139820" y="0"/>
                  </a:moveTo>
                  <a:cubicBezTo>
                    <a:pt x="1252045" y="0"/>
                    <a:pt x="1343020" y="90976"/>
                    <a:pt x="1343020" y="203200"/>
                  </a:cubicBezTo>
                  <a:cubicBezTo>
                    <a:pt x="1343020" y="315424"/>
                    <a:pt x="1252045" y="406400"/>
                    <a:pt x="113982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name="TextBox 7" id="7"/>
            <p:cNvSpPr txBox="true"/>
            <p:nvPr/>
          </p:nvSpPr>
          <p:spPr>
            <a:xfrm>
              <a:off x="0" y="-47625"/>
              <a:ext cx="1343020" cy="454025"/>
            </a:xfrm>
            <a:prstGeom prst="rect">
              <a:avLst/>
            </a:prstGeom>
          </p:spPr>
          <p:txBody>
            <a:bodyPr anchor="ctr" rtlCol="false" tIns="50800" lIns="50800" bIns="50800" rIns="50800"/>
            <a:lstStyle/>
            <a:p>
              <a:pPr algn="ctr">
                <a:lnSpc>
                  <a:spcPts val="3079"/>
                </a:lnSpc>
              </a:pPr>
            </a:p>
          </p:txBody>
        </p:sp>
      </p:grpSp>
      <p:sp>
        <p:nvSpPr>
          <p:cNvPr name="Freeform 8" id="8"/>
          <p:cNvSpPr/>
          <p:nvPr/>
        </p:nvSpPr>
        <p:spPr>
          <a:xfrm flipH="false" flipV="false" rot="0">
            <a:off x="-2506918" y="8424265"/>
            <a:ext cx="4326365" cy="4326365"/>
          </a:xfrm>
          <a:custGeom>
            <a:avLst/>
            <a:gdLst/>
            <a:ahLst/>
            <a:cxnLst/>
            <a:rect r="r" b="b" t="t" l="l"/>
            <a:pathLst>
              <a:path h="4326365" w="4326365">
                <a:moveTo>
                  <a:pt x="0" y="0"/>
                </a:moveTo>
                <a:lnTo>
                  <a:pt x="4326365" y="0"/>
                </a:lnTo>
                <a:lnTo>
                  <a:pt x="4326365" y="4326365"/>
                </a:lnTo>
                <a:lnTo>
                  <a:pt x="0" y="43263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10800000">
            <a:off x="7457005" y="443095"/>
            <a:ext cx="1035787" cy="103578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8BB87"/>
            </a:solidFill>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3079"/>
                </a:lnSpc>
              </a:pPr>
            </a:p>
          </p:txBody>
        </p:sp>
      </p:grpSp>
      <p:grpSp>
        <p:nvGrpSpPr>
          <p:cNvPr name="Group 12" id="12"/>
          <p:cNvGrpSpPr/>
          <p:nvPr/>
        </p:nvGrpSpPr>
        <p:grpSpPr>
          <a:xfrm rot="0">
            <a:off x="9833064" y="644500"/>
            <a:ext cx="7727862" cy="8633115"/>
            <a:chOff x="0" y="0"/>
            <a:chExt cx="1253208" cy="1400010"/>
          </a:xfrm>
        </p:grpSpPr>
        <p:sp>
          <p:nvSpPr>
            <p:cNvPr name="Freeform 13" id="13"/>
            <p:cNvSpPr/>
            <p:nvPr/>
          </p:nvSpPr>
          <p:spPr>
            <a:xfrm flipH="false" flipV="false" rot="0">
              <a:off x="0" y="0"/>
              <a:ext cx="1253208" cy="1400010"/>
            </a:xfrm>
            <a:custGeom>
              <a:avLst/>
              <a:gdLst/>
              <a:ahLst/>
              <a:cxnLst/>
              <a:rect r="r" b="b" t="t" l="l"/>
              <a:pathLst>
                <a:path h="1400010" w="1253208">
                  <a:moveTo>
                    <a:pt x="0" y="0"/>
                  </a:moveTo>
                  <a:lnTo>
                    <a:pt x="1253208" y="0"/>
                  </a:lnTo>
                  <a:lnTo>
                    <a:pt x="1253208" y="1400010"/>
                  </a:lnTo>
                  <a:lnTo>
                    <a:pt x="0" y="1400010"/>
                  </a:lnTo>
                  <a:close/>
                </a:path>
              </a:pathLst>
            </a:custGeom>
            <a:blipFill>
              <a:blip r:embed="rId4"/>
              <a:stretch>
                <a:fillRect l="-12037" t="0" r="-12037" b="0"/>
              </a:stretch>
            </a:blipFill>
            <a:ln w="85725" cap="sq">
              <a:solidFill>
                <a:srgbClr val="FFFDF7"/>
              </a:solidFill>
              <a:prstDash val="solid"/>
              <a:miter/>
            </a:ln>
          </p:spPr>
        </p:sp>
      </p:grpSp>
      <p:sp>
        <p:nvSpPr>
          <p:cNvPr name="TextBox 14" id="14"/>
          <p:cNvSpPr txBox="true"/>
          <p:nvPr/>
        </p:nvSpPr>
        <p:spPr>
          <a:xfrm rot="0">
            <a:off x="1028700" y="1775049"/>
            <a:ext cx="6315030" cy="6679752"/>
          </a:xfrm>
          <a:prstGeom prst="rect">
            <a:avLst/>
          </a:prstGeom>
        </p:spPr>
        <p:txBody>
          <a:bodyPr anchor="t" rtlCol="false" tIns="0" lIns="0" bIns="0" rIns="0">
            <a:spAutoFit/>
          </a:bodyPr>
          <a:lstStyle/>
          <a:p>
            <a:pPr algn="l">
              <a:lnSpc>
                <a:spcPts val="3524"/>
              </a:lnSpc>
              <a:spcBef>
                <a:spcPct val="0"/>
              </a:spcBef>
            </a:pPr>
            <a:r>
              <a:rPr lang="en-US" b="true" sz="2517" spc="148">
                <a:solidFill>
                  <a:srgbClr val="4D4C4C"/>
                </a:solidFill>
                <a:latin typeface="Helios Bold"/>
                <a:ea typeface="Helios Bold"/>
                <a:cs typeface="Helios Bold"/>
                <a:sym typeface="Helios Bold"/>
              </a:rPr>
              <a:t>Google Maps es una herramienta de búsqueda de ubicaciones que permite geolocalizar un punto concreto, calcular rutas, encontrar los lugares de interés más cercanos o ver la apariencia de un lugar a pie de calle a través de </a:t>
            </a:r>
            <a:r>
              <a:rPr lang="en-US" b="true" sz="2517" spc="148" u="sng">
                <a:solidFill>
                  <a:srgbClr val="4D4C4C"/>
                </a:solidFill>
                <a:latin typeface="Helios Bold"/>
                <a:ea typeface="Helios Bold"/>
                <a:cs typeface="Helios Bold"/>
                <a:sym typeface="Helios Bold"/>
                <a:hlinkClick r:id="rId5" tooltip="https://www.arimetrics.com/glosario-digital/google-street-view"/>
              </a:rPr>
              <a:t>Google Street View</a:t>
            </a:r>
            <a:r>
              <a:rPr lang="en-US" b="true" sz="2517" spc="148">
                <a:solidFill>
                  <a:srgbClr val="4D4C4C"/>
                </a:solidFill>
                <a:latin typeface="Helios Bold"/>
                <a:ea typeface="Helios Bold"/>
                <a:cs typeface="Helios Bold"/>
                <a:sym typeface="Helios Bold"/>
              </a:rPr>
              <a:t>. Fue desarrollada en 2005, inicialmente para Internet Explorer y Mozilla Firefox en PC. Sin embargo, su uso se ha generalizado de la mano de los smartphones y ha sido entonces cuando ha pasado a convertirse en un elemento fundamental para hacer </a:t>
            </a:r>
            <a:r>
              <a:rPr lang="en-US" b="true" sz="2517" spc="148" u="sng">
                <a:solidFill>
                  <a:srgbClr val="4D4C4C"/>
                </a:solidFill>
                <a:latin typeface="Helios Bold"/>
                <a:ea typeface="Helios Bold"/>
                <a:cs typeface="Helios Bold"/>
                <a:sym typeface="Helios Bold"/>
                <a:hlinkClick r:id="rId6" tooltip="https://www.arimetrics.com/agencia-seo-local"/>
              </a:rPr>
              <a:t>SEO local</a:t>
            </a:r>
            <a:r>
              <a:rPr lang="en-US" b="true" sz="2517" spc="148">
                <a:solidFill>
                  <a:srgbClr val="4D4C4C"/>
                </a:solidFill>
                <a:latin typeface="Helios Bold"/>
                <a:ea typeface="Helios Bold"/>
                <a:cs typeface="Helios Bold"/>
                <a:sym typeface="Helios Bold"/>
              </a:rPr>
              <a: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DF7"/>
        </a:solidFill>
      </p:bgPr>
    </p:bg>
    <p:spTree>
      <p:nvGrpSpPr>
        <p:cNvPr id="1" name=""/>
        <p:cNvGrpSpPr/>
        <p:nvPr/>
      </p:nvGrpSpPr>
      <p:grpSpPr>
        <a:xfrm>
          <a:off x="0" y="0"/>
          <a:ext cx="0" cy="0"/>
          <a:chOff x="0" y="0"/>
          <a:chExt cx="0" cy="0"/>
        </a:xfrm>
      </p:grpSpPr>
      <p:grpSp>
        <p:nvGrpSpPr>
          <p:cNvPr name="Group 2" id="2"/>
          <p:cNvGrpSpPr/>
          <p:nvPr/>
        </p:nvGrpSpPr>
        <p:grpSpPr>
          <a:xfrm rot="-10800000">
            <a:off x="13986999" y="-2149600"/>
            <a:ext cx="6316248" cy="3178300"/>
            <a:chOff x="0" y="0"/>
            <a:chExt cx="807640" cy="406400"/>
          </a:xfrm>
        </p:grpSpPr>
        <p:sp>
          <p:nvSpPr>
            <p:cNvPr name="Freeform 3" id="3"/>
            <p:cNvSpPr/>
            <p:nvPr/>
          </p:nvSpPr>
          <p:spPr>
            <a:xfrm flipH="false" flipV="false" rot="0">
              <a:off x="0" y="0"/>
              <a:ext cx="807640" cy="406400"/>
            </a:xfrm>
            <a:custGeom>
              <a:avLst/>
              <a:gdLst/>
              <a:ahLst/>
              <a:cxnLst/>
              <a:rect r="r" b="b" t="t" l="l"/>
              <a:pathLst>
                <a:path h="406400" w="807640">
                  <a:moveTo>
                    <a:pt x="604440" y="0"/>
                  </a:moveTo>
                  <a:cubicBezTo>
                    <a:pt x="716665" y="0"/>
                    <a:pt x="807640" y="90976"/>
                    <a:pt x="807640" y="203200"/>
                  </a:cubicBezTo>
                  <a:cubicBezTo>
                    <a:pt x="807640" y="315424"/>
                    <a:pt x="716665" y="406400"/>
                    <a:pt x="60444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name="TextBox 4" id="4"/>
            <p:cNvSpPr txBox="true"/>
            <p:nvPr/>
          </p:nvSpPr>
          <p:spPr>
            <a:xfrm>
              <a:off x="0" y="-47625"/>
              <a:ext cx="807640" cy="454025"/>
            </a:xfrm>
            <a:prstGeom prst="rect">
              <a:avLst/>
            </a:prstGeom>
          </p:spPr>
          <p:txBody>
            <a:bodyPr anchor="ctr" rtlCol="false" tIns="50800" lIns="50800" bIns="50800" rIns="50800"/>
            <a:lstStyle/>
            <a:p>
              <a:pPr algn="ctr">
                <a:lnSpc>
                  <a:spcPts val="3079"/>
                </a:lnSpc>
              </a:pPr>
            </a:p>
          </p:txBody>
        </p:sp>
      </p:grpSp>
      <p:grpSp>
        <p:nvGrpSpPr>
          <p:cNvPr name="Group 5" id="5"/>
          <p:cNvGrpSpPr/>
          <p:nvPr/>
        </p:nvGrpSpPr>
        <p:grpSpPr>
          <a:xfrm rot="0">
            <a:off x="17259300" y="-565845"/>
            <a:ext cx="15452455" cy="11836184"/>
            <a:chOff x="0" y="0"/>
            <a:chExt cx="4069782" cy="3117349"/>
          </a:xfrm>
        </p:grpSpPr>
        <p:sp>
          <p:nvSpPr>
            <p:cNvPr name="Freeform 6" id="6"/>
            <p:cNvSpPr/>
            <p:nvPr/>
          </p:nvSpPr>
          <p:spPr>
            <a:xfrm flipH="false" flipV="false" rot="0">
              <a:off x="0" y="0"/>
              <a:ext cx="4069783" cy="3117349"/>
            </a:xfrm>
            <a:custGeom>
              <a:avLst/>
              <a:gdLst/>
              <a:ahLst/>
              <a:cxnLst/>
              <a:rect r="r" b="b" t="t" l="l"/>
              <a:pathLst>
                <a:path h="3117349" w="4069783">
                  <a:moveTo>
                    <a:pt x="0" y="0"/>
                  </a:moveTo>
                  <a:lnTo>
                    <a:pt x="4069783" y="0"/>
                  </a:lnTo>
                  <a:lnTo>
                    <a:pt x="4069783" y="3117349"/>
                  </a:lnTo>
                  <a:lnTo>
                    <a:pt x="0" y="3117349"/>
                  </a:lnTo>
                  <a:close/>
                </a:path>
              </a:pathLst>
            </a:custGeom>
            <a:solidFill>
              <a:srgbClr val="B8BB87"/>
            </a:solidFill>
          </p:spPr>
        </p:sp>
        <p:sp>
          <p:nvSpPr>
            <p:cNvPr name="TextBox 7" id="7"/>
            <p:cNvSpPr txBox="true"/>
            <p:nvPr/>
          </p:nvSpPr>
          <p:spPr>
            <a:xfrm>
              <a:off x="0" y="-47625"/>
              <a:ext cx="4069782" cy="3164974"/>
            </a:xfrm>
            <a:prstGeom prst="rect">
              <a:avLst/>
            </a:prstGeom>
          </p:spPr>
          <p:txBody>
            <a:bodyPr anchor="ctr" rtlCol="false" tIns="50800" lIns="50800" bIns="50800" rIns="50800"/>
            <a:lstStyle/>
            <a:p>
              <a:pPr algn="ctr">
                <a:lnSpc>
                  <a:spcPts val="3079"/>
                </a:lnSpc>
              </a:pPr>
            </a:p>
          </p:txBody>
        </p:sp>
      </p:grpSp>
      <p:sp>
        <p:nvSpPr>
          <p:cNvPr name="TextBox 8" id="8"/>
          <p:cNvSpPr txBox="true"/>
          <p:nvPr/>
        </p:nvSpPr>
        <p:spPr>
          <a:xfrm rot="0">
            <a:off x="1428627" y="3319928"/>
            <a:ext cx="4216185" cy="3664588"/>
          </a:xfrm>
          <a:prstGeom prst="rect">
            <a:avLst/>
          </a:prstGeom>
        </p:spPr>
        <p:txBody>
          <a:bodyPr anchor="t" rtlCol="false" tIns="0" lIns="0" bIns="0" rIns="0">
            <a:spAutoFit/>
          </a:bodyPr>
          <a:lstStyle/>
          <a:p>
            <a:pPr algn="ctr">
              <a:lnSpc>
                <a:spcPts val="30064"/>
              </a:lnSpc>
              <a:spcBef>
                <a:spcPct val="0"/>
              </a:spcBef>
            </a:pPr>
            <a:r>
              <a:rPr lang="en-US" b="true" sz="21474">
                <a:solidFill>
                  <a:srgbClr val="4D4C4C"/>
                </a:solidFill>
                <a:latin typeface="TS Deniz Bold"/>
                <a:ea typeface="TS Deniz Bold"/>
                <a:cs typeface="TS Deniz Bold"/>
                <a:sym typeface="TS Deniz Bold"/>
              </a:rPr>
              <a:t>04</a:t>
            </a:r>
          </a:p>
        </p:txBody>
      </p:sp>
      <p:sp>
        <p:nvSpPr>
          <p:cNvPr name="TextBox 9" id="9"/>
          <p:cNvSpPr txBox="true"/>
          <p:nvPr/>
        </p:nvSpPr>
        <p:spPr>
          <a:xfrm rot="0">
            <a:off x="6507994" y="2533650"/>
            <a:ext cx="10637129" cy="4943475"/>
          </a:xfrm>
          <a:prstGeom prst="rect">
            <a:avLst/>
          </a:prstGeom>
        </p:spPr>
        <p:txBody>
          <a:bodyPr anchor="t" rtlCol="false" tIns="0" lIns="0" bIns="0" rIns="0">
            <a:spAutoFit/>
          </a:bodyPr>
          <a:lstStyle/>
          <a:p>
            <a:pPr algn="l">
              <a:lnSpc>
                <a:spcPts val="19739"/>
              </a:lnSpc>
              <a:spcBef>
                <a:spcPct val="0"/>
              </a:spcBef>
            </a:pPr>
            <a:r>
              <a:rPr lang="en-US" sz="14100" b="true">
                <a:solidFill>
                  <a:srgbClr val="4D4C4C"/>
                </a:solidFill>
                <a:latin typeface="TS Deniz Bold"/>
                <a:ea typeface="TS Deniz Bold"/>
                <a:cs typeface="TS Deniz Bold"/>
                <a:sym typeface="TS Deniz Bold"/>
              </a:rPr>
              <a:t>Conteo de pasos</a:t>
            </a:r>
          </a:p>
        </p:txBody>
      </p:sp>
      <p:grpSp>
        <p:nvGrpSpPr>
          <p:cNvPr name="Group 10" id="10"/>
          <p:cNvGrpSpPr/>
          <p:nvPr/>
        </p:nvGrpSpPr>
        <p:grpSpPr>
          <a:xfrm rot="-10800000">
            <a:off x="-2136122" y="3282112"/>
            <a:ext cx="8227978" cy="4140271"/>
            <a:chOff x="0" y="0"/>
            <a:chExt cx="807640" cy="406400"/>
          </a:xfrm>
        </p:grpSpPr>
        <p:sp>
          <p:nvSpPr>
            <p:cNvPr name="Freeform 11" id="11"/>
            <p:cNvSpPr/>
            <p:nvPr/>
          </p:nvSpPr>
          <p:spPr>
            <a:xfrm flipH="false" flipV="false" rot="0">
              <a:off x="0" y="0"/>
              <a:ext cx="807640" cy="406400"/>
            </a:xfrm>
            <a:custGeom>
              <a:avLst/>
              <a:gdLst/>
              <a:ahLst/>
              <a:cxnLst/>
              <a:rect r="r" b="b" t="t" l="l"/>
              <a:pathLst>
                <a:path h="406400" w="807640">
                  <a:moveTo>
                    <a:pt x="604440" y="0"/>
                  </a:moveTo>
                  <a:cubicBezTo>
                    <a:pt x="716665" y="0"/>
                    <a:pt x="807640" y="90976"/>
                    <a:pt x="807640" y="203200"/>
                  </a:cubicBezTo>
                  <a:cubicBezTo>
                    <a:pt x="807640" y="315424"/>
                    <a:pt x="716665" y="406400"/>
                    <a:pt x="60444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name="TextBox 12" id="12"/>
            <p:cNvSpPr txBox="true"/>
            <p:nvPr/>
          </p:nvSpPr>
          <p:spPr>
            <a:xfrm>
              <a:off x="0" y="-47625"/>
              <a:ext cx="807640" cy="454025"/>
            </a:xfrm>
            <a:prstGeom prst="rect">
              <a:avLst/>
            </a:prstGeom>
          </p:spPr>
          <p:txBody>
            <a:bodyPr anchor="ctr" rtlCol="false" tIns="50800" lIns="50800" bIns="50800" rIns="50800"/>
            <a:lstStyle/>
            <a:p>
              <a:pPr algn="ctr">
                <a:lnSpc>
                  <a:spcPts val="3079"/>
                </a:lnSpc>
              </a:pPr>
            </a:p>
          </p:txBody>
        </p:sp>
      </p:grpSp>
      <p:grpSp>
        <p:nvGrpSpPr>
          <p:cNvPr name="Group 13" id="13"/>
          <p:cNvGrpSpPr/>
          <p:nvPr/>
        </p:nvGrpSpPr>
        <p:grpSpPr>
          <a:xfrm rot="0">
            <a:off x="879387" y="2646483"/>
            <a:ext cx="1098480" cy="109848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8BB87"/>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3079"/>
                </a:lnSpc>
              </a:pPr>
            </a:p>
          </p:txBody>
        </p:sp>
      </p:grpSp>
      <p:sp>
        <p:nvSpPr>
          <p:cNvPr name="Freeform 16" id="16"/>
          <p:cNvSpPr/>
          <p:nvPr/>
        </p:nvSpPr>
        <p:spPr>
          <a:xfrm flipH="false" flipV="false" rot="0">
            <a:off x="-1698802" y="5514834"/>
            <a:ext cx="3397604" cy="3397604"/>
          </a:xfrm>
          <a:custGeom>
            <a:avLst/>
            <a:gdLst/>
            <a:ahLst/>
            <a:cxnLst/>
            <a:rect r="r" b="b" t="t" l="l"/>
            <a:pathLst>
              <a:path h="3397604" w="3397604">
                <a:moveTo>
                  <a:pt x="0" y="0"/>
                </a:moveTo>
                <a:lnTo>
                  <a:pt x="3397604" y="0"/>
                </a:lnTo>
                <a:lnTo>
                  <a:pt x="3397604" y="3397603"/>
                </a:lnTo>
                <a:lnTo>
                  <a:pt x="0" y="33976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DAGXOh9luto</dc:identifier>
  <dcterms:modified xsi:type="dcterms:W3CDTF">2011-08-01T06:04:30Z</dcterms:modified>
  <cp:revision>1</cp:revision>
  <dc:title>Roberto Grijalva Sánchez 20130054</dc:title>
</cp:coreProperties>
</file>