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Black"/>
      <p:bold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Black-bold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MerriweatherBlack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6985904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26985904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6985904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6985904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26985904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26985904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6985904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6985904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6985904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6985904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6985904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26985904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6985904d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26985904d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6985904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6985904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26985904d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26985904d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972764">
            <a:off x="-1196266" y="3254141"/>
            <a:ext cx="11384128" cy="40793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 rot="981330">
            <a:off x="235440" y="1827887"/>
            <a:ext cx="8520708" cy="128251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Rute Turun Gunung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BFS dan Branch and Bound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 rot="981232">
            <a:off x="131064" y="2601662"/>
            <a:ext cx="4242654" cy="7381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Robert Antonius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2125250057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 rot="981232">
            <a:off x="5456589" y="4170737"/>
            <a:ext cx="4242654" cy="7381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ft. heuristik dan informed search </a:t>
            </a:r>
            <a:endParaRPr>
              <a:solidFill>
                <a:schemeClr val="lt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WOOHOO!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Program  –  roberika.github.io/terrain-algorithm</a:t>
            </a:r>
            <a:endParaRPr sz="17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5" y="128950"/>
            <a:ext cx="8831951" cy="42425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2"/>
          <p:cNvSpPr txBox="1"/>
          <p:nvPr/>
        </p:nvSpPr>
        <p:spPr>
          <a:xfrm>
            <a:off x="729000" y="3143925"/>
            <a:ext cx="7144800" cy="11082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TERIMA KASIH</a:t>
            </a:r>
            <a:endParaRPr sz="6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6025" y="3075925"/>
            <a:ext cx="4299000" cy="17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02275" y="788050"/>
            <a:ext cx="37065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Kasus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Membuat program untuk mencari rute menurun terpendek pada suatu pegunungan.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Search and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Heuristics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Greed or Optimality</a:t>
            </a:r>
            <a:endParaRPr sz="18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681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digunakan adalah data peta elevasi yang disediakan oleh Federal Office of Topography swisstopo. Data berupa 500 x 500 titik ketinggian rata-rata dari 2 x 2 meter persegi.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25" y="1950475"/>
            <a:ext cx="2971499" cy="29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- BFS and Branch and Bound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5335375" y="1505700"/>
            <a:ext cx="34968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yang digunakan adalah gabungan BFS dan BaB, dimana langkah yang dikunjungi pertama kali adalah langkah dengan prioritas tertinggi.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Prioritas langkah dihitung dengan rumus berikut, dimana semakin rendah total bobotnya, semakin tinggi prioritasnya.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Weight</a:t>
            </a:r>
            <a:br>
              <a:rPr lang="en"/>
            </a:br>
            <a:r>
              <a:rPr lang="en"/>
              <a:t>1:0 -&gt; BFS		optimal</a:t>
            </a:r>
            <a:br>
              <a:rPr lang="en"/>
            </a:br>
            <a:r>
              <a:rPr lang="en"/>
              <a:t>0:1 -&gt; Greedy	cepat</a:t>
            </a:r>
            <a:br>
              <a:rPr lang="en"/>
            </a:br>
            <a:r>
              <a:rPr lang="en"/>
              <a:t>?:?  -&gt; titik tengah yang baik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375"/>
            <a:ext cx="5219450" cy="382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5114641" y="3425870"/>
            <a:ext cx="3938249" cy="555809"/>
            <a:chOff x="5164975" y="4026075"/>
            <a:chExt cx="3810225" cy="503450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4">
              <a:alphaModFix/>
            </a:blip>
            <a:srcRect b="15419" l="0" r="0" t="0"/>
            <a:stretch/>
          </p:blipFill>
          <p:spPr>
            <a:xfrm>
              <a:off x="5164975" y="4026075"/>
              <a:ext cx="3326600" cy="24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5">
              <a:alphaModFix/>
            </a:blip>
            <a:srcRect b="0" l="0" r="0" t="18093"/>
            <a:stretch/>
          </p:blipFill>
          <p:spPr>
            <a:xfrm>
              <a:off x="6291700" y="4304425"/>
              <a:ext cx="2683500" cy="225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Program  –  roberika.github.io/terrain-algorithm</a:t>
            </a:r>
            <a:endParaRPr sz="17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5" y="128950"/>
            <a:ext cx="8831951" cy="424254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2163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700" y="277137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400" y="-12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00" y="-1587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400" y="2773750"/>
            <a:ext cx="3192601" cy="237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560050" y="1944875"/>
            <a:ext cx="1729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6017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20913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700" y="412012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400" y="-1360187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00" y="-1361762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400" y="4122500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0000" y="1138600"/>
            <a:ext cx="5951398" cy="28588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22150" y="2789950"/>
            <a:ext cx="25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Recency : Elevation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 dan Analisa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325" y="31750"/>
            <a:ext cx="4948676" cy="14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075" y="1163325"/>
            <a:ext cx="5023926" cy="14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8625" y="2410200"/>
            <a:ext cx="6569174" cy="26571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9"/>
          <p:cNvSpPr txBox="1"/>
          <p:nvPr/>
        </p:nvSpPr>
        <p:spPr>
          <a:xfrm>
            <a:off x="206100" y="265575"/>
            <a:ext cx="3677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Dilakukan pengujian terhadap bagaimana algoritma menangani rute saat titik akhir yang dicari lebih rendah dari titik awal, saat sebaliknya, dan saat kedua titik setara.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Dilakukan pula pengujian terhadap spesifik titik awal lebih tinggi dari titik akhir sehingga rute turun dari awal ke akhir.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Didapat bahwa…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flipH="1" rot="10800000">
            <a:off x="3048575" y="2882475"/>
            <a:ext cx="2154300" cy="137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6477575" y="2780925"/>
            <a:ext cx="2007900" cy="147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169525" y="2603775"/>
            <a:ext cx="2278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Semakin rendah rasio bobot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Semakin tidak optimal rute yang dihasilkan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Semakin cepat kerja program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102225" y="1944875"/>
            <a:ext cx="1729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6017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20913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700" y="412012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400" y="-1360187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00" y="-1361762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400" y="4122500"/>
            <a:ext cx="3192601" cy="23721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064325" y="2789950"/>
            <a:ext cx="25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Recency : Elevation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200" y="1239462"/>
            <a:ext cx="6569174" cy="26571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2" name="Google Shape;142;p20"/>
          <p:cNvCxnSpPr/>
          <p:nvPr/>
        </p:nvCxnSpPr>
        <p:spPr>
          <a:xfrm rot="10800000">
            <a:off x="1241550" y="1735975"/>
            <a:ext cx="0" cy="16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/>
          <p:nvPr/>
        </p:nvCxnSpPr>
        <p:spPr>
          <a:xfrm rot="10800000">
            <a:off x="4561100" y="1309975"/>
            <a:ext cx="0" cy="16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2163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700" y="2771375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400" y="-12"/>
            <a:ext cx="3192601" cy="23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00" y="-1587"/>
            <a:ext cx="3192600" cy="237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400" y="2773750"/>
            <a:ext cx="3192601" cy="2372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302000" y="2079150"/>
            <a:ext cx="6540000" cy="9852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Lebih awal daripada BFS</a:t>
            </a:r>
            <a:endParaRPr b="1" sz="2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Lebih konsisten daripada Greedy</a:t>
            </a:r>
            <a:endParaRPr b="1" sz="2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