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562dfb9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562dfb9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d562dfb9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d562dfb9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d562dfb9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d562dfb9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d562dfb9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d562dfb9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d562dfb9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d562dfb9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d562dfb93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d562dfb93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d562dfb9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d562dfb9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</a:t>
            </a:r>
            <a:r>
              <a:rPr lang="en"/>
              <a:t>Spark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Rober Makram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11"/>
            <a:ext cx="9143998" cy="505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vs PySpark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Reading time in different datasets.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800" y="2503538"/>
            <a:ext cx="3542949" cy="238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025" y="2571749"/>
            <a:ext cx="3443976" cy="22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vs PySpark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075" y="1567550"/>
            <a:ext cx="473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PySpark </a:t>
            </a:r>
            <a:r>
              <a:rPr lang="en" sz="1500"/>
              <a:t>which is a python </a:t>
            </a:r>
            <a:r>
              <a:rPr lang="en" sz="1500"/>
              <a:t>version</a:t>
            </a:r>
            <a:r>
              <a:rPr lang="en" sz="1500"/>
              <a:t> of spark, it is creates all of the nodes need to process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 uses APIs to create Java jobs to </a:t>
            </a:r>
            <a:r>
              <a:rPr lang="en" sz="1500"/>
              <a:t>execute</a:t>
            </a:r>
            <a:r>
              <a:rPr lang="en" sz="1500"/>
              <a:t> spark commands.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Pandas </a:t>
            </a:r>
            <a:r>
              <a:rPr lang="en" sz="1500"/>
              <a:t>is a python </a:t>
            </a:r>
            <a:r>
              <a:rPr lang="en" sz="1500"/>
              <a:t>library</a:t>
            </a:r>
            <a:r>
              <a:rPr lang="en" sz="1500"/>
              <a:t> that enables users to better </a:t>
            </a:r>
            <a:r>
              <a:rPr lang="en" sz="1500"/>
              <a:t>analyze</a:t>
            </a:r>
            <a:r>
              <a:rPr lang="en" sz="1500"/>
              <a:t> their data.</a:t>
            </a:r>
            <a:endParaRPr sz="15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99" y="2571750"/>
            <a:ext cx="3722850" cy="22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575" y="125705"/>
            <a:ext cx="3950899" cy="230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Spark Project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408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Count the number of words present in a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Parallelizing</a:t>
            </a:r>
            <a:r>
              <a:rPr lang="en"/>
              <a:t> is needed for large files to ensure you get max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375" y="268925"/>
            <a:ext cx="3644601" cy="42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words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2" y="1442302"/>
            <a:ext cx="7923052" cy="33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word count and output them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5" y="1438575"/>
            <a:ext cx="8023400" cy="32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50" y="123250"/>
            <a:ext cx="2672151" cy="48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