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2" roundtripDataSignature="AMtx7mgsuZzM8SMd0JwSKjb9mmuqk0sJ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b658d498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18b658d498e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8b658d498e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9" name="Google Shape;559;g18b658d498e_0_2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8b658d498e_0_2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g18b658d498e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g18b658d498e_0_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20" y="0"/>
            <a:ext cx="1827296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g18b658d498e_0_45"/>
          <p:cNvSpPr txBox="1"/>
          <p:nvPr>
            <p:ph type="ctrTitle"/>
          </p:nvPr>
        </p:nvSpPr>
        <p:spPr>
          <a:xfrm>
            <a:off x="2286000" y="1683545"/>
            <a:ext cx="13716000" cy="29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  <a:defRPr b="1" sz="9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4" name="Google Shape;14;g18b658d498e_0_45"/>
          <p:cNvSpPr txBox="1"/>
          <p:nvPr>
            <p:ph idx="1" type="subTitle"/>
          </p:nvPr>
        </p:nvSpPr>
        <p:spPr>
          <a:xfrm>
            <a:off x="2286000" y="4768032"/>
            <a:ext cx="137160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lv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g18b658d498e_0_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28"/>
            <a:ext cx="18287999" cy="1028594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g18b658d498e_0_49"/>
          <p:cNvSpPr txBox="1"/>
          <p:nvPr>
            <p:ph idx="1" type="body"/>
          </p:nvPr>
        </p:nvSpPr>
        <p:spPr>
          <a:xfrm>
            <a:off x="1247775" y="2865120"/>
            <a:ext cx="15773400" cy="6269188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26262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None/>
              <a:defRPr sz="3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27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g18b658d498e_0_49"/>
          <p:cNvSpPr txBox="1"/>
          <p:nvPr>
            <p:ph type="title"/>
          </p:nvPr>
        </p:nvSpPr>
        <p:spPr>
          <a:xfrm>
            <a:off x="1257299" y="571620"/>
            <a:ext cx="15773400" cy="19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b="1" sz="54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g18b658d498e_0_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28"/>
            <a:ext cx="18287999" cy="1028594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g18b658d498e_0_56"/>
          <p:cNvSpPr txBox="1"/>
          <p:nvPr>
            <p:ph idx="1" type="body"/>
          </p:nvPr>
        </p:nvSpPr>
        <p:spPr>
          <a:xfrm>
            <a:off x="1247775" y="704008"/>
            <a:ext cx="15773400" cy="84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None/>
              <a:defRPr sz="3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27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g18b658d498e_0_56"/>
          <p:cNvSpPr txBox="1"/>
          <p:nvPr>
            <p:ph idx="2" type="body"/>
          </p:nvPr>
        </p:nvSpPr>
        <p:spPr>
          <a:xfrm>
            <a:off x="1247775" y="9573627"/>
            <a:ext cx="15773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None/>
              <a:defRPr sz="3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27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2_Solo el títul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28"/>
            <a:ext cx="18287999" cy="1028594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6"/>
          <p:cNvSpPr txBox="1"/>
          <p:nvPr>
            <p:ph idx="1" type="body"/>
          </p:nvPr>
        </p:nvSpPr>
        <p:spPr>
          <a:xfrm>
            <a:off x="1247775" y="704008"/>
            <a:ext cx="15773400" cy="84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None/>
              <a:defRPr sz="3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27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olo el título">
  <p:cSld name="1_Solo el títul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g18b658d498e_0_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59" y="0"/>
            <a:ext cx="18271080" cy="1028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cabezado de sección">
  <p:cSld name="1_Encabezado de secció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8b658d498e_0_52"/>
          <p:cNvSpPr txBox="1"/>
          <p:nvPr>
            <p:ph idx="1" type="body"/>
          </p:nvPr>
        </p:nvSpPr>
        <p:spPr>
          <a:xfrm>
            <a:off x="1247775" y="704008"/>
            <a:ext cx="15773400" cy="84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3000"/>
              <a:buNone/>
              <a:defRPr sz="3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27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g18b658d498e_0_52"/>
          <p:cNvSpPr txBox="1"/>
          <p:nvPr/>
        </p:nvSpPr>
        <p:spPr>
          <a:xfrm>
            <a:off x="1247775" y="9686166"/>
            <a:ext cx="1577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Datos/Observaciones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g18b658d498e_0_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1" y="0"/>
            <a:ext cx="18280596" cy="1028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8b658d498e_0_39"/>
          <p:cNvSpPr txBox="1"/>
          <p:nvPr>
            <p:ph type="title"/>
          </p:nvPr>
        </p:nvSpPr>
        <p:spPr>
          <a:xfrm>
            <a:off x="1257300" y="547688"/>
            <a:ext cx="15773400" cy="19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b="0" i="0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8b658d498e_0_39"/>
          <p:cNvSpPr txBox="1"/>
          <p:nvPr>
            <p:ph idx="1" type="body"/>
          </p:nvPr>
        </p:nvSpPr>
        <p:spPr>
          <a:xfrm>
            <a:off x="1257300" y="2738438"/>
            <a:ext cx="15773400" cy="6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>
            <a:lvl1pPr indent="-4953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572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191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00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18b658d498e_0_39"/>
          <p:cNvSpPr txBox="1"/>
          <p:nvPr>
            <p:ph idx="10" type="dt"/>
          </p:nvPr>
        </p:nvSpPr>
        <p:spPr>
          <a:xfrm>
            <a:off x="12573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g18b658d498e_0_39"/>
          <p:cNvSpPr txBox="1"/>
          <p:nvPr>
            <p:ph idx="11" type="ftr"/>
          </p:nvPr>
        </p:nvSpPr>
        <p:spPr>
          <a:xfrm>
            <a:off x="6057900" y="9534525"/>
            <a:ext cx="6172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g18b658d498e_0_39"/>
          <p:cNvSpPr txBox="1"/>
          <p:nvPr>
            <p:ph idx="12" type="sldNum"/>
          </p:nvPr>
        </p:nvSpPr>
        <p:spPr>
          <a:xfrm>
            <a:off x="12915900" y="9534525"/>
            <a:ext cx="4114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8b658d498e_0_34"/>
          <p:cNvSpPr txBox="1"/>
          <p:nvPr>
            <p:ph type="ctrTitle"/>
          </p:nvPr>
        </p:nvSpPr>
        <p:spPr>
          <a:xfrm>
            <a:off x="2286000" y="271997"/>
            <a:ext cx="13716000" cy="29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137150" spcFirstLastPara="1" rIns="137150" wrap="square" tIns="685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rial"/>
              <a:buNone/>
            </a:pPr>
            <a:r>
              <a:rPr lang="en-US"/>
              <a:t>Principio de algoritmos</a:t>
            </a:r>
            <a:endParaRPr/>
          </a:p>
        </p:txBody>
      </p:sp>
      <p:sp>
        <p:nvSpPr>
          <p:cNvPr id="37" name="Google Shape;37;g18b658d498e_0_34"/>
          <p:cNvSpPr txBox="1"/>
          <p:nvPr>
            <p:ph idx="1" type="subTitle"/>
          </p:nvPr>
        </p:nvSpPr>
        <p:spPr>
          <a:xfrm>
            <a:off x="1833238" y="3859904"/>
            <a:ext cx="13716000" cy="64519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US"/>
              <a:t>Sesión 1: Introducción a los algoritmos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0"/>
          <p:cNvSpPr txBox="1"/>
          <p:nvPr>
            <p:ph type="title"/>
          </p:nvPr>
        </p:nvSpPr>
        <p:spPr>
          <a:xfrm>
            <a:off x="1257299" y="571620"/>
            <a:ext cx="15773400" cy="19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US"/>
              <a:t>¿Qué pasos debemos realizar para ingresar a la plataforma educativa?</a:t>
            </a:r>
            <a:endParaRPr/>
          </a:p>
        </p:txBody>
      </p:sp>
      <p:sp>
        <p:nvSpPr>
          <p:cNvPr id="489" name="Google Shape;489;p20"/>
          <p:cNvSpPr txBox="1"/>
          <p:nvPr/>
        </p:nvSpPr>
        <p:spPr>
          <a:xfrm>
            <a:off x="1528200" y="3112975"/>
            <a:ext cx="10711500" cy="58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01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300"/>
              <a:buChar char="●"/>
            </a:pPr>
            <a:r>
              <a:rPr lang="en-US" sz="4300"/>
              <a:t>Encender la computadora</a:t>
            </a:r>
            <a:endParaRPr sz="4300"/>
          </a:p>
          <a:p>
            <a:pPr indent="-501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300"/>
              <a:buChar char="●"/>
            </a:pPr>
            <a:r>
              <a:rPr lang="en-US" sz="4300"/>
              <a:t>Verificar que tenemos acceso a internet</a:t>
            </a:r>
            <a:endParaRPr sz="4300"/>
          </a:p>
          <a:p>
            <a:pPr indent="-501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300"/>
              <a:buChar char="●"/>
            </a:pPr>
            <a:r>
              <a:rPr lang="en-US" sz="4300"/>
              <a:t>Iniciar el navegador</a:t>
            </a:r>
            <a:endParaRPr sz="4300"/>
          </a:p>
          <a:p>
            <a:pPr indent="-501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300"/>
              <a:buChar char="●"/>
            </a:pPr>
            <a:r>
              <a:rPr lang="en-US" sz="4300"/>
              <a:t>Ingresar el enlace de la plataforma</a:t>
            </a:r>
            <a:endParaRPr sz="4300"/>
          </a:p>
          <a:p>
            <a:pPr indent="-501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300"/>
              <a:buChar char="●"/>
            </a:pPr>
            <a:r>
              <a:rPr lang="en-US" sz="4300"/>
              <a:t>Colocar el usuario y contraseña</a:t>
            </a:r>
            <a:endParaRPr sz="4300"/>
          </a:p>
          <a:p>
            <a:pPr indent="-501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300"/>
              <a:buChar char="●"/>
            </a:pPr>
            <a:r>
              <a:rPr lang="en-US" sz="4300"/>
              <a:t>Darle clic al botón ingresar</a:t>
            </a:r>
            <a:endParaRPr sz="4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1"/>
          <p:cNvSpPr txBox="1"/>
          <p:nvPr>
            <p:ph idx="1" type="body"/>
          </p:nvPr>
        </p:nvSpPr>
        <p:spPr>
          <a:xfrm>
            <a:off x="1247775" y="704008"/>
            <a:ext cx="15773400" cy="84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rPr b="1" lang="en-US" sz="4800">
                <a:solidFill>
                  <a:srgbClr val="3F3F3F"/>
                </a:solidFill>
              </a:rPr>
              <a:t>Partes de un algoritmo</a:t>
            </a:r>
            <a:endParaRPr/>
          </a:p>
        </p:txBody>
      </p:sp>
      <p:grpSp>
        <p:nvGrpSpPr>
          <p:cNvPr id="495" name="Google Shape;495;p21"/>
          <p:cNvGrpSpPr/>
          <p:nvPr/>
        </p:nvGrpSpPr>
        <p:grpSpPr>
          <a:xfrm>
            <a:off x="2349851" y="6937246"/>
            <a:ext cx="13986059" cy="1233636"/>
            <a:chOff x="12314" y="377531"/>
            <a:chExt cx="13986059" cy="1233636"/>
          </a:xfrm>
        </p:grpSpPr>
        <p:sp>
          <p:nvSpPr>
            <p:cNvPr id="496" name="Google Shape;496;p21"/>
            <p:cNvSpPr/>
            <p:nvPr/>
          </p:nvSpPr>
          <p:spPr>
            <a:xfrm>
              <a:off x="12314" y="377531"/>
              <a:ext cx="3680542" cy="1233636"/>
            </a:xfrm>
            <a:prstGeom prst="roundRect">
              <a:avLst>
                <a:gd fmla="val 10000" name="adj"/>
              </a:avLst>
            </a:prstGeom>
            <a:solidFill>
              <a:srgbClr val="00B39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1"/>
            <p:cNvSpPr txBox="1"/>
            <p:nvPr/>
          </p:nvSpPr>
          <p:spPr>
            <a:xfrm>
              <a:off x="48446" y="413663"/>
              <a:ext cx="3608278" cy="11613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9550" lIns="209550" spcFirstLastPara="1" rIns="209550" wrap="square" tIns="209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0"/>
                <a:buFont typeface="Arial"/>
                <a:buNone/>
              </a:pPr>
              <a:r>
                <a:rPr b="0" i="0" lang="en-US" sz="5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Entrada</a:t>
              </a: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4060910" y="537962"/>
              <a:ext cx="780274" cy="91277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3CA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1"/>
            <p:cNvSpPr txBox="1"/>
            <p:nvPr/>
          </p:nvSpPr>
          <p:spPr>
            <a:xfrm>
              <a:off x="4060910" y="720517"/>
              <a:ext cx="546192" cy="547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t/>
              </a:r>
              <a:endParaRPr b="0" i="0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5165072" y="377531"/>
              <a:ext cx="3680542" cy="1233636"/>
            </a:xfrm>
            <a:prstGeom prst="roundRect">
              <a:avLst>
                <a:gd fmla="val 10000" name="adj"/>
              </a:avLst>
            </a:prstGeom>
            <a:solidFill>
              <a:srgbClr val="00B39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1"/>
            <p:cNvSpPr txBox="1"/>
            <p:nvPr/>
          </p:nvSpPr>
          <p:spPr>
            <a:xfrm>
              <a:off x="5201204" y="413663"/>
              <a:ext cx="3608278" cy="11613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9550" lIns="209550" spcFirstLastPara="1" rIns="209550" wrap="square" tIns="209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0"/>
                <a:buFont typeface="Arial"/>
                <a:buNone/>
              </a:pPr>
              <a:r>
                <a:rPr b="0" i="0" lang="en-US" sz="5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Proceso</a:t>
              </a: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9213669" y="537962"/>
              <a:ext cx="780274" cy="91277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3CA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1"/>
            <p:cNvSpPr txBox="1"/>
            <p:nvPr/>
          </p:nvSpPr>
          <p:spPr>
            <a:xfrm>
              <a:off x="9213669" y="720517"/>
              <a:ext cx="546192" cy="547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100"/>
                <a:buFont typeface="Arial"/>
                <a:buNone/>
              </a:pPr>
              <a:r>
                <a:t/>
              </a:r>
              <a:endParaRPr b="0" i="0" sz="4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10317831" y="377531"/>
              <a:ext cx="3680542" cy="1233636"/>
            </a:xfrm>
            <a:prstGeom prst="roundRect">
              <a:avLst>
                <a:gd fmla="val 10000" name="adj"/>
              </a:avLst>
            </a:prstGeom>
            <a:solidFill>
              <a:srgbClr val="00B39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1"/>
            <p:cNvSpPr txBox="1"/>
            <p:nvPr/>
          </p:nvSpPr>
          <p:spPr>
            <a:xfrm>
              <a:off x="10353963" y="413663"/>
              <a:ext cx="3608278" cy="11613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9550" lIns="209550" spcFirstLastPara="1" rIns="209550" wrap="square" tIns="209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0"/>
                <a:buFont typeface="Arial"/>
                <a:buNone/>
              </a:pPr>
              <a:r>
                <a:rPr b="0" i="0" lang="en-US" sz="5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Salida</a:t>
              </a:r>
              <a:endParaRPr/>
            </a:p>
          </p:txBody>
        </p:sp>
      </p:grpSp>
      <p:sp>
        <p:nvSpPr>
          <p:cNvPr id="506" name="Google Shape;506;p21"/>
          <p:cNvSpPr txBox="1"/>
          <p:nvPr/>
        </p:nvSpPr>
        <p:spPr>
          <a:xfrm>
            <a:off x="2337537" y="3235057"/>
            <a:ext cx="15043355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Es la introducción de datos para ser transformados.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Proceso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Es el conjunto de operaciones a realizar para dar solución al problema.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Son los resultados obtenidos a través del proceso.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2"/>
          <p:cNvSpPr txBox="1"/>
          <p:nvPr>
            <p:ph idx="1" type="body"/>
          </p:nvPr>
        </p:nvSpPr>
        <p:spPr>
          <a:xfrm>
            <a:off x="1247775" y="2256502"/>
            <a:ext cx="15773400" cy="1519085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rPr b="1" lang="en-US" sz="4800">
                <a:solidFill>
                  <a:srgbClr val="3F3F3F"/>
                </a:solidFill>
              </a:rPr>
              <a:t>¿Cómo impactan los algoritmos en las ingenierías?</a:t>
            </a:r>
            <a:endParaRPr sz="4800">
              <a:solidFill>
                <a:srgbClr val="3F3F3F"/>
              </a:solidFill>
            </a:endParaRPr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512" name="Google Shape;512;p22" title="iSlide™ 版权声明  COPYRIGHT NOTICE"/>
          <p:cNvGrpSpPr/>
          <p:nvPr/>
        </p:nvGrpSpPr>
        <p:grpSpPr>
          <a:xfrm>
            <a:off x="7061050" y="4146898"/>
            <a:ext cx="4165900" cy="3667146"/>
            <a:chOff x="4110306" y="1182525"/>
            <a:chExt cx="4893987" cy="4308064"/>
          </a:xfrm>
        </p:grpSpPr>
        <p:sp>
          <p:nvSpPr>
            <p:cNvPr id="513" name="Google Shape;513;p22"/>
            <p:cNvSpPr/>
            <p:nvPr/>
          </p:nvSpPr>
          <p:spPr>
            <a:xfrm>
              <a:off x="4127239" y="1561851"/>
              <a:ext cx="4877054" cy="3596827"/>
            </a:xfrm>
            <a:custGeom>
              <a:rect b="b" l="l" r="r" t="t"/>
              <a:pathLst>
                <a:path extrusionOk="0" h="617" w="835">
                  <a:moveTo>
                    <a:pt x="792" y="561"/>
                  </a:moveTo>
                  <a:cubicBezTo>
                    <a:pt x="830" y="502"/>
                    <a:pt x="830" y="502"/>
                    <a:pt x="830" y="502"/>
                  </a:cubicBezTo>
                  <a:cubicBezTo>
                    <a:pt x="835" y="495"/>
                    <a:pt x="833" y="485"/>
                    <a:pt x="826" y="481"/>
                  </a:cubicBezTo>
                  <a:cubicBezTo>
                    <a:pt x="792" y="459"/>
                    <a:pt x="792" y="459"/>
                    <a:pt x="792" y="459"/>
                  </a:cubicBezTo>
                  <a:cubicBezTo>
                    <a:pt x="764" y="502"/>
                    <a:pt x="764" y="502"/>
                    <a:pt x="764" y="502"/>
                  </a:cubicBezTo>
                  <a:cubicBezTo>
                    <a:pt x="761" y="506"/>
                    <a:pt x="757" y="507"/>
                    <a:pt x="753" y="504"/>
                  </a:cubicBezTo>
                  <a:cubicBezTo>
                    <a:pt x="747" y="500"/>
                    <a:pt x="747" y="500"/>
                    <a:pt x="747" y="500"/>
                  </a:cubicBezTo>
                  <a:cubicBezTo>
                    <a:pt x="743" y="498"/>
                    <a:pt x="742" y="493"/>
                    <a:pt x="745" y="490"/>
                  </a:cubicBezTo>
                  <a:cubicBezTo>
                    <a:pt x="773" y="446"/>
                    <a:pt x="773" y="446"/>
                    <a:pt x="773" y="446"/>
                  </a:cubicBezTo>
                  <a:cubicBezTo>
                    <a:pt x="728" y="417"/>
                    <a:pt x="728" y="417"/>
                    <a:pt x="728" y="417"/>
                  </a:cubicBezTo>
                  <a:cubicBezTo>
                    <a:pt x="707" y="448"/>
                    <a:pt x="707" y="448"/>
                    <a:pt x="707" y="448"/>
                  </a:cubicBezTo>
                  <a:cubicBezTo>
                    <a:pt x="705" y="451"/>
                    <a:pt x="700" y="452"/>
                    <a:pt x="697" y="450"/>
                  </a:cubicBezTo>
                  <a:cubicBezTo>
                    <a:pt x="691" y="446"/>
                    <a:pt x="691" y="446"/>
                    <a:pt x="691" y="446"/>
                  </a:cubicBezTo>
                  <a:cubicBezTo>
                    <a:pt x="687" y="443"/>
                    <a:pt x="686" y="439"/>
                    <a:pt x="689" y="435"/>
                  </a:cubicBezTo>
                  <a:cubicBezTo>
                    <a:pt x="709" y="404"/>
                    <a:pt x="709" y="404"/>
                    <a:pt x="709" y="404"/>
                  </a:cubicBezTo>
                  <a:cubicBezTo>
                    <a:pt x="663" y="375"/>
                    <a:pt x="663" y="375"/>
                    <a:pt x="663" y="375"/>
                  </a:cubicBezTo>
                  <a:cubicBezTo>
                    <a:pt x="635" y="418"/>
                    <a:pt x="635" y="418"/>
                    <a:pt x="635" y="418"/>
                  </a:cubicBezTo>
                  <a:cubicBezTo>
                    <a:pt x="633" y="422"/>
                    <a:pt x="628" y="423"/>
                    <a:pt x="624" y="421"/>
                  </a:cubicBezTo>
                  <a:cubicBezTo>
                    <a:pt x="618" y="416"/>
                    <a:pt x="618" y="416"/>
                    <a:pt x="618" y="416"/>
                  </a:cubicBezTo>
                  <a:cubicBezTo>
                    <a:pt x="615" y="414"/>
                    <a:pt x="614" y="409"/>
                    <a:pt x="616" y="406"/>
                  </a:cubicBezTo>
                  <a:cubicBezTo>
                    <a:pt x="644" y="362"/>
                    <a:pt x="644" y="362"/>
                    <a:pt x="644" y="362"/>
                  </a:cubicBezTo>
                  <a:cubicBezTo>
                    <a:pt x="599" y="333"/>
                    <a:pt x="599" y="333"/>
                    <a:pt x="599" y="333"/>
                  </a:cubicBezTo>
                  <a:cubicBezTo>
                    <a:pt x="579" y="364"/>
                    <a:pt x="579" y="364"/>
                    <a:pt x="579" y="364"/>
                  </a:cubicBezTo>
                  <a:cubicBezTo>
                    <a:pt x="576" y="367"/>
                    <a:pt x="572" y="368"/>
                    <a:pt x="568" y="366"/>
                  </a:cubicBezTo>
                  <a:cubicBezTo>
                    <a:pt x="562" y="362"/>
                    <a:pt x="562" y="362"/>
                    <a:pt x="562" y="362"/>
                  </a:cubicBezTo>
                  <a:cubicBezTo>
                    <a:pt x="559" y="360"/>
                    <a:pt x="558" y="355"/>
                    <a:pt x="560" y="352"/>
                  </a:cubicBezTo>
                  <a:cubicBezTo>
                    <a:pt x="580" y="321"/>
                    <a:pt x="580" y="321"/>
                    <a:pt x="580" y="321"/>
                  </a:cubicBezTo>
                  <a:cubicBezTo>
                    <a:pt x="535" y="291"/>
                    <a:pt x="535" y="291"/>
                    <a:pt x="535" y="291"/>
                  </a:cubicBezTo>
                  <a:cubicBezTo>
                    <a:pt x="506" y="334"/>
                    <a:pt x="506" y="334"/>
                    <a:pt x="506" y="334"/>
                  </a:cubicBezTo>
                  <a:cubicBezTo>
                    <a:pt x="504" y="338"/>
                    <a:pt x="499" y="339"/>
                    <a:pt x="496" y="337"/>
                  </a:cubicBezTo>
                  <a:cubicBezTo>
                    <a:pt x="490" y="333"/>
                    <a:pt x="490" y="333"/>
                    <a:pt x="490" y="333"/>
                  </a:cubicBezTo>
                  <a:cubicBezTo>
                    <a:pt x="486" y="330"/>
                    <a:pt x="485" y="326"/>
                    <a:pt x="487" y="322"/>
                  </a:cubicBezTo>
                  <a:cubicBezTo>
                    <a:pt x="516" y="279"/>
                    <a:pt x="516" y="279"/>
                    <a:pt x="516" y="279"/>
                  </a:cubicBezTo>
                  <a:cubicBezTo>
                    <a:pt x="470" y="249"/>
                    <a:pt x="470" y="249"/>
                    <a:pt x="470" y="249"/>
                  </a:cubicBezTo>
                  <a:cubicBezTo>
                    <a:pt x="450" y="280"/>
                    <a:pt x="450" y="280"/>
                    <a:pt x="450" y="280"/>
                  </a:cubicBezTo>
                  <a:cubicBezTo>
                    <a:pt x="448" y="283"/>
                    <a:pt x="443" y="284"/>
                    <a:pt x="440" y="282"/>
                  </a:cubicBezTo>
                  <a:cubicBezTo>
                    <a:pt x="433" y="278"/>
                    <a:pt x="433" y="278"/>
                    <a:pt x="433" y="278"/>
                  </a:cubicBezTo>
                  <a:cubicBezTo>
                    <a:pt x="430" y="276"/>
                    <a:pt x="429" y="271"/>
                    <a:pt x="431" y="268"/>
                  </a:cubicBezTo>
                  <a:cubicBezTo>
                    <a:pt x="451" y="237"/>
                    <a:pt x="451" y="237"/>
                    <a:pt x="451" y="237"/>
                  </a:cubicBezTo>
                  <a:cubicBezTo>
                    <a:pt x="406" y="207"/>
                    <a:pt x="406" y="207"/>
                    <a:pt x="406" y="207"/>
                  </a:cubicBezTo>
                  <a:cubicBezTo>
                    <a:pt x="377" y="251"/>
                    <a:pt x="377" y="251"/>
                    <a:pt x="377" y="251"/>
                  </a:cubicBezTo>
                  <a:cubicBezTo>
                    <a:pt x="375" y="254"/>
                    <a:pt x="371" y="255"/>
                    <a:pt x="367" y="253"/>
                  </a:cubicBezTo>
                  <a:cubicBezTo>
                    <a:pt x="361" y="249"/>
                    <a:pt x="361" y="249"/>
                    <a:pt x="361" y="249"/>
                  </a:cubicBezTo>
                  <a:cubicBezTo>
                    <a:pt x="357" y="247"/>
                    <a:pt x="356" y="242"/>
                    <a:pt x="359" y="238"/>
                  </a:cubicBezTo>
                  <a:cubicBezTo>
                    <a:pt x="387" y="195"/>
                    <a:pt x="387" y="195"/>
                    <a:pt x="387" y="195"/>
                  </a:cubicBezTo>
                  <a:cubicBezTo>
                    <a:pt x="341" y="165"/>
                    <a:pt x="341" y="165"/>
                    <a:pt x="341" y="165"/>
                  </a:cubicBezTo>
                  <a:cubicBezTo>
                    <a:pt x="321" y="196"/>
                    <a:pt x="321" y="196"/>
                    <a:pt x="321" y="196"/>
                  </a:cubicBezTo>
                  <a:cubicBezTo>
                    <a:pt x="319" y="200"/>
                    <a:pt x="314" y="201"/>
                    <a:pt x="311" y="198"/>
                  </a:cubicBezTo>
                  <a:cubicBezTo>
                    <a:pt x="305" y="194"/>
                    <a:pt x="305" y="194"/>
                    <a:pt x="305" y="194"/>
                  </a:cubicBezTo>
                  <a:cubicBezTo>
                    <a:pt x="301" y="192"/>
                    <a:pt x="300" y="187"/>
                    <a:pt x="302" y="184"/>
                  </a:cubicBezTo>
                  <a:cubicBezTo>
                    <a:pt x="323" y="153"/>
                    <a:pt x="323" y="153"/>
                    <a:pt x="323" y="153"/>
                  </a:cubicBezTo>
                  <a:cubicBezTo>
                    <a:pt x="277" y="123"/>
                    <a:pt x="277" y="123"/>
                    <a:pt x="277" y="123"/>
                  </a:cubicBezTo>
                  <a:cubicBezTo>
                    <a:pt x="249" y="167"/>
                    <a:pt x="249" y="167"/>
                    <a:pt x="249" y="167"/>
                  </a:cubicBezTo>
                  <a:cubicBezTo>
                    <a:pt x="246" y="170"/>
                    <a:pt x="242" y="171"/>
                    <a:pt x="238" y="169"/>
                  </a:cubicBezTo>
                  <a:cubicBezTo>
                    <a:pt x="232" y="165"/>
                    <a:pt x="232" y="165"/>
                    <a:pt x="232" y="165"/>
                  </a:cubicBezTo>
                  <a:cubicBezTo>
                    <a:pt x="229" y="163"/>
                    <a:pt x="228" y="158"/>
                    <a:pt x="230" y="155"/>
                  </a:cubicBezTo>
                  <a:cubicBezTo>
                    <a:pt x="258" y="111"/>
                    <a:pt x="258" y="111"/>
                    <a:pt x="258" y="111"/>
                  </a:cubicBezTo>
                  <a:cubicBezTo>
                    <a:pt x="213" y="81"/>
                    <a:pt x="213" y="81"/>
                    <a:pt x="213" y="81"/>
                  </a:cubicBezTo>
                  <a:cubicBezTo>
                    <a:pt x="193" y="112"/>
                    <a:pt x="193" y="112"/>
                    <a:pt x="193" y="112"/>
                  </a:cubicBezTo>
                  <a:cubicBezTo>
                    <a:pt x="190" y="116"/>
                    <a:pt x="186" y="117"/>
                    <a:pt x="182" y="115"/>
                  </a:cubicBezTo>
                  <a:cubicBezTo>
                    <a:pt x="176" y="110"/>
                    <a:pt x="176" y="110"/>
                    <a:pt x="176" y="110"/>
                  </a:cubicBezTo>
                  <a:cubicBezTo>
                    <a:pt x="172" y="108"/>
                    <a:pt x="171" y="104"/>
                    <a:pt x="174" y="100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20" y="83"/>
                    <a:pt x="120" y="83"/>
                    <a:pt x="120" y="83"/>
                  </a:cubicBezTo>
                  <a:cubicBezTo>
                    <a:pt x="118" y="87"/>
                    <a:pt x="113" y="88"/>
                    <a:pt x="110" y="85"/>
                  </a:cubicBezTo>
                  <a:cubicBezTo>
                    <a:pt x="103" y="81"/>
                    <a:pt x="103" y="81"/>
                    <a:pt x="103" y="81"/>
                  </a:cubicBezTo>
                  <a:cubicBezTo>
                    <a:pt x="100" y="79"/>
                    <a:pt x="99" y="74"/>
                    <a:pt x="101" y="71"/>
                  </a:cubicBezTo>
                  <a:cubicBezTo>
                    <a:pt x="130" y="27"/>
                    <a:pt x="130" y="27"/>
                    <a:pt x="130" y="27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88" y="0"/>
                    <a:pt x="79" y="2"/>
                    <a:pt x="75" y="9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1" y="123"/>
                    <a:pt x="1" y="123"/>
                    <a:pt x="1" y="123"/>
                  </a:cubicBezTo>
                  <a:cubicBezTo>
                    <a:pt x="0" y="123"/>
                    <a:pt x="0" y="124"/>
                    <a:pt x="0" y="125"/>
                  </a:cubicBezTo>
                  <a:cubicBezTo>
                    <a:pt x="755" y="617"/>
                    <a:pt x="755" y="617"/>
                    <a:pt x="755" y="617"/>
                  </a:cubicBezTo>
                  <a:cubicBezTo>
                    <a:pt x="756" y="616"/>
                    <a:pt x="756" y="616"/>
                    <a:pt x="757" y="615"/>
                  </a:cubicBezTo>
                  <a:lnTo>
                    <a:pt x="792" y="561"/>
                  </a:lnTo>
                  <a:close/>
                </a:path>
              </a:pathLst>
            </a:custGeom>
            <a:solidFill>
              <a:srgbClr val="D6AF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4110306" y="2290024"/>
              <a:ext cx="4426605" cy="2905911"/>
            </a:xfrm>
            <a:custGeom>
              <a:rect b="b" l="l" r="r" t="t"/>
              <a:pathLst>
                <a:path extrusionOk="0" h="498" w="758">
                  <a:moveTo>
                    <a:pt x="758" y="492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6"/>
                    <a:pt x="2" y="14"/>
                    <a:pt x="8" y="19"/>
                  </a:cubicBezTo>
                  <a:cubicBezTo>
                    <a:pt x="739" y="494"/>
                    <a:pt x="739" y="494"/>
                    <a:pt x="739" y="494"/>
                  </a:cubicBezTo>
                  <a:cubicBezTo>
                    <a:pt x="745" y="498"/>
                    <a:pt x="753" y="497"/>
                    <a:pt x="758" y="492"/>
                  </a:cubicBezTo>
                  <a:close/>
                </a:path>
              </a:pathLst>
            </a:custGeom>
            <a:solidFill>
              <a:srgbClr val="846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4706390" y="1717646"/>
              <a:ext cx="284495" cy="355620"/>
            </a:xfrm>
            <a:custGeom>
              <a:rect b="b" l="l" r="r" t="t"/>
              <a:pathLst>
                <a:path extrusionOk="0" h="61" w="49">
                  <a:moveTo>
                    <a:pt x="21" y="56"/>
                  </a:moveTo>
                  <a:cubicBezTo>
                    <a:pt x="49" y="12"/>
                    <a:pt x="49" y="12"/>
                    <a:pt x="49" y="1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0" y="47"/>
                    <a:pt x="1" y="52"/>
                    <a:pt x="4" y="5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4" y="61"/>
                    <a:pt x="19" y="60"/>
                    <a:pt x="21" y="56"/>
                  </a:cubicBezTo>
                  <a:close/>
                </a:path>
              </a:pathLst>
            </a:custGeom>
            <a:solidFill>
              <a:srgbClr val="846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5126359" y="1961499"/>
              <a:ext cx="247241" cy="281109"/>
            </a:xfrm>
            <a:custGeom>
              <a:rect b="b" l="l" r="r" t="t"/>
              <a:pathLst>
                <a:path extrusionOk="0" h="48" w="42">
                  <a:moveTo>
                    <a:pt x="23" y="0"/>
                  </a:moveTo>
                  <a:cubicBezTo>
                    <a:pt x="3" y="31"/>
                    <a:pt x="3" y="31"/>
                    <a:pt x="3" y="31"/>
                  </a:cubicBezTo>
                  <a:cubicBezTo>
                    <a:pt x="0" y="35"/>
                    <a:pt x="1" y="39"/>
                    <a:pt x="5" y="41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5" y="48"/>
                    <a:pt x="19" y="47"/>
                    <a:pt x="22" y="43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846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5458269" y="2208739"/>
              <a:ext cx="287883" cy="348846"/>
            </a:xfrm>
            <a:custGeom>
              <a:rect b="b" l="l" r="r" t="t"/>
              <a:pathLst>
                <a:path extrusionOk="0" h="60" w="49">
                  <a:moveTo>
                    <a:pt x="30" y="0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0" y="47"/>
                    <a:pt x="1" y="52"/>
                    <a:pt x="4" y="54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4" y="60"/>
                    <a:pt x="18" y="59"/>
                    <a:pt x="21" y="56"/>
                  </a:cubicBezTo>
                  <a:cubicBezTo>
                    <a:pt x="49" y="12"/>
                    <a:pt x="49" y="12"/>
                    <a:pt x="49" y="1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846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5881624" y="2452592"/>
              <a:ext cx="237079" cy="281109"/>
            </a:xfrm>
            <a:custGeom>
              <a:rect b="b" l="l" r="r" t="t"/>
              <a:pathLst>
                <a:path extrusionOk="0" h="48" w="41">
                  <a:moveTo>
                    <a:pt x="23" y="0"/>
                  </a:moveTo>
                  <a:cubicBezTo>
                    <a:pt x="2" y="31"/>
                    <a:pt x="2" y="31"/>
                    <a:pt x="2" y="31"/>
                  </a:cubicBezTo>
                  <a:cubicBezTo>
                    <a:pt x="0" y="34"/>
                    <a:pt x="1" y="39"/>
                    <a:pt x="5" y="41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4" y="48"/>
                    <a:pt x="19" y="47"/>
                    <a:pt x="21" y="43"/>
                  </a:cubicBezTo>
                  <a:cubicBezTo>
                    <a:pt x="41" y="12"/>
                    <a:pt x="41" y="12"/>
                    <a:pt x="41" y="12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846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6206760" y="2696445"/>
              <a:ext cx="291268" cy="352232"/>
            </a:xfrm>
            <a:custGeom>
              <a:rect b="b" l="l" r="r" t="t"/>
              <a:pathLst>
                <a:path extrusionOk="0" h="60" w="50">
                  <a:moveTo>
                    <a:pt x="31" y="0"/>
                  </a:moveTo>
                  <a:cubicBezTo>
                    <a:pt x="3" y="43"/>
                    <a:pt x="3" y="43"/>
                    <a:pt x="3" y="43"/>
                  </a:cubicBezTo>
                  <a:cubicBezTo>
                    <a:pt x="0" y="47"/>
                    <a:pt x="1" y="52"/>
                    <a:pt x="5" y="5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5" y="60"/>
                    <a:pt x="19" y="59"/>
                    <a:pt x="21" y="56"/>
                  </a:cubicBezTo>
                  <a:cubicBezTo>
                    <a:pt x="50" y="12"/>
                    <a:pt x="50" y="12"/>
                    <a:pt x="50" y="12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846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6633503" y="2943683"/>
              <a:ext cx="240467" cy="274335"/>
            </a:xfrm>
            <a:custGeom>
              <a:rect b="b" l="l" r="r" t="t"/>
              <a:pathLst>
                <a:path extrusionOk="0" h="47" w="41">
                  <a:moveTo>
                    <a:pt x="22" y="0"/>
                  </a:moveTo>
                  <a:cubicBezTo>
                    <a:pt x="2" y="31"/>
                    <a:pt x="2" y="31"/>
                    <a:pt x="2" y="31"/>
                  </a:cubicBezTo>
                  <a:cubicBezTo>
                    <a:pt x="0" y="34"/>
                    <a:pt x="1" y="39"/>
                    <a:pt x="4" y="41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4" y="47"/>
                    <a:pt x="19" y="46"/>
                    <a:pt x="21" y="43"/>
                  </a:cubicBezTo>
                  <a:cubicBezTo>
                    <a:pt x="41" y="12"/>
                    <a:pt x="41" y="12"/>
                    <a:pt x="41" y="12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846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7388770" y="3431389"/>
              <a:ext cx="237079" cy="274335"/>
            </a:xfrm>
            <a:custGeom>
              <a:rect b="b" l="l" r="r" t="t"/>
              <a:pathLst>
                <a:path extrusionOk="0" h="47" w="41">
                  <a:moveTo>
                    <a:pt x="22" y="0"/>
                  </a:moveTo>
                  <a:cubicBezTo>
                    <a:pt x="2" y="31"/>
                    <a:pt x="2" y="31"/>
                    <a:pt x="2" y="31"/>
                  </a:cubicBezTo>
                  <a:cubicBezTo>
                    <a:pt x="0" y="34"/>
                    <a:pt x="1" y="39"/>
                    <a:pt x="4" y="41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14" y="47"/>
                    <a:pt x="18" y="46"/>
                    <a:pt x="21" y="43"/>
                  </a:cubicBezTo>
                  <a:cubicBezTo>
                    <a:pt x="41" y="12"/>
                    <a:pt x="41" y="12"/>
                    <a:pt x="41" y="12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846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7713907" y="3671856"/>
              <a:ext cx="287883" cy="355620"/>
            </a:xfrm>
            <a:custGeom>
              <a:rect b="b" l="l" r="r" t="t"/>
              <a:pathLst>
                <a:path extrusionOk="0" h="61" w="49">
                  <a:moveTo>
                    <a:pt x="30" y="0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0" y="47"/>
                    <a:pt x="1" y="52"/>
                    <a:pt x="4" y="54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4" y="61"/>
                    <a:pt x="19" y="60"/>
                    <a:pt x="21" y="56"/>
                  </a:cubicBezTo>
                  <a:cubicBezTo>
                    <a:pt x="49" y="13"/>
                    <a:pt x="49" y="13"/>
                    <a:pt x="49" y="13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846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8133875" y="3915708"/>
              <a:ext cx="247241" cy="281109"/>
            </a:xfrm>
            <a:custGeom>
              <a:rect b="b" l="l" r="r" t="t"/>
              <a:pathLst>
                <a:path extrusionOk="0" h="48" w="42">
                  <a:moveTo>
                    <a:pt x="23" y="0"/>
                  </a:moveTo>
                  <a:cubicBezTo>
                    <a:pt x="3" y="31"/>
                    <a:pt x="3" y="31"/>
                    <a:pt x="3" y="31"/>
                  </a:cubicBezTo>
                  <a:cubicBezTo>
                    <a:pt x="0" y="35"/>
                    <a:pt x="1" y="39"/>
                    <a:pt x="5" y="42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4" y="48"/>
                    <a:pt x="19" y="47"/>
                    <a:pt x="21" y="44"/>
                  </a:cubicBezTo>
                  <a:cubicBezTo>
                    <a:pt x="42" y="13"/>
                    <a:pt x="42" y="13"/>
                    <a:pt x="42" y="13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846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8462398" y="4162947"/>
              <a:ext cx="291268" cy="355620"/>
            </a:xfrm>
            <a:custGeom>
              <a:rect b="b" l="l" r="r" t="t"/>
              <a:pathLst>
                <a:path extrusionOk="0" h="61" w="50">
                  <a:moveTo>
                    <a:pt x="31" y="0"/>
                  </a:moveTo>
                  <a:cubicBezTo>
                    <a:pt x="3" y="44"/>
                    <a:pt x="3" y="44"/>
                    <a:pt x="3" y="44"/>
                  </a:cubicBezTo>
                  <a:cubicBezTo>
                    <a:pt x="0" y="47"/>
                    <a:pt x="1" y="52"/>
                    <a:pt x="5" y="5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5" y="61"/>
                    <a:pt x="19" y="60"/>
                    <a:pt x="22" y="56"/>
                  </a:cubicBezTo>
                  <a:cubicBezTo>
                    <a:pt x="50" y="13"/>
                    <a:pt x="50" y="13"/>
                    <a:pt x="50" y="13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846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6962027" y="3187536"/>
              <a:ext cx="291268" cy="348846"/>
            </a:xfrm>
            <a:custGeom>
              <a:rect b="b" l="l" r="r" t="t"/>
              <a:pathLst>
                <a:path extrusionOk="0" h="60" w="50">
                  <a:moveTo>
                    <a:pt x="31" y="0"/>
                  </a:moveTo>
                  <a:cubicBezTo>
                    <a:pt x="2" y="43"/>
                    <a:pt x="2" y="43"/>
                    <a:pt x="2" y="43"/>
                  </a:cubicBezTo>
                  <a:cubicBezTo>
                    <a:pt x="0" y="47"/>
                    <a:pt x="1" y="51"/>
                    <a:pt x="5" y="5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14" y="60"/>
                    <a:pt x="19" y="59"/>
                    <a:pt x="21" y="55"/>
                  </a:cubicBezTo>
                  <a:cubicBezTo>
                    <a:pt x="50" y="12"/>
                    <a:pt x="50" y="12"/>
                    <a:pt x="50" y="12"/>
                  </a:cubicBezTo>
                  <a:lnTo>
                    <a:pt x="31" y="0"/>
                  </a:lnTo>
                  <a:close/>
                </a:path>
              </a:pathLst>
            </a:custGeom>
            <a:solidFill>
              <a:srgbClr val="846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4923148" y="1815866"/>
              <a:ext cx="4054052" cy="2753504"/>
            </a:xfrm>
            <a:custGeom>
              <a:rect b="b" l="l" r="r" t="t"/>
              <a:pathLst>
                <a:path extrusionOk="0" h="472" w="694">
                  <a:moveTo>
                    <a:pt x="666" y="421"/>
                  </a:moveTo>
                  <a:cubicBezTo>
                    <a:pt x="647" y="451"/>
                    <a:pt x="647" y="451"/>
                    <a:pt x="647" y="451"/>
                  </a:cubicBezTo>
                  <a:cubicBezTo>
                    <a:pt x="644" y="450"/>
                    <a:pt x="644" y="450"/>
                    <a:pt x="644" y="450"/>
                  </a:cubicBezTo>
                  <a:cubicBezTo>
                    <a:pt x="663" y="419"/>
                    <a:pt x="663" y="419"/>
                    <a:pt x="663" y="419"/>
                  </a:cubicBezTo>
                  <a:lnTo>
                    <a:pt x="666" y="421"/>
                  </a:lnTo>
                  <a:close/>
                  <a:moveTo>
                    <a:pt x="694" y="441"/>
                  </a:moveTo>
                  <a:cubicBezTo>
                    <a:pt x="694" y="440"/>
                    <a:pt x="693" y="439"/>
                    <a:pt x="692" y="439"/>
                  </a:cubicBezTo>
                  <a:cubicBezTo>
                    <a:pt x="673" y="470"/>
                    <a:pt x="673" y="470"/>
                    <a:pt x="673" y="470"/>
                  </a:cubicBezTo>
                  <a:cubicBezTo>
                    <a:pt x="675" y="472"/>
                    <a:pt x="675" y="472"/>
                    <a:pt x="675" y="472"/>
                  </a:cubicBezTo>
                  <a:lnTo>
                    <a:pt x="694" y="441"/>
                  </a:lnTo>
                  <a:close/>
                  <a:moveTo>
                    <a:pt x="688" y="435"/>
                  </a:moveTo>
                  <a:cubicBezTo>
                    <a:pt x="685" y="434"/>
                    <a:pt x="685" y="434"/>
                    <a:pt x="685" y="434"/>
                  </a:cubicBezTo>
                  <a:cubicBezTo>
                    <a:pt x="665" y="465"/>
                    <a:pt x="665" y="465"/>
                    <a:pt x="665" y="465"/>
                  </a:cubicBezTo>
                  <a:cubicBezTo>
                    <a:pt x="668" y="467"/>
                    <a:pt x="668" y="467"/>
                    <a:pt x="668" y="467"/>
                  </a:cubicBezTo>
                  <a:lnTo>
                    <a:pt x="688" y="435"/>
                  </a:lnTo>
                  <a:close/>
                  <a:moveTo>
                    <a:pt x="680" y="431"/>
                  </a:moveTo>
                  <a:cubicBezTo>
                    <a:pt x="678" y="429"/>
                    <a:pt x="678" y="429"/>
                    <a:pt x="678" y="429"/>
                  </a:cubicBezTo>
                  <a:cubicBezTo>
                    <a:pt x="658" y="460"/>
                    <a:pt x="658" y="460"/>
                    <a:pt x="658" y="460"/>
                  </a:cubicBezTo>
                  <a:cubicBezTo>
                    <a:pt x="661" y="462"/>
                    <a:pt x="661" y="462"/>
                    <a:pt x="661" y="462"/>
                  </a:cubicBezTo>
                  <a:lnTo>
                    <a:pt x="680" y="431"/>
                  </a:lnTo>
                  <a:close/>
                  <a:moveTo>
                    <a:pt x="673" y="426"/>
                  </a:moveTo>
                  <a:cubicBezTo>
                    <a:pt x="670" y="424"/>
                    <a:pt x="670" y="424"/>
                    <a:pt x="670" y="424"/>
                  </a:cubicBezTo>
                  <a:cubicBezTo>
                    <a:pt x="651" y="455"/>
                    <a:pt x="651" y="455"/>
                    <a:pt x="651" y="455"/>
                  </a:cubicBezTo>
                  <a:cubicBezTo>
                    <a:pt x="654" y="456"/>
                    <a:pt x="654" y="456"/>
                    <a:pt x="654" y="456"/>
                  </a:cubicBezTo>
                  <a:lnTo>
                    <a:pt x="673" y="426"/>
                  </a:lnTo>
                  <a:close/>
                  <a:moveTo>
                    <a:pt x="629" y="397"/>
                  </a:moveTo>
                  <a:cubicBezTo>
                    <a:pt x="627" y="396"/>
                    <a:pt x="627" y="396"/>
                    <a:pt x="627" y="396"/>
                  </a:cubicBezTo>
                  <a:cubicBezTo>
                    <a:pt x="606" y="429"/>
                    <a:pt x="606" y="429"/>
                    <a:pt x="606" y="429"/>
                  </a:cubicBezTo>
                  <a:cubicBezTo>
                    <a:pt x="608" y="431"/>
                    <a:pt x="608" y="431"/>
                    <a:pt x="608" y="431"/>
                  </a:cubicBezTo>
                  <a:lnTo>
                    <a:pt x="629" y="397"/>
                  </a:lnTo>
                  <a:close/>
                  <a:moveTo>
                    <a:pt x="622" y="393"/>
                  </a:moveTo>
                  <a:cubicBezTo>
                    <a:pt x="620" y="391"/>
                    <a:pt x="620" y="391"/>
                    <a:pt x="620" y="391"/>
                  </a:cubicBezTo>
                  <a:cubicBezTo>
                    <a:pt x="599" y="424"/>
                    <a:pt x="599" y="424"/>
                    <a:pt x="599" y="424"/>
                  </a:cubicBezTo>
                  <a:cubicBezTo>
                    <a:pt x="601" y="426"/>
                    <a:pt x="601" y="426"/>
                    <a:pt x="601" y="426"/>
                  </a:cubicBezTo>
                  <a:lnTo>
                    <a:pt x="622" y="393"/>
                  </a:lnTo>
                  <a:close/>
                  <a:moveTo>
                    <a:pt x="615" y="388"/>
                  </a:moveTo>
                  <a:cubicBezTo>
                    <a:pt x="612" y="386"/>
                    <a:pt x="612" y="386"/>
                    <a:pt x="612" y="386"/>
                  </a:cubicBezTo>
                  <a:cubicBezTo>
                    <a:pt x="592" y="419"/>
                    <a:pt x="592" y="419"/>
                    <a:pt x="592" y="419"/>
                  </a:cubicBezTo>
                  <a:cubicBezTo>
                    <a:pt x="594" y="420"/>
                    <a:pt x="594" y="420"/>
                    <a:pt x="594" y="420"/>
                  </a:cubicBezTo>
                  <a:lnTo>
                    <a:pt x="615" y="388"/>
                  </a:lnTo>
                  <a:close/>
                  <a:moveTo>
                    <a:pt x="607" y="383"/>
                  </a:moveTo>
                  <a:cubicBezTo>
                    <a:pt x="605" y="381"/>
                    <a:pt x="605" y="381"/>
                    <a:pt x="605" y="381"/>
                  </a:cubicBezTo>
                  <a:cubicBezTo>
                    <a:pt x="584" y="414"/>
                    <a:pt x="584" y="414"/>
                    <a:pt x="584" y="414"/>
                  </a:cubicBezTo>
                  <a:cubicBezTo>
                    <a:pt x="587" y="415"/>
                    <a:pt x="587" y="415"/>
                    <a:pt x="587" y="415"/>
                  </a:cubicBezTo>
                  <a:lnTo>
                    <a:pt x="607" y="383"/>
                  </a:lnTo>
                  <a:close/>
                  <a:moveTo>
                    <a:pt x="600" y="378"/>
                  </a:moveTo>
                  <a:cubicBezTo>
                    <a:pt x="597" y="376"/>
                    <a:pt x="597" y="376"/>
                    <a:pt x="597" y="376"/>
                  </a:cubicBezTo>
                  <a:cubicBezTo>
                    <a:pt x="577" y="408"/>
                    <a:pt x="577" y="408"/>
                    <a:pt x="577" y="408"/>
                  </a:cubicBezTo>
                  <a:cubicBezTo>
                    <a:pt x="580" y="410"/>
                    <a:pt x="580" y="410"/>
                    <a:pt x="580" y="410"/>
                  </a:cubicBezTo>
                  <a:lnTo>
                    <a:pt x="600" y="378"/>
                  </a:lnTo>
                  <a:close/>
                  <a:moveTo>
                    <a:pt x="564" y="355"/>
                  </a:moveTo>
                  <a:cubicBezTo>
                    <a:pt x="562" y="353"/>
                    <a:pt x="562" y="353"/>
                    <a:pt x="562" y="353"/>
                  </a:cubicBezTo>
                  <a:cubicBezTo>
                    <a:pt x="539" y="389"/>
                    <a:pt x="539" y="389"/>
                    <a:pt x="539" y="389"/>
                  </a:cubicBezTo>
                  <a:cubicBezTo>
                    <a:pt x="542" y="391"/>
                    <a:pt x="542" y="391"/>
                    <a:pt x="542" y="391"/>
                  </a:cubicBezTo>
                  <a:lnTo>
                    <a:pt x="564" y="355"/>
                  </a:lnTo>
                  <a:close/>
                  <a:moveTo>
                    <a:pt x="557" y="350"/>
                  </a:moveTo>
                  <a:cubicBezTo>
                    <a:pt x="554" y="348"/>
                    <a:pt x="554" y="348"/>
                    <a:pt x="554" y="348"/>
                  </a:cubicBezTo>
                  <a:cubicBezTo>
                    <a:pt x="532" y="384"/>
                    <a:pt x="532" y="384"/>
                    <a:pt x="532" y="384"/>
                  </a:cubicBezTo>
                  <a:cubicBezTo>
                    <a:pt x="535" y="386"/>
                    <a:pt x="535" y="386"/>
                    <a:pt x="535" y="386"/>
                  </a:cubicBezTo>
                  <a:lnTo>
                    <a:pt x="557" y="350"/>
                  </a:lnTo>
                  <a:close/>
                  <a:moveTo>
                    <a:pt x="549" y="345"/>
                  </a:moveTo>
                  <a:cubicBezTo>
                    <a:pt x="547" y="344"/>
                    <a:pt x="547" y="344"/>
                    <a:pt x="547" y="344"/>
                  </a:cubicBezTo>
                  <a:cubicBezTo>
                    <a:pt x="525" y="379"/>
                    <a:pt x="525" y="379"/>
                    <a:pt x="525" y="379"/>
                  </a:cubicBezTo>
                  <a:cubicBezTo>
                    <a:pt x="527" y="380"/>
                    <a:pt x="527" y="380"/>
                    <a:pt x="527" y="380"/>
                  </a:cubicBezTo>
                  <a:lnTo>
                    <a:pt x="549" y="345"/>
                  </a:lnTo>
                  <a:close/>
                  <a:moveTo>
                    <a:pt x="542" y="340"/>
                  </a:moveTo>
                  <a:cubicBezTo>
                    <a:pt x="539" y="339"/>
                    <a:pt x="539" y="339"/>
                    <a:pt x="539" y="339"/>
                  </a:cubicBezTo>
                  <a:cubicBezTo>
                    <a:pt x="518" y="373"/>
                    <a:pt x="518" y="373"/>
                    <a:pt x="518" y="373"/>
                  </a:cubicBezTo>
                  <a:cubicBezTo>
                    <a:pt x="520" y="375"/>
                    <a:pt x="520" y="375"/>
                    <a:pt x="520" y="375"/>
                  </a:cubicBezTo>
                  <a:lnTo>
                    <a:pt x="542" y="340"/>
                  </a:lnTo>
                  <a:close/>
                  <a:moveTo>
                    <a:pt x="535" y="336"/>
                  </a:moveTo>
                  <a:cubicBezTo>
                    <a:pt x="532" y="334"/>
                    <a:pt x="532" y="334"/>
                    <a:pt x="532" y="334"/>
                  </a:cubicBezTo>
                  <a:cubicBezTo>
                    <a:pt x="511" y="368"/>
                    <a:pt x="511" y="368"/>
                    <a:pt x="511" y="368"/>
                  </a:cubicBezTo>
                  <a:cubicBezTo>
                    <a:pt x="513" y="370"/>
                    <a:pt x="513" y="370"/>
                    <a:pt x="513" y="370"/>
                  </a:cubicBezTo>
                  <a:lnTo>
                    <a:pt x="535" y="336"/>
                  </a:lnTo>
                  <a:close/>
                  <a:moveTo>
                    <a:pt x="502" y="314"/>
                  </a:moveTo>
                  <a:cubicBezTo>
                    <a:pt x="499" y="312"/>
                    <a:pt x="499" y="312"/>
                    <a:pt x="499" y="312"/>
                  </a:cubicBezTo>
                  <a:cubicBezTo>
                    <a:pt x="478" y="347"/>
                    <a:pt x="478" y="347"/>
                    <a:pt x="478" y="347"/>
                  </a:cubicBezTo>
                  <a:cubicBezTo>
                    <a:pt x="480" y="348"/>
                    <a:pt x="480" y="348"/>
                    <a:pt x="480" y="348"/>
                  </a:cubicBezTo>
                  <a:lnTo>
                    <a:pt x="502" y="314"/>
                  </a:lnTo>
                  <a:close/>
                  <a:moveTo>
                    <a:pt x="494" y="309"/>
                  </a:moveTo>
                  <a:cubicBezTo>
                    <a:pt x="492" y="308"/>
                    <a:pt x="492" y="308"/>
                    <a:pt x="492" y="308"/>
                  </a:cubicBezTo>
                  <a:cubicBezTo>
                    <a:pt x="471" y="342"/>
                    <a:pt x="471" y="342"/>
                    <a:pt x="471" y="342"/>
                  </a:cubicBezTo>
                  <a:cubicBezTo>
                    <a:pt x="473" y="343"/>
                    <a:pt x="473" y="343"/>
                    <a:pt x="473" y="343"/>
                  </a:cubicBezTo>
                  <a:lnTo>
                    <a:pt x="494" y="309"/>
                  </a:lnTo>
                  <a:close/>
                  <a:moveTo>
                    <a:pt x="487" y="305"/>
                  </a:moveTo>
                  <a:cubicBezTo>
                    <a:pt x="484" y="303"/>
                    <a:pt x="484" y="303"/>
                    <a:pt x="484" y="303"/>
                  </a:cubicBezTo>
                  <a:cubicBezTo>
                    <a:pt x="463" y="336"/>
                    <a:pt x="463" y="336"/>
                    <a:pt x="463" y="336"/>
                  </a:cubicBezTo>
                  <a:cubicBezTo>
                    <a:pt x="466" y="338"/>
                    <a:pt x="466" y="338"/>
                    <a:pt x="466" y="338"/>
                  </a:cubicBezTo>
                  <a:lnTo>
                    <a:pt x="487" y="305"/>
                  </a:lnTo>
                  <a:close/>
                  <a:moveTo>
                    <a:pt x="480" y="300"/>
                  </a:moveTo>
                  <a:cubicBezTo>
                    <a:pt x="477" y="298"/>
                    <a:pt x="477" y="298"/>
                    <a:pt x="477" y="298"/>
                  </a:cubicBezTo>
                  <a:cubicBezTo>
                    <a:pt x="456" y="331"/>
                    <a:pt x="456" y="331"/>
                    <a:pt x="456" y="331"/>
                  </a:cubicBezTo>
                  <a:cubicBezTo>
                    <a:pt x="459" y="333"/>
                    <a:pt x="459" y="333"/>
                    <a:pt x="459" y="333"/>
                  </a:cubicBezTo>
                  <a:lnTo>
                    <a:pt x="480" y="300"/>
                  </a:lnTo>
                  <a:close/>
                  <a:moveTo>
                    <a:pt x="472" y="295"/>
                  </a:moveTo>
                  <a:cubicBezTo>
                    <a:pt x="470" y="293"/>
                    <a:pt x="470" y="293"/>
                    <a:pt x="470" y="293"/>
                  </a:cubicBezTo>
                  <a:cubicBezTo>
                    <a:pt x="449" y="326"/>
                    <a:pt x="449" y="326"/>
                    <a:pt x="449" y="326"/>
                  </a:cubicBezTo>
                  <a:cubicBezTo>
                    <a:pt x="452" y="328"/>
                    <a:pt x="452" y="328"/>
                    <a:pt x="452" y="328"/>
                  </a:cubicBezTo>
                  <a:lnTo>
                    <a:pt x="472" y="295"/>
                  </a:lnTo>
                  <a:close/>
                  <a:moveTo>
                    <a:pt x="437" y="272"/>
                  </a:moveTo>
                  <a:cubicBezTo>
                    <a:pt x="435" y="271"/>
                    <a:pt x="435" y="271"/>
                    <a:pt x="435" y="271"/>
                  </a:cubicBezTo>
                  <a:cubicBezTo>
                    <a:pt x="413" y="306"/>
                    <a:pt x="413" y="306"/>
                    <a:pt x="413" y="306"/>
                  </a:cubicBezTo>
                  <a:cubicBezTo>
                    <a:pt x="415" y="308"/>
                    <a:pt x="415" y="308"/>
                    <a:pt x="415" y="308"/>
                  </a:cubicBezTo>
                  <a:lnTo>
                    <a:pt x="437" y="272"/>
                  </a:lnTo>
                  <a:close/>
                  <a:moveTo>
                    <a:pt x="430" y="267"/>
                  </a:moveTo>
                  <a:cubicBezTo>
                    <a:pt x="427" y="266"/>
                    <a:pt x="427" y="266"/>
                    <a:pt x="427" y="266"/>
                  </a:cubicBezTo>
                  <a:cubicBezTo>
                    <a:pt x="405" y="301"/>
                    <a:pt x="405" y="301"/>
                    <a:pt x="405" y="301"/>
                  </a:cubicBezTo>
                  <a:cubicBezTo>
                    <a:pt x="408" y="302"/>
                    <a:pt x="408" y="302"/>
                    <a:pt x="408" y="302"/>
                  </a:cubicBezTo>
                  <a:lnTo>
                    <a:pt x="430" y="267"/>
                  </a:lnTo>
                  <a:close/>
                  <a:moveTo>
                    <a:pt x="423" y="263"/>
                  </a:moveTo>
                  <a:cubicBezTo>
                    <a:pt x="420" y="261"/>
                    <a:pt x="420" y="261"/>
                    <a:pt x="420" y="261"/>
                  </a:cubicBezTo>
                  <a:cubicBezTo>
                    <a:pt x="398" y="296"/>
                    <a:pt x="398" y="296"/>
                    <a:pt x="398" y="296"/>
                  </a:cubicBezTo>
                  <a:cubicBezTo>
                    <a:pt x="401" y="297"/>
                    <a:pt x="401" y="297"/>
                    <a:pt x="401" y="297"/>
                  </a:cubicBezTo>
                  <a:lnTo>
                    <a:pt x="423" y="263"/>
                  </a:lnTo>
                  <a:close/>
                  <a:moveTo>
                    <a:pt x="415" y="258"/>
                  </a:moveTo>
                  <a:cubicBezTo>
                    <a:pt x="413" y="256"/>
                    <a:pt x="413" y="256"/>
                    <a:pt x="413" y="256"/>
                  </a:cubicBezTo>
                  <a:cubicBezTo>
                    <a:pt x="391" y="290"/>
                    <a:pt x="391" y="290"/>
                    <a:pt x="391" y="290"/>
                  </a:cubicBezTo>
                  <a:cubicBezTo>
                    <a:pt x="394" y="292"/>
                    <a:pt x="394" y="292"/>
                    <a:pt x="394" y="292"/>
                  </a:cubicBezTo>
                  <a:lnTo>
                    <a:pt x="415" y="258"/>
                  </a:lnTo>
                  <a:close/>
                  <a:moveTo>
                    <a:pt x="408" y="253"/>
                  </a:moveTo>
                  <a:cubicBezTo>
                    <a:pt x="405" y="251"/>
                    <a:pt x="405" y="251"/>
                    <a:pt x="405" y="251"/>
                  </a:cubicBezTo>
                  <a:cubicBezTo>
                    <a:pt x="384" y="285"/>
                    <a:pt x="384" y="285"/>
                    <a:pt x="384" y="285"/>
                  </a:cubicBezTo>
                  <a:cubicBezTo>
                    <a:pt x="387" y="287"/>
                    <a:pt x="387" y="287"/>
                    <a:pt x="387" y="287"/>
                  </a:cubicBezTo>
                  <a:lnTo>
                    <a:pt x="408" y="253"/>
                  </a:lnTo>
                  <a:close/>
                  <a:moveTo>
                    <a:pt x="373" y="231"/>
                  </a:moveTo>
                  <a:cubicBezTo>
                    <a:pt x="371" y="229"/>
                    <a:pt x="371" y="229"/>
                    <a:pt x="371" y="229"/>
                  </a:cubicBezTo>
                  <a:cubicBezTo>
                    <a:pt x="349" y="263"/>
                    <a:pt x="349" y="263"/>
                    <a:pt x="349" y="263"/>
                  </a:cubicBezTo>
                  <a:cubicBezTo>
                    <a:pt x="352" y="264"/>
                    <a:pt x="352" y="264"/>
                    <a:pt x="352" y="264"/>
                  </a:cubicBezTo>
                  <a:lnTo>
                    <a:pt x="373" y="231"/>
                  </a:lnTo>
                  <a:close/>
                  <a:moveTo>
                    <a:pt x="366" y="226"/>
                  </a:moveTo>
                  <a:cubicBezTo>
                    <a:pt x="363" y="224"/>
                    <a:pt x="363" y="224"/>
                    <a:pt x="363" y="224"/>
                  </a:cubicBezTo>
                  <a:cubicBezTo>
                    <a:pt x="342" y="258"/>
                    <a:pt x="342" y="258"/>
                    <a:pt x="342" y="258"/>
                  </a:cubicBezTo>
                  <a:cubicBezTo>
                    <a:pt x="345" y="259"/>
                    <a:pt x="345" y="259"/>
                    <a:pt x="345" y="259"/>
                  </a:cubicBezTo>
                  <a:lnTo>
                    <a:pt x="366" y="226"/>
                  </a:lnTo>
                  <a:close/>
                  <a:moveTo>
                    <a:pt x="359" y="221"/>
                  </a:moveTo>
                  <a:cubicBezTo>
                    <a:pt x="356" y="219"/>
                    <a:pt x="356" y="219"/>
                    <a:pt x="356" y="219"/>
                  </a:cubicBezTo>
                  <a:cubicBezTo>
                    <a:pt x="335" y="252"/>
                    <a:pt x="335" y="252"/>
                    <a:pt x="335" y="252"/>
                  </a:cubicBezTo>
                  <a:cubicBezTo>
                    <a:pt x="338" y="254"/>
                    <a:pt x="338" y="254"/>
                    <a:pt x="338" y="254"/>
                  </a:cubicBezTo>
                  <a:lnTo>
                    <a:pt x="359" y="221"/>
                  </a:lnTo>
                  <a:close/>
                  <a:moveTo>
                    <a:pt x="351" y="216"/>
                  </a:moveTo>
                  <a:cubicBezTo>
                    <a:pt x="349" y="214"/>
                    <a:pt x="349" y="214"/>
                    <a:pt x="349" y="214"/>
                  </a:cubicBezTo>
                  <a:cubicBezTo>
                    <a:pt x="328" y="247"/>
                    <a:pt x="328" y="247"/>
                    <a:pt x="328" y="247"/>
                  </a:cubicBezTo>
                  <a:cubicBezTo>
                    <a:pt x="331" y="249"/>
                    <a:pt x="331" y="249"/>
                    <a:pt x="331" y="249"/>
                  </a:cubicBezTo>
                  <a:lnTo>
                    <a:pt x="351" y="216"/>
                  </a:lnTo>
                  <a:close/>
                  <a:moveTo>
                    <a:pt x="344" y="211"/>
                  </a:moveTo>
                  <a:cubicBezTo>
                    <a:pt x="341" y="210"/>
                    <a:pt x="341" y="210"/>
                    <a:pt x="341" y="210"/>
                  </a:cubicBezTo>
                  <a:cubicBezTo>
                    <a:pt x="321" y="242"/>
                    <a:pt x="321" y="242"/>
                    <a:pt x="321" y="242"/>
                  </a:cubicBezTo>
                  <a:cubicBezTo>
                    <a:pt x="324" y="244"/>
                    <a:pt x="324" y="244"/>
                    <a:pt x="324" y="244"/>
                  </a:cubicBezTo>
                  <a:lnTo>
                    <a:pt x="344" y="211"/>
                  </a:lnTo>
                  <a:close/>
                  <a:moveTo>
                    <a:pt x="309" y="189"/>
                  </a:moveTo>
                  <a:cubicBezTo>
                    <a:pt x="306" y="187"/>
                    <a:pt x="306" y="187"/>
                    <a:pt x="306" y="187"/>
                  </a:cubicBezTo>
                  <a:cubicBezTo>
                    <a:pt x="284" y="223"/>
                    <a:pt x="284" y="223"/>
                    <a:pt x="284" y="223"/>
                  </a:cubicBezTo>
                  <a:cubicBezTo>
                    <a:pt x="286" y="224"/>
                    <a:pt x="286" y="224"/>
                    <a:pt x="286" y="224"/>
                  </a:cubicBezTo>
                  <a:lnTo>
                    <a:pt x="309" y="189"/>
                  </a:lnTo>
                  <a:close/>
                  <a:moveTo>
                    <a:pt x="302" y="184"/>
                  </a:moveTo>
                  <a:cubicBezTo>
                    <a:pt x="299" y="182"/>
                    <a:pt x="299" y="182"/>
                    <a:pt x="299" y="182"/>
                  </a:cubicBezTo>
                  <a:cubicBezTo>
                    <a:pt x="277" y="218"/>
                    <a:pt x="277" y="218"/>
                    <a:pt x="277" y="218"/>
                  </a:cubicBezTo>
                  <a:cubicBezTo>
                    <a:pt x="279" y="219"/>
                    <a:pt x="279" y="219"/>
                    <a:pt x="279" y="219"/>
                  </a:cubicBezTo>
                  <a:lnTo>
                    <a:pt x="302" y="184"/>
                  </a:lnTo>
                  <a:close/>
                  <a:moveTo>
                    <a:pt x="294" y="179"/>
                  </a:moveTo>
                  <a:cubicBezTo>
                    <a:pt x="292" y="177"/>
                    <a:pt x="292" y="177"/>
                    <a:pt x="292" y="177"/>
                  </a:cubicBezTo>
                  <a:cubicBezTo>
                    <a:pt x="270" y="212"/>
                    <a:pt x="270" y="212"/>
                    <a:pt x="270" y="212"/>
                  </a:cubicBezTo>
                  <a:cubicBezTo>
                    <a:pt x="272" y="214"/>
                    <a:pt x="272" y="214"/>
                    <a:pt x="272" y="214"/>
                  </a:cubicBezTo>
                  <a:lnTo>
                    <a:pt x="294" y="179"/>
                  </a:lnTo>
                  <a:close/>
                  <a:moveTo>
                    <a:pt x="287" y="174"/>
                  </a:moveTo>
                  <a:cubicBezTo>
                    <a:pt x="284" y="173"/>
                    <a:pt x="284" y="173"/>
                    <a:pt x="284" y="173"/>
                  </a:cubicBezTo>
                  <a:cubicBezTo>
                    <a:pt x="263" y="207"/>
                    <a:pt x="263" y="207"/>
                    <a:pt x="263" y="207"/>
                  </a:cubicBezTo>
                  <a:cubicBezTo>
                    <a:pt x="265" y="209"/>
                    <a:pt x="265" y="209"/>
                    <a:pt x="265" y="209"/>
                  </a:cubicBezTo>
                  <a:lnTo>
                    <a:pt x="287" y="174"/>
                  </a:lnTo>
                  <a:close/>
                  <a:moveTo>
                    <a:pt x="279" y="169"/>
                  </a:moveTo>
                  <a:cubicBezTo>
                    <a:pt x="277" y="168"/>
                    <a:pt x="277" y="168"/>
                    <a:pt x="277" y="168"/>
                  </a:cubicBezTo>
                  <a:cubicBezTo>
                    <a:pt x="255" y="202"/>
                    <a:pt x="255" y="202"/>
                    <a:pt x="255" y="202"/>
                  </a:cubicBezTo>
                  <a:cubicBezTo>
                    <a:pt x="258" y="204"/>
                    <a:pt x="258" y="204"/>
                    <a:pt x="258" y="204"/>
                  </a:cubicBezTo>
                  <a:lnTo>
                    <a:pt x="279" y="169"/>
                  </a:lnTo>
                  <a:close/>
                  <a:moveTo>
                    <a:pt x="243" y="146"/>
                  </a:moveTo>
                  <a:cubicBezTo>
                    <a:pt x="241" y="144"/>
                    <a:pt x="241" y="144"/>
                    <a:pt x="241" y="144"/>
                  </a:cubicBezTo>
                  <a:cubicBezTo>
                    <a:pt x="219" y="178"/>
                    <a:pt x="219" y="178"/>
                    <a:pt x="219" y="178"/>
                  </a:cubicBezTo>
                  <a:cubicBezTo>
                    <a:pt x="222" y="180"/>
                    <a:pt x="222" y="180"/>
                    <a:pt x="222" y="180"/>
                  </a:cubicBezTo>
                  <a:lnTo>
                    <a:pt x="243" y="146"/>
                  </a:lnTo>
                  <a:close/>
                  <a:moveTo>
                    <a:pt x="236" y="141"/>
                  </a:moveTo>
                  <a:cubicBezTo>
                    <a:pt x="233" y="139"/>
                    <a:pt x="233" y="139"/>
                    <a:pt x="233" y="139"/>
                  </a:cubicBezTo>
                  <a:cubicBezTo>
                    <a:pt x="212" y="173"/>
                    <a:pt x="212" y="173"/>
                    <a:pt x="212" y="173"/>
                  </a:cubicBezTo>
                  <a:cubicBezTo>
                    <a:pt x="215" y="175"/>
                    <a:pt x="215" y="175"/>
                    <a:pt x="215" y="175"/>
                  </a:cubicBezTo>
                  <a:lnTo>
                    <a:pt x="236" y="141"/>
                  </a:lnTo>
                  <a:close/>
                  <a:moveTo>
                    <a:pt x="228" y="136"/>
                  </a:moveTo>
                  <a:cubicBezTo>
                    <a:pt x="226" y="134"/>
                    <a:pt x="226" y="134"/>
                    <a:pt x="226" y="134"/>
                  </a:cubicBezTo>
                  <a:cubicBezTo>
                    <a:pt x="205" y="168"/>
                    <a:pt x="205" y="168"/>
                    <a:pt x="205" y="168"/>
                  </a:cubicBezTo>
                  <a:cubicBezTo>
                    <a:pt x="208" y="169"/>
                    <a:pt x="208" y="169"/>
                    <a:pt x="208" y="169"/>
                  </a:cubicBezTo>
                  <a:lnTo>
                    <a:pt x="228" y="136"/>
                  </a:lnTo>
                  <a:close/>
                  <a:moveTo>
                    <a:pt x="221" y="131"/>
                  </a:moveTo>
                  <a:cubicBezTo>
                    <a:pt x="218" y="130"/>
                    <a:pt x="218" y="130"/>
                    <a:pt x="218" y="130"/>
                  </a:cubicBezTo>
                  <a:cubicBezTo>
                    <a:pt x="198" y="162"/>
                    <a:pt x="198" y="162"/>
                    <a:pt x="198" y="162"/>
                  </a:cubicBezTo>
                  <a:cubicBezTo>
                    <a:pt x="200" y="164"/>
                    <a:pt x="200" y="164"/>
                    <a:pt x="200" y="164"/>
                  </a:cubicBezTo>
                  <a:lnTo>
                    <a:pt x="221" y="131"/>
                  </a:lnTo>
                  <a:close/>
                  <a:moveTo>
                    <a:pt x="214" y="126"/>
                  </a:moveTo>
                  <a:cubicBezTo>
                    <a:pt x="211" y="125"/>
                    <a:pt x="211" y="125"/>
                    <a:pt x="211" y="125"/>
                  </a:cubicBezTo>
                  <a:cubicBezTo>
                    <a:pt x="191" y="157"/>
                    <a:pt x="191" y="157"/>
                    <a:pt x="191" y="157"/>
                  </a:cubicBezTo>
                  <a:cubicBezTo>
                    <a:pt x="193" y="159"/>
                    <a:pt x="193" y="159"/>
                    <a:pt x="193" y="159"/>
                  </a:cubicBezTo>
                  <a:lnTo>
                    <a:pt x="214" y="126"/>
                  </a:lnTo>
                  <a:close/>
                  <a:moveTo>
                    <a:pt x="179" y="104"/>
                  </a:moveTo>
                  <a:cubicBezTo>
                    <a:pt x="177" y="102"/>
                    <a:pt x="177" y="102"/>
                    <a:pt x="177" y="102"/>
                  </a:cubicBezTo>
                  <a:cubicBezTo>
                    <a:pt x="155" y="137"/>
                    <a:pt x="155" y="137"/>
                    <a:pt x="155" y="137"/>
                  </a:cubicBezTo>
                  <a:cubicBezTo>
                    <a:pt x="158" y="139"/>
                    <a:pt x="158" y="139"/>
                    <a:pt x="158" y="139"/>
                  </a:cubicBezTo>
                  <a:lnTo>
                    <a:pt x="179" y="104"/>
                  </a:lnTo>
                  <a:close/>
                  <a:moveTo>
                    <a:pt x="172" y="99"/>
                  </a:moveTo>
                  <a:cubicBezTo>
                    <a:pt x="169" y="98"/>
                    <a:pt x="169" y="98"/>
                    <a:pt x="169" y="98"/>
                  </a:cubicBezTo>
                  <a:cubicBezTo>
                    <a:pt x="148" y="132"/>
                    <a:pt x="148" y="132"/>
                    <a:pt x="148" y="132"/>
                  </a:cubicBezTo>
                  <a:cubicBezTo>
                    <a:pt x="151" y="134"/>
                    <a:pt x="151" y="134"/>
                    <a:pt x="151" y="134"/>
                  </a:cubicBezTo>
                  <a:lnTo>
                    <a:pt x="172" y="99"/>
                  </a:lnTo>
                  <a:close/>
                  <a:moveTo>
                    <a:pt x="165" y="95"/>
                  </a:moveTo>
                  <a:cubicBezTo>
                    <a:pt x="162" y="93"/>
                    <a:pt x="162" y="93"/>
                    <a:pt x="162" y="93"/>
                  </a:cubicBezTo>
                  <a:cubicBezTo>
                    <a:pt x="141" y="127"/>
                    <a:pt x="141" y="127"/>
                    <a:pt x="141" y="127"/>
                  </a:cubicBezTo>
                  <a:cubicBezTo>
                    <a:pt x="143" y="128"/>
                    <a:pt x="143" y="128"/>
                    <a:pt x="143" y="128"/>
                  </a:cubicBezTo>
                  <a:lnTo>
                    <a:pt x="165" y="95"/>
                  </a:lnTo>
                  <a:close/>
                  <a:moveTo>
                    <a:pt x="157" y="90"/>
                  </a:moveTo>
                  <a:cubicBezTo>
                    <a:pt x="155" y="88"/>
                    <a:pt x="155" y="88"/>
                    <a:pt x="155" y="88"/>
                  </a:cubicBezTo>
                  <a:cubicBezTo>
                    <a:pt x="134" y="122"/>
                    <a:pt x="134" y="122"/>
                    <a:pt x="134" y="122"/>
                  </a:cubicBezTo>
                  <a:cubicBezTo>
                    <a:pt x="136" y="123"/>
                    <a:pt x="136" y="123"/>
                    <a:pt x="136" y="123"/>
                  </a:cubicBezTo>
                  <a:lnTo>
                    <a:pt x="157" y="90"/>
                  </a:lnTo>
                  <a:close/>
                  <a:moveTo>
                    <a:pt x="150" y="85"/>
                  </a:moveTo>
                  <a:cubicBezTo>
                    <a:pt x="147" y="83"/>
                    <a:pt x="147" y="83"/>
                    <a:pt x="147" y="83"/>
                  </a:cubicBezTo>
                  <a:cubicBezTo>
                    <a:pt x="127" y="116"/>
                    <a:pt x="127" y="116"/>
                    <a:pt x="127" y="116"/>
                  </a:cubicBezTo>
                  <a:cubicBezTo>
                    <a:pt x="129" y="118"/>
                    <a:pt x="129" y="118"/>
                    <a:pt x="129" y="118"/>
                  </a:cubicBezTo>
                  <a:lnTo>
                    <a:pt x="150" y="85"/>
                  </a:lnTo>
                  <a:close/>
                  <a:moveTo>
                    <a:pt x="116" y="63"/>
                  </a:moveTo>
                  <a:cubicBezTo>
                    <a:pt x="114" y="61"/>
                    <a:pt x="114" y="61"/>
                    <a:pt x="114" y="61"/>
                  </a:cubicBezTo>
                  <a:cubicBezTo>
                    <a:pt x="91" y="97"/>
                    <a:pt x="91" y="97"/>
                    <a:pt x="91" y="97"/>
                  </a:cubicBezTo>
                  <a:cubicBezTo>
                    <a:pt x="94" y="99"/>
                    <a:pt x="94" y="99"/>
                    <a:pt x="94" y="99"/>
                  </a:cubicBezTo>
                  <a:lnTo>
                    <a:pt x="116" y="63"/>
                  </a:lnTo>
                  <a:close/>
                  <a:moveTo>
                    <a:pt x="109" y="58"/>
                  </a:moveTo>
                  <a:cubicBezTo>
                    <a:pt x="106" y="57"/>
                    <a:pt x="106" y="57"/>
                    <a:pt x="106" y="57"/>
                  </a:cubicBezTo>
                  <a:cubicBezTo>
                    <a:pt x="84" y="92"/>
                    <a:pt x="84" y="92"/>
                    <a:pt x="84" y="92"/>
                  </a:cubicBezTo>
                  <a:cubicBezTo>
                    <a:pt x="87" y="94"/>
                    <a:pt x="87" y="94"/>
                    <a:pt x="87" y="94"/>
                  </a:cubicBezTo>
                  <a:lnTo>
                    <a:pt x="109" y="58"/>
                  </a:lnTo>
                  <a:close/>
                  <a:moveTo>
                    <a:pt x="101" y="54"/>
                  </a:moveTo>
                  <a:cubicBezTo>
                    <a:pt x="99" y="52"/>
                    <a:pt x="99" y="52"/>
                    <a:pt x="99" y="52"/>
                  </a:cubicBezTo>
                  <a:cubicBezTo>
                    <a:pt x="77" y="87"/>
                    <a:pt x="77" y="87"/>
                    <a:pt x="77" y="87"/>
                  </a:cubicBezTo>
                  <a:cubicBezTo>
                    <a:pt x="80" y="88"/>
                    <a:pt x="80" y="88"/>
                    <a:pt x="80" y="88"/>
                  </a:cubicBezTo>
                  <a:lnTo>
                    <a:pt x="101" y="54"/>
                  </a:lnTo>
                  <a:close/>
                  <a:moveTo>
                    <a:pt x="94" y="49"/>
                  </a:moveTo>
                  <a:cubicBezTo>
                    <a:pt x="92" y="47"/>
                    <a:pt x="92" y="47"/>
                    <a:pt x="92" y="47"/>
                  </a:cubicBezTo>
                  <a:cubicBezTo>
                    <a:pt x="70" y="82"/>
                    <a:pt x="70" y="82"/>
                    <a:pt x="70" y="82"/>
                  </a:cubicBezTo>
                  <a:cubicBezTo>
                    <a:pt x="73" y="83"/>
                    <a:pt x="73" y="83"/>
                    <a:pt x="73" y="83"/>
                  </a:cubicBezTo>
                  <a:lnTo>
                    <a:pt x="94" y="49"/>
                  </a:lnTo>
                  <a:close/>
                  <a:moveTo>
                    <a:pt x="87" y="44"/>
                  </a:moveTo>
                  <a:cubicBezTo>
                    <a:pt x="84" y="42"/>
                    <a:pt x="84" y="42"/>
                    <a:pt x="84" y="42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5" y="78"/>
                    <a:pt x="65" y="78"/>
                    <a:pt x="65" y="78"/>
                  </a:cubicBezTo>
                  <a:lnTo>
                    <a:pt x="87" y="44"/>
                  </a:lnTo>
                  <a:close/>
                  <a:moveTo>
                    <a:pt x="51" y="21"/>
                  </a:moveTo>
                  <a:cubicBezTo>
                    <a:pt x="49" y="19"/>
                    <a:pt x="49" y="19"/>
                    <a:pt x="49" y="19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51" y="21"/>
                  </a:lnTo>
                  <a:close/>
                  <a:moveTo>
                    <a:pt x="44" y="16"/>
                  </a:moveTo>
                  <a:cubicBezTo>
                    <a:pt x="41" y="14"/>
                    <a:pt x="41" y="14"/>
                    <a:pt x="41" y="14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4" y="48"/>
                    <a:pt x="24" y="48"/>
                    <a:pt x="24" y="48"/>
                  </a:cubicBezTo>
                  <a:lnTo>
                    <a:pt x="44" y="16"/>
                  </a:lnTo>
                  <a:close/>
                  <a:moveTo>
                    <a:pt x="37" y="11"/>
                  </a:moveTo>
                  <a:cubicBezTo>
                    <a:pt x="34" y="10"/>
                    <a:pt x="34" y="10"/>
                    <a:pt x="34" y="1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7" y="42"/>
                    <a:pt x="17" y="42"/>
                    <a:pt x="17" y="42"/>
                  </a:cubicBezTo>
                  <a:lnTo>
                    <a:pt x="37" y="11"/>
                  </a:lnTo>
                  <a:close/>
                  <a:moveTo>
                    <a:pt x="29" y="6"/>
                  </a:moveTo>
                  <a:cubicBezTo>
                    <a:pt x="27" y="5"/>
                    <a:pt x="27" y="5"/>
                    <a:pt x="27" y="5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10" y="37"/>
                    <a:pt x="10" y="37"/>
                    <a:pt x="10" y="37"/>
                  </a:cubicBezTo>
                  <a:lnTo>
                    <a:pt x="29" y="6"/>
                  </a:lnTo>
                  <a:close/>
                  <a:moveTo>
                    <a:pt x="22" y="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3" y="32"/>
                    <a:pt x="3" y="32"/>
                    <a:pt x="3" y="32"/>
                  </a:cubicBezTo>
                  <a:lnTo>
                    <a:pt x="22" y="2"/>
                  </a:lnTo>
                  <a:close/>
                </a:path>
              </a:pathLst>
            </a:custGeom>
            <a:solidFill>
              <a:srgbClr val="846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4506565" y="2113908"/>
              <a:ext cx="233693" cy="233693"/>
            </a:xfrm>
            <a:prstGeom prst="ellipse">
              <a:avLst/>
            </a:prstGeom>
            <a:solidFill>
              <a:srgbClr val="846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4520113" y="2137615"/>
              <a:ext cx="233693" cy="233693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4987497" y="1182525"/>
              <a:ext cx="3187020" cy="4308064"/>
            </a:xfrm>
            <a:custGeom>
              <a:rect b="b" l="l" r="r" t="t"/>
              <a:pathLst>
                <a:path extrusionOk="0" h="739" w="546">
                  <a:moveTo>
                    <a:pt x="428" y="18"/>
                  </a:moveTo>
                  <a:cubicBezTo>
                    <a:pt x="515" y="77"/>
                    <a:pt x="515" y="77"/>
                    <a:pt x="515" y="77"/>
                  </a:cubicBezTo>
                  <a:cubicBezTo>
                    <a:pt x="540" y="94"/>
                    <a:pt x="546" y="128"/>
                    <a:pt x="530" y="153"/>
                  </a:cubicBezTo>
                  <a:cubicBezTo>
                    <a:pt x="237" y="583"/>
                    <a:pt x="237" y="583"/>
                    <a:pt x="237" y="583"/>
                  </a:cubicBezTo>
                  <a:cubicBezTo>
                    <a:pt x="235" y="587"/>
                    <a:pt x="23" y="724"/>
                    <a:pt x="0" y="739"/>
                  </a:cubicBezTo>
                  <a:cubicBezTo>
                    <a:pt x="6" y="711"/>
                    <a:pt x="54" y="464"/>
                    <a:pt x="57" y="460"/>
                  </a:cubicBezTo>
                  <a:cubicBezTo>
                    <a:pt x="347" y="34"/>
                    <a:pt x="347" y="34"/>
                    <a:pt x="347" y="34"/>
                  </a:cubicBezTo>
                  <a:cubicBezTo>
                    <a:pt x="365" y="7"/>
                    <a:pt x="401" y="0"/>
                    <a:pt x="428" y="18"/>
                  </a:cubicBezTo>
                  <a:close/>
                </a:path>
              </a:pathLst>
            </a:custGeom>
            <a:solidFill>
              <a:srgbClr val="F4C4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4987497" y="4996110"/>
              <a:ext cx="419969" cy="494479"/>
            </a:xfrm>
            <a:custGeom>
              <a:rect b="b" l="l" r="r" t="t"/>
              <a:pathLst>
                <a:path extrusionOk="0" h="85" w="72">
                  <a:moveTo>
                    <a:pt x="72" y="38"/>
                  </a:moveTo>
                  <a:cubicBezTo>
                    <a:pt x="37" y="61"/>
                    <a:pt x="8" y="80"/>
                    <a:pt x="0" y="85"/>
                  </a:cubicBezTo>
                  <a:cubicBezTo>
                    <a:pt x="2" y="76"/>
                    <a:pt x="9" y="42"/>
                    <a:pt x="17" y="0"/>
                  </a:cubicBezTo>
                  <a:lnTo>
                    <a:pt x="72" y="38"/>
                  </a:lnTo>
                  <a:close/>
                </a:path>
              </a:pathLst>
            </a:custGeom>
            <a:solidFill>
              <a:srgbClr val="22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5309248" y="1548304"/>
              <a:ext cx="1784867" cy="2479169"/>
            </a:xfrm>
            <a:custGeom>
              <a:rect b="b" l="l" r="r" t="t"/>
              <a:pathLst>
                <a:path extrusionOk="0" h="425" w="306">
                  <a:moveTo>
                    <a:pt x="1" y="398"/>
                  </a:moveTo>
                  <a:cubicBezTo>
                    <a:pt x="272" y="0"/>
                    <a:pt x="272" y="0"/>
                    <a:pt x="272" y="0"/>
                  </a:cubicBezTo>
                  <a:cubicBezTo>
                    <a:pt x="278" y="0"/>
                    <a:pt x="283" y="1"/>
                    <a:pt x="288" y="5"/>
                  </a:cubicBezTo>
                  <a:cubicBezTo>
                    <a:pt x="288" y="5"/>
                    <a:pt x="288" y="5"/>
                    <a:pt x="288" y="5"/>
                  </a:cubicBezTo>
                  <a:cubicBezTo>
                    <a:pt x="303" y="14"/>
                    <a:pt x="306" y="34"/>
                    <a:pt x="296" y="48"/>
                  </a:cubicBezTo>
                  <a:cubicBezTo>
                    <a:pt x="53" y="406"/>
                    <a:pt x="53" y="406"/>
                    <a:pt x="53" y="406"/>
                  </a:cubicBezTo>
                  <a:cubicBezTo>
                    <a:pt x="43" y="421"/>
                    <a:pt x="24" y="425"/>
                    <a:pt x="10" y="415"/>
                  </a:cubicBezTo>
                  <a:cubicBezTo>
                    <a:pt x="10" y="415"/>
                    <a:pt x="10" y="415"/>
                    <a:pt x="10" y="415"/>
                  </a:cubicBezTo>
                  <a:cubicBezTo>
                    <a:pt x="5" y="412"/>
                    <a:pt x="2" y="408"/>
                    <a:pt x="0" y="404"/>
                  </a:cubicBezTo>
                  <a:cubicBezTo>
                    <a:pt x="0" y="401"/>
                    <a:pt x="1" y="399"/>
                    <a:pt x="1" y="398"/>
                  </a:cubicBezTo>
                  <a:close/>
                </a:path>
              </a:pathLst>
            </a:custGeom>
            <a:solidFill>
              <a:srgbClr val="F7B3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5559875" y="1724420"/>
              <a:ext cx="1832283" cy="2506264"/>
            </a:xfrm>
            <a:custGeom>
              <a:rect b="b" l="l" r="r" t="t"/>
              <a:pathLst>
                <a:path extrusionOk="0" h="430" w="314">
                  <a:moveTo>
                    <a:pt x="297" y="10"/>
                  </a:moveTo>
                  <a:cubicBezTo>
                    <a:pt x="297" y="10"/>
                    <a:pt x="297" y="10"/>
                    <a:pt x="297" y="10"/>
                  </a:cubicBezTo>
                  <a:cubicBezTo>
                    <a:pt x="311" y="19"/>
                    <a:pt x="314" y="39"/>
                    <a:pt x="304" y="53"/>
                  </a:cubicBezTo>
                  <a:cubicBezTo>
                    <a:pt x="61" y="411"/>
                    <a:pt x="61" y="411"/>
                    <a:pt x="61" y="411"/>
                  </a:cubicBezTo>
                  <a:cubicBezTo>
                    <a:pt x="51" y="426"/>
                    <a:pt x="32" y="430"/>
                    <a:pt x="18" y="420"/>
                  </a:cubicBezTo>
                  <a:cubicBezTo>
                    <a:pt x="18" y="420"/>
                    <a:pt x="18" y="420"/>
                    <a:pt x="18" y="420"/>
                  </a:cubicBezTo>
                  <a:cubicBezTo>
                    <a:pt x="4" y="410"/>
                    <a:pt x="0" y="391"/>
                    <a:pt x="10" y="376"/>
                  </a:cubicBezTo>
                  <a:cubicBezTo>
                    <a:pt x="253" y="18"/>
                    <a:pt x="253" y="18"/>
                    <a:pt x="253" y="18"/>
                  </a:cubicBezTo>
                  <a:cubicBezTo>
                    <a:pt x="263" y="4"/>
                    <a:pt x="283" y="0"/>
                    <a:pt x="297" y="10"/>
                  </a:cubicBezTo>
                  <a:close/>
                </a:path>
              </a:pathLst>
            </a:custGeom>
            <a:solidFill>
              <a:srgbClr val="E4A6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5857917" y="1927630"/>
              <a:ext cx="1832283" cy="2502878"/>
            </a:xfrm>
            <a:custGeom>
              <a:rect b="b" l="l" r="r" t="t"/>
              <a:pathLst>
                <a:path extrusionOk="0" h="429" w="314">
                  <a:moveTo>
                    <a:pt x="297" y="9"/>
                  </a:moveTo>
                  <a:cubicBezTo>
                    <a:pt x="297" y="9"/>
                    <a:pt x="297" y="9"/>
                    <a:pt x="297" y="9"/>
                  </a:cubicBezTo>
                  <a:cubicBezTo>
                    <a:pt x="311" y="19"/>
                    <a:pt x="314" y="38"/>
                    <a:pt x="304" y="53"/>
                  </a:cubicBezTo>
                  <a:cubicBezTo>
                    <a:pt x="61" y="411"/>
                    <a:pt x="61" y="411"/>
                    <a:pt x="61" y="411"/>
                  </a:cubicBezTo>
                  <a:cubicBezTo>
                    <a:pt x="51" y="425"/>
                    <a:pt x="32" y="429"/>
                    <a:pt x="18" y="420"/>
                  </a:cubicBezTo>
                  <a:cubicBezTo>
                    <a:pt x="18" y="420"/>
                    <a:pt x="18" y="420"/>
                    <a:pt x="18" y="420"/>
                  </a:cubicBezTo>
                  <a:cubicBezTo>
                    <a:pt x="4" y="410"/>
                    <a:pt x="0" y="391"/>
                    <a:pt x="10" y="376"/>
                  </a:cubicBezTo>
                  <a:cubicBezTo>
                    <a:pt x="253" y="18"/>
                    <a:pt x="253" y="18"/>
                    <a:pt x="253" y="18"/>
                  </a:cubicBezTo>
                  <a:cubicBezTo>
                    <a:pt x="263" y="4"/>
                    <a:pt x="283" y="0"/>
                    <a:pt x="297" y="9"/>
                  </a:cubicBezTo>
                  <a:close/>
                </a:path>
              </a:pathLst>
            </a:custGeom>
            <a:solidFill>
              <a:srgbClr val="D39B0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6155959" y="2130841"/>
              <a:ext cx="1798415" cy="2475783"/>
            </a:xfrm>
            <a:custGeom>
              <a:rect b="b" l="l" r="r" t="t"/>
              <a:pathLst>
                <a:path extrusionOk="0" h="424" w="308">
                  <a:moveTo>
                    <a:pt x="31" y="424"/>
                  </a:moveTo>
                  <a:cubicBezTo>
                    <a:pt x="27" y="424"/>
                    <a:pt x="22" y="422"/>
                    <a:pt x="18" y="419"/>
                  </a:cubicBezTo>
                  <a:cubicBezTo>
                    <a:pt x="18" y="419"/>
                    <a:pt x="18" y="419"/>
                    <a:pt x="18" y="419"/>
                  </a:cubicBezTo>
                  <a:cubicBezTo>
                    <a:pt x="4" y="410"/>
                    <a:pt x="0" y="390"/>
                    <a:pt x="10" y="376"/>
                  </a:cubicBezTo>
                  <a:cubicBezTo>
                    <a:pt x="253" y="18"/>
                    <a:pt x="253" y="18"/>
                    <a:pt x="253" y="18"/>
                  </a:cubicBezTo>
                  <a:cubicBezTo>
                    <a:pt x="263" y="3"/>
                    <a:pt x="283" y="0"/>
                    <a:pt x="297" y="9"/>
                  </a:cubicBezTo>
                  <a:cubicBezTo>
                    <a:pt x="297" y="9"/>
                    <a:pt x="297" y="9"/>
                    <a:pt x="297" y="9"/>
                  </a:cubicBezTo>
                  <a:cubicBezTo>
                    <a:pt x="302" y="13"/>
                    <a:pt x="305" y="17"/>
                    <a:pt x="308" y="23"/>
                  </a:cubicBezTo>
                  <a:cubicBezTo>
                    <a:pt x="37" y="420"/>
                    <a:pt x="37" y="420"/>
                    <a:pt x="37" y="420"/>
                  </a:cubicBezTo>
                  <a:cubicBezTo>
                    <a:pt x="37" y="420"/>
                    <a:pt x="35" y="422"/>
                    <a:pt x="31" y="424"/>
                  </a:cubicBezTo>
                  <a:close/>
                </a:path>
              </a:pathLst>
            </a:custGeom>
            <a:solidFill>
              <a:srgbClr val="B5881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6924771" y="1182525"/>
              <a:ext cx="1249746" cy="1036374"/>
            </a:xfrm>
            <a:custGeom>
              <a:rect b="b" l="l" r="r" t="t"/>
              <a:pathLst>
                <a:path extrusionOk="0" h="178" w="214">
                  <a:moveTo>
                    <a:pt x="0" y="55"/>
                  </a:moveTo>
                  <a:cubicBezTo>
                    <a:pt x="181" y="178"/>
                    <a:pt x="181" y="178"/>
                    <a:pt x="181" y="178"/>
                  </a:cubicBezTo>
                  <a:cubicBezTo>
                    <a:pt x="198" y="153"/>
                    <a:pt x="198" y="153"/>
                    <a:pt x="198" y="153"/>
                  </a:cubicBezTo>
                  <a:cubicBezTo>
                    <a:pt x="214" y="128"/>
                    <a:pt x="208" y="94"/>
                    <a:pt x="183" y="77"/>
                  </a:cubicBezTo>
                  <a:cubicBezTo>
                    <a:pt x="96" y="18"/>
                    <a:pt x="96" y="18"/>
                    <a:pt x="96" y="18"/>
                  </a:cubicBezTo>
                  <a:cubicBezTo>
                    <a:pt x="69" y="0"/>
                    <a:pt x="33" y="7"/>
                    <a:pt x="15" y="34"/>
                  </a:cubicBezTo>
                  <a:lnTo>
                    <a:pt x="0" y="55"/>
                  </a:lnTo>
                  <a:close/>
                </a:path>
              </a:pathLst>
            </a:custGeom>
            <a:solidFill>
              <a:srgbClr val="CE0B0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6657212" y="1402671"/>
              <a:ext cx="1391993" cy="1212490"/>
            </a:xfrm>
            <a:custGeom>
              <a:rect b="b" l="l" r="r" t="t"/>
              <a:pathLst>
                <a:path extrusionOk="0" h="358" w="411">
                  <a:moveTo>
                    <a:pt x="0" y="146"/>
                  </a:moveTo>
                  <a:lnTo>
                    <a:pt x="312" y="358"/>
                  </a:lnTo>
                  <a:lnTo>
                    <a:pt x="411" y="212"/>
                  </a:lnTo>
                  <a:lnTo>
                    <a:pt x="100" y="0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B9B9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3"/>
          <p:cNvSpPr txBox="1"/>
          <p:nvPr>
            <p:ph idx="1" type="body"/>
          </p:nvPr>
        </p:nvSpPr>
        <p:spPr>
          <a:xfrm>
            <a:off x="1247775" y="949570"/>
            <a:ext cx="15773400" cy="1441938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600"/>
              <a:buNone/>
            </a:pPr>
            <a:r>
              <a:rPr b="1" lang="en-US" sz="6600"/>
              <a:t>¿Tienen alguna consulta o duda?</a:t>
            </a:r>
            <a:endParaRPr b="1" sz="6600"/>
          </a:p>
        </p:txBody>
      </p:sp>
      <p:pic>
        <p:nvPicPr>
          <p:cNvPr id="542" name="Google Shape;5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7715" y="2252400"/>
            <a:ext cx="9612569" cy="6808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4"/>
          <p:cNvSpPr txBox="1"/>
          <p:nvPr>
            <p:ph idx="1" type="body"/>
          </p:nvPr>
        </p:nvSpPr>
        <p:spPr>
          <a:xfrm>
            <a:off x="8297504" y="3400088"/>
            <a:ext cx="9371064" cy="4365524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600"/>
              <a:buNone/>
            </a:pPr>
            <a:r>
              <a:rPr lang="en-US" sz="7200">
                <a:solidFill>
                  <a:srgbClr val="595959"/>
                </a:solidFill>
              </a:rPr>
              <a:t>Resolver la actividad planteada en la plataforma.</a:t>
            </a:r>
            <a:endParaRPr b="1" sz="7200">
              <a:solidFill>
                <a:srgbClr val="595959"/>
              </a:solidFill>
            </a:endParaRPr>
          </a:p>
        </p:txBody>
      </p:sp>
      <p:sp>
        <p:nvSpPr>
          <p:cNvPr id="548" name="Google Shape;548;p24"/>
          <p:cNvSpPr/>
          <p:nvPr>
            <p:ph idx="4294967295" type="title"/>
          </p:nvPr>
        </p:nvSpPr>
        <p:spPr>
          <a:xfrm>
            <a:off x="1247775" y="807466"/>
            <a:ext cx="5722938" cy="1324845"/>
          </a:xfrm>
          <a:prstGeom prst="roundRect">
            <a:avLst>
              <a:gd fmla="val 16667" name="adj"/>
            </a:avLst>
          </a:prstGeom>
          <a:solidFill>
            <a:srgbClr val="00B393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b="1" lang="en-US" sz="8800">
                <a:solidFill>
                  <a:schemeClr val="lt1"/>
                </a:solidFill>
              </a:rPr>
              <a:t>Actividad</a:t>
            </a:r>
            <a:endParaRPr/>
          </a:p>
        </p:txBody>
      </p:sp>
      <p:pic>
        <p:nvPicPr>
          <p:cNvPr descr="Profesor" id="549" name="Google Shape;5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6180" y="2647920"/>
            <a:ext cx="5286127" cy="5286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5"/>
          <p:cNvSpPr txBox="1"/>
          <p:nvPr>
            <p:ph idx="1" type="body"/>
          </p:nvPr>
        </p:nvSpPr>
        <p:spPr>
          <a:xfrm>
            <a:off x="6970713" y="2625213"/>
            <a:ext cx="10697856" cy="5619135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600"/>
              <a:buNone/>
            </a:pPr>
            <a:r>
              <a:rPr b="1" lang="en-US" sz="5400">
                <a:solidFill>
                  <a:srgbClr val="262626"/>
                </a:solidFill>
              </a:rPr>
              <a:t>¿Qué hemos aprendido hoy?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54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5400">
              <a:solidFill>
                <a:srgbClr val="26262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600"/>
              <a:buNone/>
            </a:pPr>
            <a:r>
              <a:rPr lang="en-US" sz="5400">
                <a:solidFill>
                  <a:srgbClr val="262626"/>
                </a:solidFill>
              </a:rPr>
              <a:t>Elaboramos nuestras conclusiones sobre el tema tratado</a:t>
            </a:r>
            <a:endParaRPr/>
          </a:p>
        </p:txBody>
      </p:sp>
      <p:sp>
        <p:nvSpPr>
          <p:cNvPr id="555" name="Google Shape;555;p25"/>
          <p:cNvSpPr/>
          <p:nvPr>
            <p:ph idx="4294967295" type="title"/>
          </p:nvPr>
        </p:nvSpPr>
        <p:spPr>
          <a:xfrm>
            <a:off x="1247775" y="807466"/>
            <a:ext cx="5722938" cy="1324845"/>
          </a:xfrm>
          <a:prstGeom prst="roundRect">
            <a:avLst>
              <a:gd fmla="val 16667" name="adj"/>
            </a:avLst>
          </a:prstGeom>
          <a:solidFill>
            <a:srgbClr val="00B393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b="1" lang="en-US" sz="8800">
                <a:solidFill>
                  <a:schemeClr val="lt1"/>
                </a:solidFill>
              </a:rPr>
              <a:t>Cierre</a:t>
            </a:r>
            <a:endParaRPr/>
          </a:p>
        </p:txBody>
      </p:sp>
      <p:pic>
        <p:nvPicPr>
          <p:cNvPr descr="Cerebro en cabeza" id="556" name="Google Shape;5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767087" y="3560035"/>
            <a:ext cx="4684313" cy="4684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 txBox="1"/>
          <p:nvPr>
            <p:ph idx="1" type="body"/>
          </p:nvPr>
        </p:nvSpPr>
        <p:spPr>
          <a:xfrm>
            <a:off x="10071176" y="2560320"/>
            <a:ext cx="6959523" cy="6269188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rPr lang="en-US"/>
              <a:t>Revisamos el sílabo en la plataforma</a:t>
            </a:r>
            <a:endParaRPr/>
          </a:p>
        </p:txBody>
      </p:sp>
      <p:sp>
        <p:nvSpPr>
          <p:cNvPr id="43" name="Google Shape;43;p1"/>
          <p:cNvSpPr txBox="1"/>
          <p:nvPr>
            <p:ph type="title"/>
          </p:nvPr>
        </p:nvSpPr>
        <p:spPr>
          <a:xfrm>
            <a:off x="1257299" y="571620"/>
            <a:ext cx="15773400" cy="19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US"/>
              <a:t>Sílabo del curso</a:t>
            </a:r>
            <a:endParaRPr/>
          </a:p>
        </p:txBody>
      </p:sp>
      <p:pic>
        <p:nvPicPr>
          <p:cNvPr id="44" name="Google Shape;4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3969" y="2914723"/>
            <a:ext cx="5914785" cy="5914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idx="1" type="body"/>
          </p:nvPr>
        </p:nvSpPr>
        <p:spPr>
          <a:xfrm>
            <a:off x="1247775" y="2865120"/>
            <a:ext cx="15773400" cy="6269188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rPr lang="en-US"/>
              <a:t>Al finalizar la sesión, el estudiante elabora algoritmos en lenguaje natural reconociendo la importancia de su aplicación en las ingenierías y la vida cotidiana. </a:t>
            </a:r>
            <a:endParaRPr/>
          </a:p>
        </p:txBody>
      </p:sp>
      <p:sp>
        <p:nvSpPr>
          <p:cNvPr id="50" name="Google Shape;50;p2"/>
          <p:cNvSpPr txBox="1"/>
          <p:nvPr>
            <p:ph type="title"/>
          </p:nvPr>
        </p:nvSpPr>
        <p:spPr>
          <a:xfrm>
            <a:off x="1257299" y="571620"/>
            <a:ext cx="15773400" cy="19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US"/>
              <a:t>Logro de la sesión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8b658d498e_0_222"/>
          <p:cNvSpPr txBox="1"/>
          <p:nvPr>
            <p:ph idx="1" type="body"/>
          </p:nvPr>
        </p:nvSpPr>
        <p:spPr>
          <a:xfrm>
            <a:off x="1247775" y="949570"/>
            <a:ext cx="15773400" cy="1441938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600"/>
              <a:buNone/>
            </a:pPr>
            <a:r>
              <a:rPr b="1" lang="en-US" sz="6600"/>
              <a:t>¿Qué conocen sobre los algoritmos?</a:t>
            </a:r>
            <a:endParaRPr b="1" sz="6600"/>
          </a:p>
        </p:txBody>
      </p:sp>
      <p:pic>
        <p:nvPicPr>
          <p:cNvPr descr="Preguntas con relleno sólido" id="56" name="Google Shape;56;g18b658d498e_0_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1244" y="3087219"/>
            <a:ext cx="5765512" cy="5765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1257299" y="2560320"/>
            <a:ext cx="11455091" cy="6269188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rPr lang="en-US" sz="3200"/>
              <a:t>“Conjunto ordenado de operaciones sistemáticas que permite hacer un cálculo y hallar la solución de un tipo de problemas.”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rPr lang="en-US" sz="3200"/>
              <a:t>Considerando: </a:t>
            </a:r>
            <a:endParaRPr/>
          </a:p>
          <a:p>
            <a:pPr indent="-571500" lvl="0" marL="8001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200"/>
              <a:t>Un tipo especial de datos: números, caracteres o símbolos. </a:t>
            </a:r>
            <a:endParaRPr/>
          </a:p>
          <a:p>
            <a:pPr indent="-571500" lvl="0" marL="8001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200"/>
              <a:t>Algoritmos no paralelos, es decir que no se ejecutan al mismo tiempo. </a:t>
            </a:r>
            <a:endParaRPr/>
          </a:p>
          <a:p>
            <a:pPr indent="-571500" lvl="0" marL="8001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200"/>
              <a:t>Con operaciones que puedan ser calculadas por un computador (no infinitos, por ejemplo).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rPr lang="en-US" sz="3200"/>
              <a:t>Un algoritmo es una secuencia paso a paso que utiliza datos de entrada para generar una solución. </a:t>
            </a:r>
            <a:endParaRPr sz="3200"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1257299" y="571620"/>
            <a:ext cx="15773400" cy="19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US"/>
              <a:t>Definición de algoritmos</a:t>
            </a:r>
            <a:endParaRPr/>
          </a:p>
        </p:txBody>
      </p:sp>
      <p:pic>
        <p:nvPicPr>
          <p:cNvPr id="63" name="Google Shape;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03044" y="2951552"/>
            <a:ext cx="4418145" cy="4383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1247775" y="2419737"/>
            <a:ext cx="15773400" cy="925629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rPr lang="en-US" sz="2400"/>
              <a:t>Se muestran 6 características, las 5 primeras fueron planteadas por Donald Knuth</a:t>
            </a:r>
            <a:endParaRPr sz="2400"/>
          </a:p>
        </p:txBody>
      </p:sp>
      <p:sp>
        <p:nvSpPr>
          <p:cNvPr id="69" name="Google Shape;69;p16"/>
          <p:cNvSpPr txBox="1"/>
          <p:nvPr>
            <p:ph type="title"/>
          </p:nvPr>
        </p:nvSpPr>
        <p:spPr>
          <a:xfrm>
            <a:off x="1257299" y="571620"/>
            <a:ext cx="15773400" cy="19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US"/>
              <a:t>Características</a:t>
            </a:r>
            <a:endParaRPr/>
          </a:p>
        </p:txBody>
      </p:sp>
      <p:sp>
        <p:nvSpPr>
          <p:cNvPr id="70" name="Google Shape;70;p16"/>
          <p:cNvSpPr/>
          <p:nvPr/>
        </p:nvSpPr>
        <p:spPr>
          <a:xfrm>
            <a:off x="1257299" y="3668539"/>
            <a:ext cx="2344076" cy="578882"/>
          </a:xfrm>
          <a:prstGeom prst="roundRect">
            <a:avLst>
              <a:gd fmla="val 16667" name="adj"/>
            </a:avLst>
          </a:prstGeom>
          <a:solidFill>
            <a:srgbClr val="00B39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Preciso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1257299" y="4385216"/>
            <a:ext cx="2344076" cy="3240000"/>
          </a:xfrm>
          <a:prstGeom prst="rect">
            <a:avLst/>
          </a:prstGeom>
          <a:solidFill>
            <a:srgbClr val="00B39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Cada paso debe estar especificado con claridad, sin ambigüedad</a:t>
            </a:r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3807162" y="3668539"/>
            <a:ext cx="2344076" cy="578882"/>
          </a:xfrm>
          <a:prstGeom prst="roundRect">
            <a:avLst>
              <a:gd fmla="val 16667" name="adj"/>
            </a:avLst>
          </a:prstGeom>
          <a:solidFill>
            <a:srgbClr val="00B39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Finito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3773058" y="4385216"/>
            <a:ext cx="2448617" cy="3240000"/>
          </a:xfrm>
          <a:prstGeom prst="rect">
            <a:avLst/>
          </a:prstGeom>
          <a:solidFill>
            <a:srgbClr val="00B39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 realizar seguimiento del algoritmo, debe finalizar, es decir, debe tener un número finito de pasos.</a:t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6427462" y="3668539"/>
            <a:ext cx="2344076" cy="578882"/>
          </a:xfrm>
          <a:prstGeom prst="roundRect">
            <a:avLst>
              <a:gd fmla="val 16667" name="adj"/>
            </a:avLst>
          </a:prstGeom>
          <a:solidFill>
            <a:srgbClr val="00B39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Entrada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9047762" y="3668539"/>
            <a:ext cx="2344076" cy="578882"/>
          </a:xfrm>
          <a:prstGeom prst="roundRect">
            <a:avLst>
              <a:gd fmla="val 16667" name="adj"/>
            </a:avLst>
          </a:prstGeom>
          <a:solidFill>
            <a:srgbClr val="00B39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Salida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9047762" y="4385215"/>
            <a:ext cx="2344076" cy="3240000"/>
          </a:xfrm>
          <a:prstGeom prst="rect">
            <a:avLst/>
          </a:prstGeom>
          <a:solidFill>
            <a:srgbClr val="00B39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 algoritmo tiene una o más salidas.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11668062" y="3668539"/>
            <a:ext cx="2344076" cy="578882"/>
          </a:xfrm>
          <a:prstGeom prst="roundRect">
            <a:avLst>
              <a:gd fmla="val 16667" name="adj"/>
            </a:avLst>
          </a:prstGeom>
          <a:solidFill>
            <a:srgbClr val="00B39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Eficacia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1668062" y="4385217"/>
            <a:ext cx="2344076" cy="3240000"/>
          </a:xfrm>
          <a:prstGeom prst="rect">
            <a:avLst/>
          </a:prstGeom>
          <a:solidFill>
            <a:srgbClr val="00B39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Todas las operaciones a realizar deben ser suficientemente básicas.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14344950" y="3668539"/>
            <a:ext cx="2344076" cy="578882"/>
          </a:xfrm>
          <a:prstGeom prst="roundRect">
            <a:avLst>
              <a:gd fmla="val 16667" name="adj"/>
            </a:avLst>
          </a:prstGeom>
          <a:solidFill>
            <a:srgbClr val="00B39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Definido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14288362" y="4385217"/>
            <a:ext cx="2517541" cy="3240000"/>
          </a:xfrm>
          <a:prstGeom prst="rect">
            <a:avLst/>
          </a:prstGeom>
          <a:solidFill>
            <a:srgbClr val="00B39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 se sigue varias veces el algoritmo, ingresando los mismos datos, se debe obtener los mismos resultados.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6427462" y="4385214"/>
            <a:ext cx="2344076" cy="3240000"/>
          </a:xfrm>
          <a:prstGeom prst="rect">
            <a:avLst/>
          </a:prstGeom>
          <a:solidFill>
            <a:srgbClr val="00B39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 algoritmo tiene cero o más entradas.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1247775" y="704008"/>
            <a:ext cx="15773400" cy="84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50" spcFirstLastPara="1" rIns="137150" wrap="square" tIns="68550">
            <a:no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rPr b="1" lang="en-US" sz="5400">
                <a:solidFill>
                  <a:srgbClr val="3F3F3F"/>
                </a:solidFill>
              </a:rPr>
              <a:t>Ejemplo de algoritmo cotidiano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t/>
            </a:r>
            <a:endParaRPr sz="4000"/>
          </a:p>
          <a:p>
            <a:pPr indent="-228600" lvl="0" marL="4572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</a:pPr>
            <a:r>
              <a:rPr lang="en-US">
                <a:solidFill>
                  <a:srgbClr val="3F3F3F"/>
                </a:solidFill>
              </a:rPr>
              <a:t>Algoritmo para​ cambiar la rueda de un auto</a:t>
            </a:r>
            <a:endParaRPr/>
          </a:p>
          <a:p>
            <a:pPr indent="-571500" lvl="0" marL="8001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>
                <a:solidFill>
                  <a:srgbClr val="3F3F3F"/>
                </a:solidFill>
              </a:rPr>
              <a:t>Aflojar los pernos​</a:t>
            </a:r>
            <a:endParaRPr/>
          </a:p>
          <a:p>
            <a:pPr indent="-571500" lvl="0" marL="8001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>
                <a:solidFill>
                  <a:srgbClr val="3F3F3F"/>
                </a:solidFill>
              </a:rPr>
              <a:t>Levantar el auto con la gata​</a:t>
            </a:r>
            <a:endParaRPr/>
          </a:p>
          <a:p>
            <a:pPr indent="-571500" lvl="0" marL="8001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>
                <a:solidFill>
                  <a:srgbClr val="3F3F3F"/>
                </a:solidFill>
              </a:rPr>
              <a:t>Sacar los pernos de la llanta​</a:t>
            </a:r>
            <a:endParaRPr/>
          </a:p>
          <a:p>
            <a:pPr indent="-571500" lvl="0" marL="8001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>
                <a:solidFill>
                  <a:srgbClr val="3F3F3F"/>
                </a:solidFill>
              </a:rPr>
              <a:t>Quitar la rueda​</a:t>
            </a:r>
            <a:endParaRPr/>
          </a:p>
          <a:p>
            <a:pPr indent="-571500" lvl="0" marL="8001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>
                <a:solidFill>
                  <a:srgbClr val="3F3F3F"/>
                </a:solidFill>
              </a:rPr>
              <a:t>Colocar la rueda de repuesto​</a:t>
            </a:r>
            <a:endParaRPr/>
          </a:p>
          <a:p>
            <a:pPr indent="-571500" lvl="0" marL="8001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>
                <a:solidFill>
                  <a:srgbClr val="3F3F3F"/>
                </a:solidFill>
              </a:rPr>
              <a:t>Colocar los pernos​</a:t>
            </a:r>
            <a:endParaRPr/>
          </a:p>
          <a:p>
            <a:pPr indent="-571500" lvl="0" marL="8001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>
                <a:solidFill>
                  <a:srgbClr val="3F3F3F"/>
                </a:solidFill>
              </a:rPr>
              <a:t>Bajar la gata</a:t>
            </a:r>
            <a:endParaRPr/>
          </a:p>
          <a:p>
            <a:pPr indent="-571500" lvl="0" marL="80010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>
                <a:solidFill>
                  <a:srgbClr val="3F3F3F"/>
                </a:solidFill>
              </a:rPr>
              <a:t>Ajustar los pernos</a:t>
            </a:r>
            <a:endParaRPr>
              <a:solidFill>
                <a:srgbClr val="3F3F3F"/>
              </a:solidFill>
            </a:endParaRPr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87" name="Google Shape;87;p17" title="iSlide™ 版权声明  COPYRIGHT NOTICE"/>
          <p:cNvGrpSpPr/>
          <p:nvPr/>
        </p:nvGrpSpPr>
        <p:grpSpPr>
          <a:xfrm>
            <a:off x="11906250" y="3580762"/>
            <a:ext cx="5133975" cy="3925004"/>
            <a:chOff x="3143250" y="1390651"/>
            <a:chExt cx="5905500" cy="4514851"/>
          </a:xfrm>
        </p:grpSpPr>
        <p:sp>
          <p:nvSpPr>
            <p:cNvPr id="88" name="Google Shape;88;p17"/>
            <p:cNvSpPr/>
            <p:nvPr/>
          </p:nvSpPr>
          <p:spPr>
            <a:xfrm>
              <a:off x="7177088" y="2625726"/>
              <a:ext cx="1298575" cy="944563"/>
            </a:xfrm>
            <a:custGeom>
              <a:rect b="b" l="l" r="r" t="t"/>
              <a:pathLst>
                <a:path extrusionOk="0" h="947" w="1303">
                  <a:moveTo>
                    <a:pt x="1106" y="947"/>
                  </a:moveTo>
                  <a:cubicBezTo>
                    <a:pt x="1116" y="931"/>
                    <a:pt x="1150" y="880"/>
                    <a:pt x="1154" y="864"/>
                  </a:cubicBezTo>
                  <a:cubicBezTo>
                    <a:pt x="1303" y="230"/>
                    <a:pt x="921" y="400"/>
                    <a:pt x="186" y="0"/>
                  </a:cubicBezTo>
                  <a:cubicBezTo>
                    <a:pt x="0" y="302"/>
                    <a:pt x="0" y="302"/>
                    <a:pt x="0" y="302"/>
                  </a:cubicBezTo>
                  <a:lnTo>
                    <a:pt x="1106" y="947"/>
                  </a:lnTo>
                  <a:close/>
                </a:path>
              </a:pathLst>
            </a:custGeom>
            <a:solidFill>
              <a:srgbClr val="041B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8099425" y="3419476"/>
              <a:ext cx="177800" cy="100013"/>
            </a:xfrm>
            <a:custGeom>
              <a:rect b="b" l="l" r="r" t="t"/>
              <a:pathLst>
                <a:path extrusionOk="0" h="63" w="112">
                  <a:moveTo>
                    <a:pt x="112" y="63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107" y="63"/>
                  </a:lnTo>
                  <a:lnTo>
                    <a:pt x="112" y="63"/>
                  </a:lnTo>
                  <a:close/>
                </a:path>
              </a:pathLst>
            </a:custGeom>
            <a:solidFill>
              <a:srgbClr val="3435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7643813" y="3157539"/>
              <a:ext cx="665163" cy="749300"/>
            </a:xfrm>
            <a:custGeom>
              <a:rect b="b" l="l" r="r" t="t"/>
              <a:pathLst>
                <a:path extrusionOk="0" h="753" w="668">
                  <a:moveTo>
                    <a:pt x="0" y="585"/>
                  </a:moveTo>
                  <a:cubicBezTo>
                    <a:pt x="108" y="647"/>
                    <a:pt x="225" y="546"/>
                    <a:pt x="308" y="410"/>
                  </a:cubicBezTo>
                  <a:cubicBezTo>
                    <a:pt x="393" y="273"/>
                    <a:pt x="444" y="100"/>
                    <a:pt x="365" y="20"/>
                  </a:cubicBezTo>
                  <a:cubicBezTo>
                    <a:pt x="363" y="19"/>
                    <a:pt x="362" y="17"/>
                    <a:pt x="360" y="16"/>
                  </a:cubicBezTo>
                  <a:cubicBezTo>
                    <a:pt x="354" y="10"/>
                    <a:pt x="347" y="5"/>
                    <a:pt x="340" y="0"/>
                  </a:cubicBezTo>
                  <a:cubicBezTo>
                    <a:pt x="517" y="91"/>
                    <a:pt x="517" y="91"/>
                    <a:pt x="517" y="91"/>
                  </a:cubicBezTo>
                  <a:cubicBezTo>
                    <a:pt x="668" y="177"/>
                    <a:pt x="558" y="474"/>
                    <a:pt x="477" y="578"/>
                  </a:cubicBezTo>
                  <a:cubicBezTo>
                    <a:pt x="390" y="690"/>
                    <a:pt x="255" y="753"/>
                    <a:pt x="165" y="701"/>
                  </a:cubicBezTo>
                  <a:lnTo>
                    <a:pt x="0" y="585"/>
                  </a:lnTo>
                  <a:close/>
                </a:path>
              </a:pathLst>
            </a:custGeom>
            <a:solidFill>
              <a:srgbClr val="1C22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7929563" y="3505201"/>
              <a:ext cx="196850" cy="233363"/>
            </a:xfrm>
            <a:custGeom>
              <a:rect b="b" l="l" r="r" t="t"/>
              <a:pathLst>
                <a:path extrusionOk="0" h="234" w="197">
                  <a:moveTo>
                    <a:pt x="4" y="205"/>
                  </a:moveTo>
                  <a:cubicBezTo>
                    <a:pt x="4" y="205"/>
                    <a:pt x="4" y="205"/>
                    <a:pt x="4" y="205"/>
                  </a:cubicBezTo>
                  <a:cubicBezTo>
                    <a:pt x="5" y="205"/>
                    <a:pt x="7" y="204"/>
                    <a:pt x="9" y="203"/>
                  </a:cubicBezTo>
                  <a:cubicBezTo>
                    <a:pt x="11" y="201"/>
                    <a:pt x="14" y="200"/>
                    <a:pt x="16" y="198"/>
                  </a:cubicBezTo>
                  <a:cubicBezTo>
                    <a:pt x="16" y="198"/>
                    <a:pt x="17" y="198"/>
                    <a:pt x="17" y="198"/>
                  </a:cubicBezTo>
                  <a:cubicBezTo>
                    <a:pt x="19" y="196"/>
                    <a:pt x="21" y="194"/>
                    <a:pt x="24" y="192"/>
                  </a:cubicBezTo>
                  <a:cubicBezTo>
                    <a:pt x="25" y="191"/>
                    <a:pt x="25" y="191"/>
                    <a:pt x="26" y="191"/>
                  </a:cubicBezTo>
                  <a:cubicBezTo>
                    <a:pt x="28" y="189"/>
                    <a:pt x="31" y="186"/>
                    <a:pt x="34" y="183"/>
                  </a:cubicBezTo>
                  <a:cubicBezTo>
                    <a:pt x="35" y="183"/>
                    <a:pt x="36" y="182"/>
                    <a:pt x="36" y="181"/>
                  </a:cubicBezTo>
                  <a:cubicBezTo>
                    <a:pt x="39" y="179"/>
                    <a:pt x="41" y="177"/>
                    <a:pt x="44" y="174"/>
                  </a:cubicBezTo>
                  <a:cubicBezTo>
                    <a:pt x="45" y="173"/>
                    <a:pt x="45" y="173"/>
                    <a:pt x="46" y="172"/>
                  </a:cubicBezTo>
                  <a:cubicBezTo>
                    <a:pt x="49" y="168"/>
                    <a:pt x="53" y="165"/>
                    <a:pt x="56" y="161"/>
                  </a:cubicBezTo>
                  <a:cubicBezTo>
                    <a:pt x="57" y="161"/>
                    <a:pt x="57" y="160"/>
                    <a:pt x="58" y="160"/>
                  </a:cubicBezTo>
                  <a:cubicBezTo>
                    <a:pt x="61" y="156"/>
                    <a:pt x="63" y="153"/>
                    <a:pt x="67" y="150"/>
                  </a:cubicBezTo>
                  <a:cubicBezTo>
                    <a:pt x="67" y="149"/>
                    <a:pt x="68" y="148"/>
                    <a:pt x="69" y="147"/>
                  </a:cubicBezTo>
                  <a:cubicBezTo>
                    <a:pt x="72" y="143"/>
                    <a:pt x="75" y="139"/>
                    <a:pt x="79" y="135"/>
                  </a:cubicBezTo>
                  <a:cubicBezTo>
                    <a:pt x="79" y="134"/>
                    <a:pt x="80" y="133"/>
                    <a:pt x="80" y="132"/>
                  </a:cubicBezTo>
                  <a:cubicBezTo>
                    <a:pt x="84" y="128"/>
                    <a:pt x="87" y="124"/>
                    <a:pt x="90" y="119"/>
                  </a:cubicBezTo>
                  <a:cubicBezTo>
                    <a:pt x="94" y="114"/>
                    <a:pt x="98" y="108"/>
                    <a:pt x="102" y="102"/>
                  </a:cubicBezTo>
                  <a:cubicBezTo>
                    <a:pt x="106" y="97"/>
                    <a:pt x="109" y="91"/>
                    <a:pt x="113" y="85"/>
                  </a:cubicBezTo>
                  <a:cubicBezTo>
                    <a:pt x="114" y="84"/>
                    <a:pt x="115" y="82"/>
                    <a:pt x="116" y="80"/>
                  </a:cubicBezTo>
                  <a:cubicBezTo>
                    <a:pt x="117" y="79"/>
                    <a:pt x="117" y="78"/>
                    <a:pt x="118" y="77"/>
                  </a:cubicBezTo>
                  <a:cubicBezTo>
                    <a:pt x="121" y="72"/>
                    <a:pt x="123" y="66"/>
                    <a:pt x="126" y="61"/>
                  </a:cubicBezTo>
                  <a:cubicBezTo>
                    <a:pt x="127" y="61"/>
                    <a:pt x="127" y="60"/>
                    <a:pt x="128" y="59"/>
                  </a:cubicBezTo>
                  <a:cubicBezTo>
                    <a:pt x="130" y="53"/>
                    <a:pt x="133" y="48"/>
                    <a:pt x="135" y="43"/>
                  </a:cubicBezTo>
                  <a:cubicBezTo>
                    <a:pt x="135" y="42"/>
                    <a:pt x="135" y="42"/>
                    <a:pt x="136" y="41"/>
                  </a:cubicBezTo>
                  <a:cubicBezTo>
                    <a:pt x="138" y="36"/>
                    <a:pt x="140" y="31"/>
                    <a:pt x="142" y="26"/>
                  </a:cubicBezTo>
                  <a:cubicBezTo>
                    <a:pt x="142" y="26"/>
                    <a:pt x="142" y="26"/>
                    <a:pt x="142" y="26"/>
                  </a:cubicBezTo>
                  <a:cubicBezTo>
                    <a:pt x="144" y="21"/>
                    <a:pt x="145" y="17"/>
                    <a:pt x="146" y="13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48" y="9"/>
                    <a:pt x="148" y="6"/>
                    <a:pt x="148" y="4"/>
                  </a:cubicBezTo>
                  <a:cubicBezTo>
                    <a:pt x="148" y="2"/>
                    <a:pt x="148" y="0"/>
                    <a:pt x="147" y="0"/>
                  </a:cubicBezTo>
                  <a:cubicBezTo>
                    <a:pt x="196" y="28"/>
                    <a:pt x="196" y="28"/>
                    <a:pt x="196" y="28"/>
                  </a:cubicBezTo>
                  <a:cubicBezTo>
                    <a:pt x="196" y="28"/>
                    <a:pt x="196" y="28"/>
                    <a:pt x="196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196" y="29"/>
                    <a:pt x="196" y="29"/>
                    <a:pt x="196" y="29"/>
                  </a:cubicBezTo>
                  <a:cubicBezTo>
                    <a:pt x="196" y="29"/>
                    <a:pt x="196" y="30"/>
                    <a:pt x="196" y="30"/>
                  </a:cubicBezTo>
                  <a:cubicBezTo>
                    <a:pt x="197" y="30"/>
                    <a:pt x="197" y="30"/>
                    <a:pt x="197" y="30"/>
                  </a:cubicBezTo>
                  <a:cubicBezTo>
                    <a:pt x="197" y="30"/>
                    <a:pt x="197" y="30"/>
                    <a:pt x="197" y="30"/>
                  </a:cubicBezTo>
                  <a:cubicBezTo>
                    <a:pt x="197" y="30"/>
                    <a:pt x="197" y="31"/>
                    <a:pt x="197" y="31"/>
                  </a:cubicBezTo>
                  <a:cubicBezTo>
                    <a:pt x="197" y="31"/>
                    <a:pt x="197" y="31"/>
                    <a:pt x="197" y="31"/>
                  </a:cubicBezTo>
                  <a:cubicBezTo>
                    <a:pt x="197" y="31"/>
                    <a:pt x="197" y="31"/>
                    <a:pt x="197" y="32"/>
                  </a:cubicBezTo>
                  <a:cubicBezTo>
                    <a:pt x="197" y="32"/>
                    <a:pt x="197" y="32"/>
                    <a:pt x="197" y="32"/>
                  </a:cubicBezTo>
                  <a:cubicBezTo>
                    <a:pt x="197" y="32"/>
                    <a:pt x="197" y="32"/>
                    <a:pt x="197" y="32"/>
                  </a:cubicBezTo>
                  <a:cubicBezTo>
                    <a:pt x="197" y="32"/>
                    <a:pt x="197" y="32"/>
                    <a:pt x="197" y="33"/>
                  </a:cubicBezTo>
                  <a:cubicBezTo>
                    <a:pt x="197" y="33"/>
                    <a:pt x="197" y="33"/>
                    <a:pt x="197" y="33"/>
                  </a:cubicBezTo>
                  <a:cubicBezTo>
                    <a:pt x="197" y="34"/>
                    <a:pt x="197" y="34"/>
                    <a:pt x="196" y="34"/>
                  </a:cubicBezTo>
                  <a:cubicBezTo>
                    <a:pt x="196" y="34"/>
                    <a:pt x="196" y="35"/>
                    <a:pt x="196" y="35"/>
                  </a:cubicBezTo>
                  <a:cubicBezTo>
                    <a:pt x="196" y="35"/>
                    <a:pt x="196" y="36"/>
                    <a:pt x="196" y="36"/>
                  </a:cubicBezTo>
                  <a:cubicBezTo>
                    <a:pt x="196" y="37"/>
                    <a:pt x="196" y="37"/>
                    <a:pt x="196" y="38"/>
                  </a:cubicBezTo>
                  <a:cubicBezTo>
                    <a:pt x="196" y="38"/>
                    <a:pt x="196" y="39"/>
                    <a:pt x="195" y="39"/>
                  </a:cubicBezTo>
                  <a:cubicBezTo>
                    <a:pt x="195" y="40"/>
                    <a:pt x="195" y="41"/>
                    <a:pt x="195" y="41"/>
                  </a:cubicBezTo>
                  <a:cubicBezTo>
                    <a:pt x="195" y="41"/>
                    <a:pt x="195" y="41"/>
                    <a:pt x="195" y="41"/>
                  </a:cubicBezTo>
                  <a:cubicBezTo>
                    <a:pt x="195" y="42"/>
                    <a:pt x="195" y="42"/>
                    <a:pt x="195" y="42"/>
                  </a:cubicBezTo>
                  <a:cubicBezTo>
                    <a:pt x="195" y="43"/>
                    <a:pt x="194" y="43"/>
                    <a:pt x="194" y="44"/>
                  </a:cubicBezTo>
                  <a:cubicBezTo>
                    <a:pt x="194" y="45"/>
                    <a:pt x="193" y="47"/>
                    <a:pt x="193" y="48"/>
                  </a:cubicBezTo>
                  <a:cubicBezTo>
                    <a:pt x="193" y="49"/>
                    <a:pt x="192" y="51"/>
                    <a:pt x="192" y="52"/>
                  </a:cubicBezTo>
                  <a:cubicBezTo>
                    <a:pt x="191" y="52"/>
                    <a:pt x="191" y="53"/>
                    <a:pt x="191" y="54"/>
                  </a:cubicBezTo>
                  <a:cubicBezTo>
                    <a:pt x="191" y="54"/>
                    <a:pt x="191" y="54"/>
                    <a:pt x="191" y="55"/>
                  </a:cubicBezTo>
                  <a:cubicBezTo>
                    <a:pt x="190" y="55"/>
                    <a:pt x="190" y="56"/>
                    <a:pt x="190" y="57"/>
                  </a:cubicBezTo>
                  <a:cubicBezTo>
                    <a:pt x="189" y="58"/>
                    <a:pt x="189" y="60"/>
                    <a:pt x="187" y="62"/>
                  </a:cubicBezTo>
                  <a:cubicBezTo>
                    <a:pt x="187" y="64"/>
                    <a:pt x="186" y="66"/>
                    <a:pt x="185" y="68"/>
                  </a:cubicBezTo>
                  <a:cubicBezTo>
                    <a:pt x="185" y="69"/>
                    <a:pt x="184" y="69"/>
                    <a:pt x="184" y="70"/>
                  </a:cubicBezTo>
                  <a:cubicBezTo>
                    <a:pt x="184" y="70"/>
                    <a:pt x="184" y="70"/>
                    <a:pt x="184" y="71"/>
                  </a:cubicBezTo>
                  <a:cubicBezTo>
                    <a:pt x="183" y="72"/>
                    <a:pt x="182" y="74"/>
                    <a:pt x="182" y="76"/>
                  </a:cubicBezTo>
                  <a:cubicBezTo>
                    <a:pt x="180" y="78"/>
                    <a:pt x="179" y="81"/>
                    <a:pt x="177" y="84"/>
                  </a:cubicBezTo>
                  <a:cubicBezTo>
                    <a:pt x="177" y="85"/>
                    <a:pt x="176" y="86"/>
                    <a:pt x="176" y="87"/>
                  </a:cubicBezTo>
                  <a:cubicBezTo>
                    <a:pt x="175" y="88"/>
                    <a:pt x="175" y="89"/>
                    <a:pt x="175" y="90"/>
                  </a:cubicBezTo>
                  <a:cubicBezTo>
                    <a:pt x="174" y="91"/>
                    <a:pt x="173" y="93"/>
                    <a:pt x="172" y="94"/>
                  </a:cubicBezTo>
                  <a:cubicBezTo>
                    <a:pt x="170" y="98"/>
                    <a:pt x="169" y="101"/>
                    <a:pt x="166" y="105"/>
                  </a:cubicBezTo>
                  <a:cubicBezTo>
                    <a:pt x="166" y="106"/>
                    <a:pt x="165" y="107"/>
                    <a:pt x="164" y="108"/>
                  </a:cubicBezTo>
                  <a:cubicBezTo>
                    <a:pt x="164" y="109"/>
                    <a:pt x="164" y="109"/>
                    <a:pt x="164" y="109"/>
                  </a:cubicBezTo>
                  <a:cubicBezTo>
                    <a:pt x="163" y="111"/>
                    <a:pt x="162" y="112"/>
                    <a:pt x="161" y="114"/>
                  </a:cubicBezTo>
                  <a:cubicBezTo>
                    <a:pt x="158" y="119"/>
                    <a:pt x="154" y="125"/>
                    <a:pt x="151" y="130"/>
                  </a:cubicBezTo>
                  <a:cubicBezTo>
                    <a:pt x="150" y="131"/>
                    <a:pt x="150" y="132"/>
                    <a:pt x="149" y="133"/>
                  </a:cubicBezTo>
                  <a:cubicBezTo>
                    <a:pt x="146" y="137"/>
                    <a:pt x="143" y="141"/>
                    <a:pt x="140" y="145"/>
                  </a:cubicBezTo>
                  <a:cubicBezTo>
                    <a:pt x="140" y="146"/>
                    <a:pt x="139" y="147"/>
                    <a:pt x="139" y="147"/>
                  </a:cubicBezTo>
                  <a:cubicBezTo>
                    <a:pt x="137" y="150"/>
                    <a:pt x="135" y="152"/>
                    <a:pt x="134" y="154"/>
                  </a:cubicBezTo>
                  <a:cubicBezTo>
                    <a:pt x="132" y="156"/>
                    <a:pt x="131" y="158"/>
                    <a:pt x="129" y="160"/>
                  </a:cubicBezTo>
                  <a:cubicBezTo>
                    <a:pt x="129" y="161"/>
                    <a:pt x="128" y="162"/>
                    <a:pt x="127" y="163"/>
                  </a:cubicBezTo>
                  <a:cubicBezTo>
                    <a:pt x="127" y="163"/>
                    <a:pt x="127" y="164"/>
                    <a:pt x="126" y="164"/>
                  </a:cubicBezTo>
                  <a:cubicBezTo>
                    <a:pt x="124" y="167"/>
                    <a:pt x="121" y="170"/>
                    <a:pt x="119" y="173"/>
                  </a:cubicBezTo>
                  <a:cubicBezTo>
                    <a:pt x="118" y="174"/>
                    <a:pt x="118" y="175"/>
                    <a:pt x="117" y="175"/>
                  </a:cubicBezTo>
                  <a:cubicBezTo>
                    <a:pt x="117" y="176"/>
                    <a:pt x="116" y="177"/>
                    <a:pt x="115" y="178"/>
                  </a:cubicBezTo>
                  <a:cubicBezTo>
                    <a:pt x="114" y="179"/>
                    <a:pt x="113" y="181"/>
                    <a:pt x="112" y="182"/>
                  </a:cubicBezTo>
                  <a:cubicBezTo>
                    <a:pt x="110" y="184"/>
                    <a:pt x="108" y="186"/>
                    <a:pt x="106" y="188"/>
                  </a:cubicBezTo>
                  <a:cubicBezTo>
                    <a:pt x="105" y="188"/>
                    <a:pt x="105" y="189"/>
                    <a:pt x="104" y="190"/>
                  </a:cubicBezTo>
                  <a:cubicBezTo>
                    <a:pt x="104" y="190"/>
                    <a:pt x="104" y="190"/>
                    <a:pt x="104" y="190"/>
                  </a:cubicBezTo>
                  <a:cubicBezTo>
                    <a:pt x="101" y="193"/>
                    <a:pt x="99" y="196"/>
                    <a:pt x="96" y="199"/>
                  </a:cubicBezTo>
                  <a:cubicBezTo>
                    <a:pt x="95" y="199"/>
                    <a:pt x="95" y="199"/>
                    <a:pt x="95" y="200"/>
                  </a:cubicBezTo>
                  <a:cubicBezTo>
                    <a:pt x="94" y="201"/>
                    <a:pt x="93" y="202"/>
                    <a:pt x="92" y="202"/>
                  </a:cubicBezTo>
                  <a:cubicBezTo>
                    <a:pt x="91" y="204"/>
                    <a:pt x="90" y="205"/>
                    <a:pt x="88" y="206"/>
                  </a:cubicBezTo>
                  <a:cubicBezTo>
                    <a:pt x="87" y="207"/>
                    <a:pt x="86" y="208"/>
                    <a:pt x="85" y="209"/>
                  </a:cubicBezTo>
                  <a:cubicBezTo>
                    <a:pt x="84" y="210"/>
                    <a:pt x="83" y="211"/>
                    <a:pt x="82" y="212"/>
                  </a:cubicBezTo>
                  <a:cubicBezTo>
                    <a:pt x="82" y="212"/>
                    <a:pt x="81" y="213"/>
                    <a:pt x="81" y="213"/>
                  </a:cubicBezTo>
                  <a:cubicBezTo>
                    <a:pt x="79" y="215"/>
                    <a:pt x="77" y="217"/>
                    <a:pt x="75" y="218"/>
                  </a:cubicBezTo>
                  <a:cubicBezTo>
                    <a:pt x="74" y="219"/>
                    <a:pt x="74" y="219"/>
                    <a:pt x="74" y="219"/>
                  </a:cubicBezTo>
                  <a:cubicBezTo>
                    <a:pt x="73" y="219"/>
                    <a:pt x="73" y="220"/>
                    <a:pt x="73" y="220"/>
                  </a:cubicBezTo>
                  <a:cubicBezTo>
                    <a:pt x="72" y="221"/>
                    <a:pt x="71" y="222"/>
                    <a:pt x="70" y="223"/>
                  </a:cubicBezTo>
                  <a:cubicBezTo>
                    <a:pt x="68" y="224"/>
                    <a:pt x="67" y="225"/>
                    <a:pt x="66" y="226"/>
                  </a:cubicBezTo>
                  <a:cubicBezTo>
                    <a:pt x="66" y="226"/>
                    <a:pt x="66" y="226"/>
                    <a:pt x="65" y="226"/>
                  </a:cubicBezTo>
                  <a:cubicBezTo>
                    <a:pt x="65" y="226"/>
                    <a:pt x="65" y="226"/>
                    <a:pt x="65" y="226"/>
                  </a:cubicBezTo>
                  <a:cubicBezTo>
                    <a:pt x="64" y="227"/>
                    <a:pt x="63" y="227"/>
                    <a:pt x="63" y="228"/>
                  </a:cubicBezTo>
                  <a:cubicBezTo>
                    <a:pt x="62" y="228"/>
                    <a:pt x="61" y="229"/>
                    <a:pt x="60" y="229"/>
                  </a:cubicBezTo>
                  <a:cubicBezTo>
                    <a:pt x="60" y="230"/>
                    <a:pt x="59" y="230"/>
                    <a:pt x="58" y="231"/>
                  </a:cubicBezTo>
                  <a:cubicBezTo>
                    <a:pt x="58" y="231"/>
                    <a:pt x="58" y="231"/>
                    <a:pt x="58" y="231"/>
                  </a:cubicBezTo>
                  <a:cubicBezTo>
                    <a:pt x="58" y="231"/>
                    <a:pt x="57" y="231"/>
                    <a:pt x="57" y="232"/>
                  </a:cubicBezTo>
                  <a:cubicBezTo>
                    <a:pt x="56" y="232"/>
                    <a:pt x="56" y="232"/>
                    <a:pt x="56" y="232"/>
                  </a:cubicBezTo>
                  <a:cubicBezTo>
                    <a:pt x="55" y="232"/>
                    <a:pt x="55" y="233"/>
                    <a:pt x="55" y="233"/>
                  </a:cubicBezTo>
                  <a:cubicBezTo>
                    <a:pt x="54" y="233"/>
                    <a:pt x="54" y="233"/>
                    <a:pt x="53" y="233"/>
                  </a:cubicBezTo>
                  <a:cubicBezTo>
                    <a:pt x="53" y="233"/>
                    <a:pt x="53" y="233"/>
                    <a:pt x="53" y="233"/>
                  </a:cubicBezTo>
                  <a:cubicBezTo>
                    <a:pt x="52" y="233"/>
                    <a:pt x="52" y="233"/>
                    <a:pt x="52" y="234"/>
                  </a:cubicBezTo>
                  <a:cubicBezTo>
                    <a:pt x="52" y="233"/>
                    <a:pt x="52" y="234"/>
                    <a:pt x="52" y="234"/>
                  </a:cubicBezTo>
                  <a:cubicBezTo>
                    <a:pt x="52" y="234"/>
                    <a:pt x="52" y="234"/>
                    <a:pt x="52" y="234"/>
                  </a:cubicBezTo>
                  <a:cubicBezTo>
                    <a:pt x="51" y="234"/>
                    <a:pt x="51" y="234"/>
                    <a:pt x="51" y="234"/>
                  </a:cubicBezTo>
                  <a:cubicBezTo>
                    <a:pt x="51" y="234"/>
                    <a:pt x="51" y="234"/>
                    <a:pt x="51" y="234"/>
                  </a:cubicBezTo>
                  <a:cubicBezTo>
                    <a:pt x="51" y="234"/>
                    <a:pt x="50" y="234"/>
                    <a:pt x="50" y="234"/>
                  </a:cubicBezTo>
                  <a:cubicBezTo>
                    <a:pt x="50" y="234"/>
                    <a:pt x="50" y="234"/>
                    <a:pt x="50" y="234"/>
                  </a:cubicBezTo>
                  <a:cubicBezTo>
                    <a:pt x="50" y="234"/>
                    <a:pt x="50" y="234"/>
                    <a:pt x="50" y="234"/>
                  </a:cubicBezTo>
                  <a:cubicBezTo>
                    <a:pt x="50" y="234"/>
                    <a:pt x="49" y="234"/>
                    <a:pt x="49" y="234"/>
                  </a:cubicBezTo>
                  <a:cubicBezTo>
                    <a:pt x="49" y="234"/>
                    <a:pt x="49" y="234"/>
                    <a:pt x="49" y="234"/>
                  </a:cubicBezTo>
                  <a:cubicBezTo>
                    <a:pt x="49" y="234"/>
                    <a:pt x="49" y="234"/>
                    <a:pt x="49" y="234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1" y="206"/>
                    <a:pt x="2" y="206"/>
                    <a:pt x="4" y="205"/>
                  </a:cubicBezTo>
                  <a:close/>
                </a:path>
              </a:pathLst>
            </a:custGeom>
            <a:solidFill>
              <a:srgbClr val="C9C7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8013700" y="3441701"/>
              <a:ext cx="125413" cy="36513"/>
            </a:xfrm>
            <a:custGeom>
              <a:rect b="b" l="l" r="r" t="t"/>
              <a:pathLst>
                <a:path extrusionOk="0" h="36" w="126">
                  <a:moveTo>
                    <a:pt x="10" y="6"/>
                  </a:moveTo>
                  <a:cubicBezTo>
                    <a:pt x="10" y="6"/>
                    <a:pt x="11" y="6"/>
                    <a:pt x="12" y="6"/>
                  </a:cubicBezTo>
                  <a:cubicBezTo>
                    <a:pt x="15" y="7"/>
                    <a:pt x="19" y="8"/>
                    <a:pt x="23" y="8"/>
                  </a:cubicBezTo>
                  <a:cubicBezTo>
                    <a:pt x="24" y="8"/>
                    <a:pt x="24" y="8"/>
                    <a:pt x="25" y="8"/>
                  </a:cubicBezTo>
                  <a:cubicBezTo>
                    <a:pt x="29" y="8"/>
                    <a:pt x="33" y="8"/>
                    <a:pt x="38" y="8"/>
                  </a:cubicBezTo>
                  <a:cubicBezTo>
                    <a:pt x="39" y="8"/>
                    <a:pt x="39" y="8"/>
                    <a:pt x="40" y="7"/>
                  </a:cubicBezTo>
                  <a:cubicBezTo>
                    <a:pt x="45" y="7"/>
                    <a:pt x="50" y="6"/>
                    <a:pt x="56" y="5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126" y="29"/>
                    <a:pt x="126" y="29"/>
                    <a:pt x="126" y="29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3" y="33"/>
                    <a:pt x="101" y="34"/>
                    <a:pt x="99" y="34"/>
                  </a:cubicBezTo>
                  <a:cubicBezTo>
                    <a:pt x="96" y="35"/>
                    <a:pt x="94" y="35"/>
                    <a:pt x="91" y="35"/>
                  </a:cubicBezTo>
                  <a:cubicBezTo>
                    <a:pt x="90" y="36"/>
                    <a:pt x="89" y="36"/>
                    <a:pt x="88" y="36"/>
                  </a:cubicBezTo>
                  <a:cubicBezTo>
                    <a:pt x="88" y="36"/>
                    <a:pt x="87" y="36"/>
                    <a:pt x="87" y="36"/>
                  </a:cubicBezTo>
                  <a:cubicBezTo>
                    <a:pt x="86" y="36"/>
                    <a:pt x="85" y="36"/>
                    <a:pt x="84" y="36"/>
                  </a:cubicBezTo>
                  <a:cubicBezTo>
                    <a:pt x="81" y="36"/>
                    <a:pt x="79" y="36"/>
                    <a:pt x="76" y="36"/>
                  </a:cubicBezTo>
                  <a:cubicBezTo>
                    <a:pt x="75" y="36"/>
                    <a:pt x="74" y="36"/>
                    <a:pt x="73" y="36"/>
                  </a:cubicBezTo>
                  <a:cubicBezTo>
                    <a:pt x="72" y="36"/>
                    <a:pt x="72" y="36"/>
                    <a:pt x="71" y="36"/>
                  </a:cubicBezTo>
                  <a:cubicBezTo>
                    <a:pt x="71" y="36"/>
                    <a:pt x="70" y="36"/>
                    <a:pt x="70" y="36"/>
                  </a:cubicBezTo>
                  <a:cubicBezTo>
                    <a:pt x="67" y="36"/>
                    <a:pt x="65" y="36"/>
                    <a:pt x="63" y="35"/>
                  </a:cubicBezTo>
                  <a:cubicBezTo>
                    <a:pt x="62" y="35"/>
                    <a:pt x="61" y="35"/>
                    <a:pt x="60" y="34"/>
                  </a:cubicBezTo>
                  <a:cubicBezTo>
                    <a:pt x="60" y="34"/>
                    <a:pt x="59" y="34"/>
                    <a:pt x="58" y="34"/>
                  </a:cubicBezTo>
                  <a:cubicBezTo>
                    <a:pt x="57" y="34"/>
                    <a:pt x="57" y="34"/>
                    <a:pt x="56" y="33"/>
                  </a:cubicBezTo>
                  <a:cubicBezTo>
                    <a:pt x="53" y="32"/>
                    <a:pt x="51" y="31"/>
                    <a:pt x="48" y="3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3"/>
                    <a:pt x="6" y="5"/>
                    <a:pt x="10" y="6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7900988" y="3563939"/>
              <a:ext cx="66675" cy="55563"/>
            </a:xfrm>
            <a:custGeom>
              <a:rect b="b" l="l" r="r" t="t"/>
              <a:pathLst>
                <a:path extrusionOk="0" h="55" w="67">
                  <a:moveTo>
                    <a:pt x="4" y="26"/>
                  </a:move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6" y="26"/>
                    <a:pt x="8" y="25"/>
                  </a:cubicBezTo>
                  <a:cubicBezTo>
                    <a:pt x="9" y="24"/>
                    <a:pt x="10" y="23"/>
                    <a:pt x="12" y="22"/>
                  </a:cubicBezTo>
                  <a:cubicBezTo>
                    <a:pt x="13" y="20"/>
                    <a:pt x="14" y="19"/>
                    <a:pt x="15" y="17"/>
                  </a:cubicBezTo>
                  <a:cubicBezTo>
                    <a:pt x="16" y="15"/>
                    <a:pt x="17" y="14"/>
                    <a:pt x="17" y="12"/>
                  </a:cubicBezTo>
                  <a:cubicBezTo>
                    <a:pt x="18" y="10"/>
                    <a:pt x="18" y="8"/>
                    <a:pt x="18" y="7"/>
                  </a:cubicBezTo>
                  <a:cubicBezTo>
                    <a:pt x="18" y="5"/>
                    <a:pt x="18" y="4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6" y="1"/>
                    <a:pt x="15" y="0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5" y="29"/>
                    <a:pt x="65" y="29"/>
                    <a:pt x="65" y="30"/>
                  </a:cubicBezTo>
                  <a:cubicBezTo>
                    <a:pt x="66" y="30"/>
                    <a:pt x="66" y="31"/>
                    <a:pt x="66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31"/>
                    <a:pt x="66" y="32"/>
                    <a:pt x="66" y="32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6" y="33"/>
                    <a:pt x="66" y="33"/>
                    <a:pt x="67" y="33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4"/>
                    <a:pt x="67" y="34"/>
                    <a:pt x="67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5"/>
                    <a:pt x="67" y="35"/>
                    <a:pt x="67" y="36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67" y="36"/>
                    <a:pt x="67" y="37"/>
                    <a:pt x="67" y="37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6" y="37"/>
                    <a:pt x="66" y="37"/>
                    <a:pt x="66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8"/>
                    <a:pt x="66" y="38"/>
                    <a:pt x="66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39"/>
                    <a:pt x="66" y="39"/>
                    <a:pt x="66" y="40"/>
                  </a:cubicBezTo>
                  <a:cubicBezTo>
                    <a:pt x="66" y="40"/>
                    <a:pt x="66" y="40"/>
                    <a:pt x="66" y="40"/>
                  </a:cubicBezTo>
                  <a:cubicBezTo>
                    <a:pt x="66" y="40"/>
                    <a:pt x="66" y="40"/>
                    <a:pt x="66" y="40"/>
                  </a:cubicBezTo>
                  <a:cubicBezTo>
                    <a:pt x="66" y="40"/>
                    <a:pt x="66" y="40"/>
                    <a:pt x="66" y="40"/>
                  </a:cubicBezTo>
                  <a:cubicBezTo>
                    <a:pt x="66" y="40"/>
                    <a:pt x="66" y="41"/>
                    <a:pt x="66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41"/>
                    <a:pt x="65" y="42"/>
                    <a:pt x="65" y="42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5" y="43"/>
                    <a:pt x="64" y="43"/>
                    <a:pt x="64" y="44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4" y="45"/>
                    <a:pt x="64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6"/>
                    <a:pt x="63" y="46"/>
                    <a:pt x="62" y="47"/>
                  </a:cubicBezTo>
                  <a:cubicBezTo>
                    <a:pt x="62" y="47"/>
                    <a:pt x="62" y="48"/>
                    <a:pt x="61" y="48"/>
                  </a:cubicBezTo>
                  <a:cubicBezTo>
                    <a:pt x="61" y="48"/>
                    <a:pt x="61" y="48"/>
                    <a:pt x="61" y="49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0" y="49"/>
                    <a:pt x="60" y="49"/>
                    <a:pt x="60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0" y="50"/>
                    <a:pt x="59" y="50"/>
                    <a:pt x="59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51"/>
                    <a:pt x="59" y="51"/>
                    <a:pt x="58" y="51"/>
                  </a:cubicBezTo>
                  <a:cubicBezTo>
                    <a:pt x="58" y="51"/>
                    <a:pt x="58" y="52"/>
                    <a:pt x="58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2"/>
                    <a:pt x="57" y="52"/>
                    <a:pt x="57" y="52"/>
                  </a:cubicBezTo>
                  <a:cubicBezTo>
                    <a:pt x="57" y="52"/>
                    <a:pt x="57" y="52"/>
                    <a:pt x="57" y="53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7" y="53"/>
                    <a:pt x="56" y="53"/>
                    <a:pt x="56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6" y="53"/>
                    <a:pt x="56" y="53"/>
                    <a:pt x="55" y="54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54"/>
                    <a:pt x="55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4"/>
                    <a:pt x="53" y="54"/>
                    <a:pt x="53" y="55"/>
                  </a:cubicBezTo>
                  <a:cubicBezTo>
                    <a:pt x="53" y="55"/>
                    <a:pt x="52" y="55"/>
                    <a:pt x="52" y="55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6"/>
                    <a:pt x="2" y="26"/>
                    <a:pt x="4" y="26"/>
                  </a:cubicBezTo>
                  <a:close/>
                </a:path>
              </a:pathLst>
            </a:custGeom>
            <a:solidFill>
              <a:srgbClr val="D1D0D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7962900" y="3459164"/>
              <a:ext cx="65088" cy="53975"/>
            </a:xfrm>
            <a:custGeom>
              <a:rect b="b" l="l" r="r" t="t"/>
              <a:pathLst>
                <a:path extrusionOk="0" h="54" w="66">
                  <a:moveTo>
                    <a:pt x="3" y="26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4" y="26"/>
                    <a:pt x="6" y="25"/>
                    <a:pt x="7" y="24"/>
                  </a:cubicBezTo>
                  <a:cubicBezTo>
                    <a:pt x="8" y="24"/>
                    <a:pt x="10" y="23"/>
                    <a:pt x="11" y="21"/>
                  </a:cubicBezTo>
                  <a:cubicBezTo>
                    <a:pt x="12" y="20"/>
                    <a:pt x="13" y="18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5"/>
                    <a:pt x="16" y="13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7" y="8"/>
                    <a:pt x="17" y="7"/>
                  </a:cubicBezTo>
                  <a:cubicBezTo>
                    <a:pt x="17" y="5"/>
                    <a:pt x="17" y="3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4" y="28"/>
                    <a:pt x="64" y="29"/>
                    <a:pt x="65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31"/>
                    <a:pt x="66" y="31"/>
                    <a:pt x="66" y="31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6" y="33"/>
                    <a:pt x="66" y="33"/>
                    <a:pt x="66" y="34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6" y="34"/>
                    <a:pt x="66" y="35"/>
                    <a:pt x="66" y="35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6" y="35"/>
                    <a:pt x="66" y="35"/>
                    <a:pt x="66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6" y="37"/>
                    <a:pt x="66" y="38"/>
                    <a:pt x="66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8"/>
                    <a:pt x="65" y="39"/>
                    <a:pt x="65" y="39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5" y="39"/>
                    <a:pt x="65" y="40"/>
                    <a:pt x="65" y="40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41"/>
                    <a:pt x="65" y="41"/>
                    <a:pt x="64" y="42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64" y="42"/>
                    <a:pt x="64" y="42"/>
                    <a:pt x="64" y="43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4"/>
                    <a:pt x="63" y="44"/>
                    <a:pt x="63" y="44"/>
                  </a:cubicBezTo>
                  <a:cubicBezTo>
                    <a:pt x="63" y="44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2" y="46"/>
                    <a:pt x="62" y="46"/>
                    <a:pt x="61" y="47"/>
                  </a:cubicBezTo>
                  <a:cubicBezTo>
                    <a:pt x="61" y="47"/>
                    <a:pt x="61" y="47"/>
                    <a:pt x="61" y="48"/>
                  </a:cubicBezTo>
                  <a:cubicBezTo>
                    <a:pt x="61" y="48"/>
                    <a:pt x="61" y="48"/>
                    <a:pt x="60" y="48"/>
                  </a:cubicBezTo>
                  <a:cubicBezTo>
                    <a:pt x="60" y="48"/>
                    <a:pt x="60" y="49"/>
                    <a:pt x="60" y="49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9" y="50"/>
                    <a:pt x="58" y="50"/>
                    <a:pt x="58" y="51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7" y="51"/>
                    <a:pt x="57" y="52"/>
                    <a:pt x="57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2"/>
                    <a:pt x="57" y="52"/>
                    <a:pt x="56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5" y="53"/>
                    <a:pt x="55" y="53"/>
                    <a:pt x="54" y="53"/>
                  </a:cubicBezTo>
                  <a:cubicBezTo>
                    <a:pt x="54" y="53"/>
                    <a:pt x="54" y="54"/>
                    <a:pt x="54" y="54"/>
                  </a:cubicBezTo>
                  <a:cubicBezTo>
                    <a:pt x="54" y="54"/>
                    <a:pt x="54" y="54"/>
                    <a:pt x="53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4"/>
                    <a:pt x="52" y="54"/>
                    <a:pt x="52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49" y="54"/>
                    <a:pt x="49" y="54"/>
                  </a:cubicBezTo>
                  <a:cubicBezTo>
                    <a:pt x="49" y="54"/>
                    <a:pt x="49" y="54"/>
                    <a:pt x="48" y="5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26"/>
                    <a:pt x="2" y="26"/>
                    <a:pt x="3" y="26"/>
                  </a:cubicBezTo>
                  <a:close/>
                </a:path>
              </a:pathLst>
            </a:custGeom>
            <a:solidFill>
              <a:srgbClr val="D1D0D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7862888" y="3629026"/>
              <a:ext cx="73025" cy="131763"/>
            </a:xfrm>
            <a:custGeom>
              <a:rect b="b" l="l" r="r" t="t"/>
              <a:pathLst>
                <a:path extrusionOk="0" h="131" w="73">
                  <a:moveTo>
                    <a:pt x="23" y="48"/>
                  </a:moveTo>
                  <a:cubicBezTo>
                    <a:pt x="22" y="40"/>
                    <a:pt x="21" y="33"/>
                    <a:pt x="19" y="27"/>
                  </a:cubicBezTo>
                  <a:cubicBezTo>
                    <a:pt x="19" y="27"/>
                    <a:pt x="19" y="26"/>
                    <a:pt x="18" y="26"/>
                  </a:cubicBezTo>
                  <a:cubicBezTo>
                    <a:pt x="16" y="20"/>
                    <a:pt x="14" y="15"/>
                    <a:pt x="11" y="11"/>
                  </a:cubicBezTo>
                  <a:cubicBezTo>
                    <a:pt x="11" y="10"/>
                    <a:pt x="10" y="10"/>
                    <a:pt x="10" y="9"/>
                  </a:cubicBezTo>
                  <a:cubicBezTo>
                    <a:pt x="7" y="5"/>
                    <a:pt x="3" y="2"/>
                    <a:pt x="0" y="0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52" y="30"/>
                    <a:pt x="55" y="34"/>
                    <a:pt x="58" y="38"/>
                  </a:cubicBezTo>
                  <a:cubicBezTo>
                    <a:pt x="58" y="38"/>
                    <a:pt x="59" y="39"/>
                    <a:pt x="60" y="39"/>
                  </a:cubicBezTo>
                  <a:cubicBezTo>
                    <a:pt x="60" y="40"/>
                    <a:pt x="60" y="40"/>
                    <a:pt x="61" y="40"/>
                  </a:cubicBezTo>
                  <a:cubicBezTo>
                    <a:pt x="62" y="42"/>
                    <a:pt x="63" y="44"/>
                    <a:pt x="64" y="46"/>
                  </a:cubicBezTo>
                  <a:cubicBezTo>
                    <a:pt x="64" y="48"/>
                    <a:pt x="65" y="50"/>
                    <a:pt x="66" y="51"/>
                  </a:cubicBezTo>
                  <a:cubicBezTo>
                    <a:pt x="66" y="52"/>
                    <a:pt x="66" y="53"/>
                    <a:pt x="67" y="54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56"/>
                    <a:pt x="67" y="56"/>
                    <a:pt x="68" y="57"/>
                  </a:cubicBezTo>
                  <a:cubicBezTo>
                    <a:pt x="68" y="59"/>
                    <a:pt x="68" y="60"/>
                    <a:pt x="69" y="62"/>
                  </a:cubicBezTo>
                  <a:cubicBezTo>
                    <a:pt x="69" y="64"/>
                    <a:pt x="70" y="66"/>
                    <a:pt x="70" y="68"/>
                  </a:cubicBezTo>
                  <a:cubicBezTo>
                    <a:pt x="71" y="70"/>
                    <a:pt x="71" y="72"/>
                    <a:pt x="71" y="74"/>
                  </a:cubicBezTo>
                  <a:cubicBezTo>
                    <a:pt x="71" y="75"/>
                    <a:pt x="71" y="76"/>
                    <a:pt x="71" y="77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2" y="79"/>
                    <a:pt x="72" y="80"/>
                    <a:pt x="72" y="81"/>
                  </a:cubicBezTo>
                  <a:cubicBezTo>
                    <a:pt x="72" y="83"/>
                    <a:pt x="72" y="86"/>
                    <a:pt x="72" y="88"/>
                  </a:cubicBezTo>
                  <a:cubicBezTo>
                    <a:pt x="72" y="91"/>
                    <a:pt x="73" y="94"/>
                    <a:pt x="73" y="96"/>
                  </a:cubicBezTo>
                  <a:cubicBezTo>
                    <a:pt x="73" y="99"/>
                    <a:pt x="73" y="102"/>
                    <a:pt x="72" y="105"/>
                  </a:cubicBezTo>
                  <a:cubicBezTo>
                    <a:pt x="72" y="105"/>
                    <a:pt x="72" y="105"/>
                    <a:pt x="72" y="105"/>
                  </a:cubicBezTo>
                  <a:cubicBezTo>
                    <a:pt x="72" y="125"/>
                    <a:pt x="72" y="125"/>
                    <a:pt x="72" y="125"/>
                  </a:cubicBezTo>
                  <a:cubicBezTo>
                    <a:pt x="72" y="131"/>
                    <a:pt x="72" y="131"/>
                    <a:pt x="72" y="131"/>
                  </a:cubicBezTo>
                  <a:cubicBezTo>
                    <a:pt x="24" y="103"/>
                    <a:pt x="24" y="103"/>
                    <a:pt x="24" y="103"/>
                  </a:cubicBezTo>
                  <a:cubicBezTo>
                    <a:pt x="24" y="97"/>
                    <a:pt x="24" y="97"/>
                    <a:pt x="24" y="97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24" y="67"/>
                    <a:pt x="24" y="58"/>
                    <a:pt x="23" y="49"/>
                  </a:cubicBezTo>
                  <a:cubicBezTo>
                    <a:pt x="23" y="49"/>
                    <a:pt x="23" y="49"/>
                    <a:pt x="23" y="48"/>
                  </a:cubicBezTo>
                  <a:close/>
                </a:path>
              </a:pathLst>
            </a:custGeom>
            <a:solidFill>
              <a:srgbClr val="8280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8051800" y="3275014"/>
              <a:ext cx="96838" cy="195263"/>
            </a:xfrm>
            <a:custGeom>
              <a:rect b="b" l="l" r="r" t="t"/>
              <a:pathLst>
                <a:path extrusionOk="0" h="196" w="98">
                  <a:moveTo>
                    <a:pt x="46" y="153"/>
                  </a:moveTo>
                  <a:cubicBezTo>
                    <a:pt x="46" y="153"/>
                    <a:pt x="46" y="153"/>
                    <a:pt x="46" y="153"/>
                  </a:cubicBezTo>
                  <a:cubicBezTo>
                    <a:pt x="47" y="149"/>
                    <a:pt x="48" y="145"/>
                    <a:pt x="48" y="140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48" y="136"/>
                    <a:pt x="49" y="131"/>
                    <a:pt x="49" y="126"/>
                  </a:cubicBezTo>
                  <a:cubicBezTo>
                    <a:pt x="49" y="125"/>
                    <a:pt x="49" y="125"/>
                    <a:pt x="49" y="124"/>
                  </a:cubicBezTo>
                  <a:cubicBezTo>
                    <a:pt x="49" y="119"/>
                    <a:pt x="49" y="114"/>
                    <a:pt x="49" y="109"/>
                  </a:cubicBezTo>
                  <a:cubicBezTo>
                    <a:pt x="49" y="108"/>
                    <a:pt x="49" y="108"/>
                    <a:pt x="48" y="107"/>
                  </a:cubicBezTo>
                  <a:cubicBezTo>
                    <a:pt x="48" y="102"/>
                    <a:pt x="48" y="96"/>
                    <a:pt x="47" y="91"/>
                  </a:cubicBezTo>
                  <a:cubicBezTo>
                    <a:pt x="47" y="91"/>
                    <a:pt x="47" y="91"/>
                    <a:pt x="47" y="91"/>
                  </a:cubicBezTo>
                  <a:cubicBezTo>
                    <a:pt x="46" y="85"/>
                    <a:pt x="45" y="80"/>
                    <a:pt x="44" y="75"/>
                  </a:cubicBezTo>
                  <a:cubicBezTo>
                    <a:pt x="44" y="74"/>
                    <a:pt x="44" y="74"/>
                    <a:pt x="44" y="73"/>
                  </a:cubicBezTo>
                  <a:cubicBezTo>
                    <a:pt x="43" y="67"/>
                    <a:pt x="41" y="62"/>
                    <a:pt x="40" y="57"/>
                  </a:cubicBezTo>
                  <a:cubicBezTo>
                    <a:pt x="38" y="51"/>
                    <a:pt x="35" y="45"/>
                    <a:pt x="32" y="39"/>
                  </a:cubicBezTo>
                  <a:cubicBezTo>
                    <a:pt x="31" y="37"/>
                    <a:pt x="30" y="36"/>
                    <a:pt x="29" y="34"/>
                  </a:cubicBezTo>
                  <a:cubicBezTo>
                    <a:pt x="28" y="31"/>
                    <a:pt x="26" y="28"/>
                    <a:pt x="24" y="25"/>
                  </a:cubicBezTo>
                  <a:cubicBezTo>
                    <a:pt x="21" y="21"/>
                    <a:pt x="18" y="17"/>
                    <a:pt x="16" y="14"/>
                  </a:cubicBezTo>
                  <a:cubicBezTo>
                    <a:pt x="14" y="13"/>
                    <a:pt x="13" y="11"/>
                    <a:pt x="12" y="10"/>
                  </a:cubicBezTo>
                  <a:cubicBezTo>
                    <a:pt x="8" y="6"/>
                    <a:pt x="4" y="2"/>
                    <a:pt x="0" y="0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52" y="31"/>
                    <a:pt x="57" y="34"/>
                    <a:pt x="60" y="38"/>
                  </a:cubicBezTo>
                  <a:cubicBezTo>
                    <a:pt x="62" y="39"/>
                    <a:pt x="63" y="41"/>
                    <a:pt x="64" y="42"/>
                  </a:cubicBezTo>
                  <a:cubicBezTo>
                    <a:pt x="67" y="46"/>
                    <a:pt x="70" y="49"/>
                    <a:pt x="72" y="53"/>
                  </a:cubicBezTo>
                  <a:cubicBezTo>
                    <a:pt x="73" y="54"/>
                    <a:pt x="73" y="54"/>
                    <a:pt x="74" y="55"/>
                  </a:cubicBezTo>
                  <a:cubicBezTo>
                    <a:pt x="75" y="58"/>
                    <a:pt x="77" y="60"/>
                    <a:pt x="78" y="62"/>
                  </a:cubicBezTo>
                  <a:cubicBezTo>
                    <a:pt x="79" y="64"/>
                    <a:pt x="80" y="66"/>
                    <a:pt x="81" y="67"/>
                  </a:cubicBezTo>
                  <a:cubicBezTo>
                    <a:pt x="81" y="68"/>
                    <a:pt x="81" y="69"/>
                    <a:pt x="82" y="69"/>
                  </a:cubicBezTo>
                  <a:cubicBezTo>
                    <a:pt x="83" y="73"/>
                    <a:pt x="85" y="76"/>
                    <a:pt x="86" y="80"/>
                  </a:cubicBezTo>
                  <a:cubicBezTo>
                    <a:pt x="87" y="82"/>
                    <a:pt x="88" y="84"/>
                    <a:pt x="88" y="86"/>
                  </a:cubicBezTo>
                  <a:cubicBezTo>
                    <a:pt x="89" y="87"/>
                    <a:pt x="89" y="89"/>
                    <a:pt x="90" y="90"/>
                  </a:cubicBezTo>
                  <a:cubicBezTo>
                    <a:pt x="91" y="93"/>
                    <a:pt x="91" y="96"/>
                    <a:pt x="92" y="99"/>
                  </a:cubicBezTo>
                  <a:cubicBezTo>
                    <a:pt x="92" y="100"/>
                    <a:pt x="92" y="101"/>
                    <a:pt x="92" y="101"/>
                  </a:cubicBezTo>
                  <a:cubicBezTo>
                    <a:pt x="93" y="102"/>
                    <a:pt x="93" y="103"/>
                    <a:pt x="93" y="103"/>
                  </a:cubicBezTo>
                  <a:cubicBezTo>
                    <a:pt x="93" y="105"/>
                    <a:pt x="94" y="107"/>
                    <a:pt x="94" y="109"/>
                  </a:cubicBezTo>
                  <a:cubicBezTo>
                    <a:pt x="95" y="112"/>
                    <a:pt x="95" y="116"/>
                    <a:pt x="95" y="119"/>
                  </a:cubicBezTo>
                  <a:cubicBezTo>
                    <a:pt x="95" y="119"/>
                    <a:pt x="95" y="119"/>
                    <a:pt x="95" y="119"/>
                  </a:cubicBezTo>
                  <a:cubicBezTo>
                    <a:pt x="95" y="119"/>
                    <a:pt x="95" y="119"/>
                    <a:pt x="95" y="119"/>
                  </a:cubicBezTo>
                  <a:cubicBezTo>
                    <a:pt x="96" y="123"/>
                    <a:pt x="96" y="126"/>
                    <a:pt x="96" y="129"/>
                  </a:cubicBezTo>
                  <a:cubicBezTo>
                    <a:pt x="97" y="131"/>
                    <a:pt x="97" y="133"/>
                    <a:pt x="97" y="135"/>
                  </a:cubicBezTo>
                  <a:cubicBezTo>
                    <a:pt x="97" y="136"/>
                    <a:pt x="97" y="137"/>
                    <a:pt x="97" y="137"/>
                  </a:cubicBezTo>
                  <a:cubicBezTo>
                    <a:pt x="97" y="138"/>
                    <a:pt x="97" y="138"/>
                    <a:pt x="97" y="139"/>
                  </a:cubicBezTo>
                  <a:cubicBezTo>
                    <a:pt x="97" y="142"/>
                    <a:pt x="98" y="145"/>
                    <a:pt x="98" y="148"/>
                  </a:cubicBezTo>
                  <a:cubicBezTo>
                    <a:pt x="97" y="149"/>
                    <a:pt x="98" y="151"/>
                    <a:pt x="98" y="152"/>
                  </a:cubicBezTo>
                  <a:cubicBezTo>
                    <a:pt x="97" y="153"/>
                    <a:pt x="98" y="153"/>
                    <a:pt x="97" y="154"/>
                  </a:cubicBezTo>
                  <a:cubicBezTo>
                    <a:pt x="97" y="155"/>
                    <a:pt x="97" y="155"/>
                    <a:pt x="97" y="156"/>
                  </a:cubicBezTo>
                  <a:cubicBezTo>
                    <a:pt x="97" y="158"/>
                    <a:pt x="97" y="160"/>
                    <a:pt x="97" y="163"/>
                  </a:cubicBezTo>
                  <a:cubicBezTo>
                    <a:pt x="97" y="165"/>
                    <a:pt x="97" y="166"/>
                    <a:pt x="96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6" y="170"/>
                    <a:pt x="96" y="171"/>
                    <a:pt x="96" y="173"/>
                  </a:cubicBezTo>
                  <a:cubicBezTo>
                    <a:pt x="96" y="174"/>
                    <a:pt x="96" y="175"/>
                    <a:pt x="95" y="177"/>
                  </a:cubicBezTo>
                  <a:cubicBezTo>
                    <a:pt x="95" y="178"/>
                    <a:pt x="95" y="179"/>
                    <a:pt x="95" y="180"/>
                  </a:cubicBezTo>
                  <a:cubicBezTo>
                    <a:pt x="95" y="180"/>
                    <a:pt x="95" y="180"/>
                    <a:pt x="95" y="181"/>
                  </a:cubicBezTo>
                  <a:cubicBezTo>
                    <a:pt x="95" y="181"/>
                    <a:pt x="95" y="181"/>
                    <a:pt x="95" y="181"/>
                  </a:cubicBezTo>
                  <a:cubicBezTo>
                    <a:pt x="95" y="181"/>
                    <a:pt x="94" y="182"/>
                    <a:pt x="94" y="182"/>
                  </a:cubicBezTo>
                  <a:cubicBezTo>
                    <a:pt x="94" y="183"/>
                    <a:pt x="94" y="183"/>
                    <a:pt x="94" y="184"/>
                  </a:cubicBezTo>
                  <a:cubicBezTo>
                    <a:pt x="94" y="185"/>
                    <a:pt x="94" y="185"/>
                    <a:pt x="94" y="186"/>
                  </a:cubicBezTo>
                  <a:cubicBezTo>
                    <a:pt x="93" y="186"/>
                    <a:pt x="93" y="186"/>
                    <a:pt x="93" y="187"/>
                  </a:cubicBezTo>
                  <a:cubicBezTo>
                    <a:pt x="93" y="187"/>
                    <a:pt x="93" y="188"/>
                    <a:pt x="93" y="188"/>
                  </a:cubicBezTo>
                  <a:cubicBezTo>
                    <a:pt x="93" y="188"/>
                    <a:pt x="93" y="189"/>
                    <a:pt x="93" y="189"/>
                  </a:cubicBezTo>
                  <a:cubicBezTo>
                    <a:pt x="92" y="189"/>
                    <a:pt x="92" y="189"/>
                    <a:pt x="92" y="190"/>
                  </a:cubicBezTo>
                  <a:cubicBezTo>
                    <a:pt x="92" y="190"/>
                    <a:pt x="92" y="190"/>
                    <a:pt x="92" y="190"/>
                  </a:cubicBezTo>
                  <a:cubicBezTo>
                    <a:pt x="92" y="190"/>
                    <a:pt x="92" y="190"/>
                    <a:pt x="92" y="190"/>
                  </a:cubicBezTo>
                  <a:cubicBezTo>
                    <a:pt x="92" y="191"/>
                    <a:pt x="92" y="191"/>
                    <a:pt x="92" y="191"/>
                  </a:cubicBezTo>
                  <a:cubicBezTo>
                    <a:pt x="92" y="191"/>
                    <a:pt x="92" y="191"/>
                    <a:pt x="92" y="191"/>
                  </a:cubicBezTo>
                  <a:cubicBezTo>
                    <a:pt x="91" y="192"/>
                    <a:pt x="91" y="192"/>
                    <a:pt x="91" y="192"/>
                  </a:cubicBezTo>
                  <a:cubicBezTo>
                    <a:pt x="91" y="193"/>
                    <a:pt x="91" y="193"/>
                    <a:pt x="90" y="194"/>
                  </a:cubicBezTo>
                  <a:cubicBezTo>
                    <a:pt x="90" y="194"/>
                    <a:pt x="90" y="194"/>
                    <a:pt x="90" y="194"/>
                  </a:cubicBezTo>
                  <a:cubicBezTo>
                    <a:pt x="90" y="194"/>
                    <a:pt x="90" y="194"/>
                    <a:pt x="90" y="194"/>
                  </a:cubicBezTo>
                  <a:cubicBezTo>
                    <a:pt x="90" y="194"/>
                    <a:pt x="90" y="194"/>
                    <a:pt x="90" y="195"/>
                  </a:cubicBezTo>
                  <a:cubicBezTo>
                    <a:pt x="90" y="195"/>
                    <a:pt x="90" y="195"/>
                    <a:pt x="90" y="195"/>
                  </a:cubicBezTo>
                  <a:cubicBezTo>
                    <a:pt x="90" y="195"/>
                    <a:pt x="90" y="195"/>
                    <a:pt x="90" y="195"/>
                  </a:cubicBezTo>
                  <a:cubicBezTo>
                    <a:pt x="89" y="195"/>
                    <a:pt x="89" y="195"/>
                    <a:pt x="89" y="195"/>
                  </a:cubicBezTo>
                  <a:cubicBezTo>
                    <a:pt x="89" y="195"/>
                    <a:pt x="89" y="195"/>
                    <a:pt x="89" y="195"/>
                  </a:cubicBezTo>
                  <a:cubicBezTo>
                    <a:pt x="89" y="195"/>
                    <a:pt x="89" y="195"/>
                    <a:pt x="89" y="195"/>
                  </a:cubicBezTo>
                  <a:cubicBezTo>
                    <a:pt x="89" y="195"/>
                    <a:pt x="89" y="195"/>
                    <a:pt x="89" y="195"/>
                  </a:cubicBezTo>
                  <a:cubicBezTo>
                    <a:pt x="89" y="196"/>
                    <a:pt x="89" y="196"/>
                    <a:pt x="89" y="196"/>
                  </a:cubicBezTo>
                  <a:cubicBezTo>
                    <a:pt x="89" y="196"/>
                    <a:pt x="89" y="196"/>
                    <a:pt x="89" y="196"/>
                  </a:cubicBezTo>
                  <a:cubicBezTo>
                    <a:pt x="40" y="167"/>
                    <a:pt x="40" y="167"/>
                    <a:pt x="40" y="167"/>
                  </a:cubicBezTo>
                  <a:cubicBezTo>
                    <a:pt x="41" y="167"/>
                    <a:pt x="42" y="165"/>
                    <a:pt x="43" y="162"/>
                  </a:cubicBezTo>
                  <a:cubicBezTo>
                    <a:pt x="44" y="160"/>
                    <a:pt x="45" y="157"/>
                    <a:pt x="46" y="153"/>
                  </a:cubicBezTo>
                  <a:close/>
                </a:path>
              </a:pathLst>
            </a:custGeom>
            <a:solidFill>
              <a:srgbClr val="8280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7770813" y="3732214"/>
              <a:ext cx="163513" cy="50800"/>
            </a:xfrm>
            <a:custGeom>
              <a:rect b="b" l="l" r="r" t="t"/>
              <a:pathLst>
                <a:path extrusionOk="0" h="51" w="164">
                  <a:moveTo>
                    <a:pt x="0" y="9"/>
                  </a:moveTo>
                  <a:cubicBezTo>
                    <a:pt x="5" y="12"/>
                    <a:pt x="11" y="14"/>
                    <a:pt x="16" y="16"/>
                  </a:cubicBezTo>
                  <a:cubicBezTo>
                    <a:pt x="20" y="18"/>
                    <a:pt x="23" y="19"/>
                    <a:pt x="26" y="20"/>
                  </a:cubicBezTo>
                  <a:cubicBezTo>
                    <a:pt x="33" y="21"/>
                    <a:pt x="41" y="22"/>
                    <a:pt x="48" y="22"/>
                  </a:cubicBezTo>
                  <a:cubicBezTo>
                    <a:pt x="48" y="22"/>
                    <a:pt x="49" y="22"/>
                    <a:pt x="49" y="22"/>
                  </a:cubicBezTo>
                  <a:cubicBezTo>
                    <a:pt x="56" y="23"/>
                    <a:pt x="63" y="22"/>
                    <a:pt x="70" y="21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78" y="20"/>
                    <a:pt x="85" y="18"/>
                    <a:pt x="90" y="16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97" y="14"/>
                    <a:pt x="102" y="12"/>
                    <a:pt x="106" y="10"/>
                  </a:cubicBezTo>
                  <a:cubicBezTo>
                    <a:pt x="109" y="8"/>
                    <a:pt x="111" y="6"/>
                    <a:pt x="113" y="5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5" y="3"/>
                    <a:pt x="116" y="1"/>
                    <a:pt x="116" y="0"/>
                  </a:cubicBezTo>
                  <a:cubicBezTo>
                    <a:pt x="164" y="28"/>
                    <a:pt x="164" y="28"/>
                    <a:pt x="164" y="28"/>
                  </a:cubicBezTo>
                  <a:cubicBezTo>
                    <a:pt x="164" y="28"/>
                    <a:pt x="164" y="28"/>
                    <a:pt x="164" y="28"/>
                  </a:cubicBezTo>
                  <a:cubicBezTo>
                    <a:pt x="164" y="28"/>
                    <a:pt x="164" y="28"/>
                    <a:pt x="164" y="28"/>
                  </a:cubicBezTo>
                  <a:cubicBezTo>
                    <a:pt x="164" y="28"/>
                    <a:pt x="164" y="28"/>
                    <a:pt x="164" y="28"/>
                  </a:cubicBezTo>
                  <a:cubicBezTo>
                    <a:pt x="164" y="28"/>
                    <a:pt x="164" y="28"/>
                    <a:pt x="164" y="28"/>
                  </a:cubicBezTo>
                  <a:cubicBezTo>
                    <a:pt x="164" y="28"/>
                    <a:pt x="164" y="28"/>
                    <a:pt x="164" y="29"/>
                  </a:cubicBezTo>
                  <a:cubicBezTo>
                    <a:pt x="164" y="29"/>
                    <a:pt x="164" y="29"/>
                    <a:pt x="164" y="29"/>
                  </a:cubicBezTo>
                  <a:cubicBezTo>
                    <a:pt x="164" y="29"/>
                    <a:pt x="164" y="29"/>
                    <a:pt x="164" y="29"/>
                  </a:cubicBezTo>
                  <a:cubicBezTo>
                    <a:pt x="164" y="29"/>
                    <a:pt x="164" y="29"/>
                    <a:pt x="164" y="29"/>
                  </a:cubicBezTo>
                  <a:cubicBezTo>
                    <a:pt x="164" y="29"/>
                    <a:pt x="164" y="29"/>
                    <a:pt x="164" y="29"/>
                  </a:cubicBezTo>
                  <a:cubicBezTo>
                    <a:pt x="164" y="29"/>
                    <a:pt x="164" y="29"/>
                    <a:pt x="164" y="29"/>
                  </a:cubicBezTo>
                  <a:cubicBezTo>
                    <a:pt x="164" y="29"/>
                    <a:pt x="164" y="29"/>
                    <a:pt x="164" y="29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3" y="31"/>
                    <a:pt x="163" y="31"/>
                    <a:pt x="163" y="31"/>
                  </a:cubicBezTo>
                  <a:cubicBezTo>
                    <a:pt x="163" y="31"/>
                    <a:pt x="163" y="31"/>
                    <a:pt x="163" y="31"/>
                  </a:cubicBezTo>
                  <a:cubicBezTo>
                    <a:pt x="163" y="31"/>
                    <a:pt x="163" y="31"/>
                    <a:pt x="163" y="32"/>
                  </a:cubicBezTo>
                  <a:cubicBezTo>
                    <a:pt x="163" y="32"/>
                    <a:pt x="163" y="32"/>
                    <a:pt x="163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3"/>
                  </a:cubicBezTo>
                  <a:cubicBezTo>
                    <a:pt x="162" y="33"/>
                    <a:pt x="161" y="33"/>
                    <a:pt x="161" y="33"/>
                  </a:cubicBezTo>
                  <a:cubicBezTo>
                    <a:pt x="161" y="33"/>
                    <a:pt x="161" y="33"/>
                    <a:pt x="161" y="33"/>
                  </a:cubicBezTo>
                  <a:cubicBezTo>
                    <a:pt x="161" y="33"/>
                    <a:pt x="161" y="33"/>
                    <a:pt x="161" y="33"/>
                  </a:cubicBezTo>
                  <a:cubicBezTo>
                    <a:pt x="161" y="33"/>
                    <a:pt x="161" y="34"/>
                    <a:pt x="160" y="34"/>
                  </a:cubicBezTo>
                  <a:cubicBezTo>
                    <a:pt x="160" y="34"/>
                    <a:pt x="160" y="34"/>
                    <a:pt x="160" y="34"/>
                  </a:cubicBezTo>
                  <a:cubicBezTo>
                    <a:pt x="160" y="34"/>
                    <a:pt x="159" y="35"/>
                    <a:pt x="159" y="35"/>
                  </a:cubicBezTo>
                  <a:cubicBezTo>
                    <a:pt x="159" y="35"/>
                    <a:pt x="159" y="35"/>
                    <a:pt x="158" y="35"/>
                  </a:cubicBezTo>
                  <a:cubicBezTo>
                    <a:pt x="158" y="36"/>
                    <a:pt x="158" y="36"/>
                    <a:pt x="157" y="36"/>
                  </a:cubicBezTo>
                  <a:cubicBezTo>
                    <a:pt x="157" y="36"/>
                    <a:pt x="157" y="37"/>
                    <a:pt x="156" y="37"/>
                  </a:cubicBezTo>
                  <a:cubicBezTo>
                    <a:pt x="156" y="37"/>
                    <a:pt x="156" y="37"/>
                    <a:pt x="155" y="38"/>
                  </a:cubicBezTo>
                  <a:cubicBezTo>
                    <a:pt x="155" y="38"/>
                    <a:pt x="155" y="38"/>
                    <a:pt x="155" y="38"/>
                  </a:cubicBezTo>
                  <a:cubicBezTo>
                    <a:pt x="154" y="38"/>
                    <a:pt x="154" y="38"/>
                    <a:pt x="153" y="39"/>
                  </a:cubicBezTo>
                  <a:cubicBezTo>
                    <a:pt x="153" y="39"/>
                    <a:pt x="152" y="39"/>
                    <a:pt x="151" y="40"/>
                  </a:cubicBezTo>
                  <a:cubicBezTo>
                    <a:pt x="150" y="40"/>
                    <a:pt x="150" y="40"/>
                    <a:pt x="149" y="41"/>
                  </a:cubicBezTo>
                  <a:cubicBezTo>
                    <a:pt x="148" y="41"/>
                    <a:pt x="147" y="42"/>
                    <a:pt x="146" y="42"/>
                  </a:cubicBezTo>
                  <a:cubicBezTo>
                    <a:pt x="145" y="43"/>
                    <a:pt x="143" y="43"/>
                    <a:pt x="142" y="44"/>
                  </a:cubicBezTo>
                  <a:cubicBezTo>
                    <a:pt x="141" y="44"/>
                    <a:pt x="140" y="44"/>
                    <a:pt x="139" y="44"/>
                  </a:cubicBezTo>
                  <a:cubicBezTo>
                    <a:pt x="139" y="44"/>
                    <a:pt x="139" y="45"/>
                    <a:pt x="139" y="45"/>
                  </a:cubicBezTo>
                  <a:cubicBezTo>
                    <a:pt x="138" y="45"/>
                    <a:pt x="138" y="45"/>
                    <a:pt x="137" y="45"/>
                  </a:cubicBezTo>
                  <a:cubicBezTo>
                    <a:pt x="135" y="46"/>
                    <a:pt x="133" y="46"/>
                    <a:pt x="132" y="47"/>
                  </a:cubicBezTo>
                  <a:cubicBezTo>
                    <a:pt x="129" y="47"/>
                    <a:pt x="127" y="48"/>
                    <a:pt x="125" y="48"/>
                  </a:cubicBezTo>
                  <a:cubicBezTo>
                    <a:pt x="123" y="49"/>
                    <a:pt x="122" y="49"/>
                    <a:pt x="120" y="49"/>
                  </a:cubicBezTo>
                  <a:cubicBezTo>
                    <a:pt x="119" y="49"/>
                    <a:pt x="119" y="49"/>
                    <a:pt x="119" y="49"/>
                  </a:cubicBezTo>
                  <a:cubicBezTo>
                    <a:pt x="118" y="49"/>
                    <a:pt x="117" y="49"/>
                    <a:pt x="117" y="50"/>
                  </a:cubicBezTo>
                  <a:cubicBezTo>
                    <a:pt x="114" y="50"/>
                    <a:pt x="111" y="50"/>
                    <a:pt x="108" y="50"/>
                  </a:cubicBezTo>
                  <a:cubicBezTo>
                    <a:pt x="105" y="51"/>
                    <a:pt x="102" y="51"/>
                    <a:pt x="99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7" y="51"/>
                    <a:pt x="97" y="51"/>
                    <a:pt x="96" y="51"/>
                  </a:cubicBezTo>
                  <a:cubicBezTo>
                    <a:pt x="94" y="51"/>
                    <a:pt x="92" y="50"/>
                    <a:pt x="89" y="50"/>
                  </a:cubicBezTo>
                  <a:cubicBezTo>
                    <a:pt x="86" y="50"/>
                    <a:pt x="83" y="50"/>
                    <a:pt x="79" y="49"/>
                  </a:cubicBezTo>
                  <a:cubicBezTo>
                    <a:pt x="78" y="49"/>
                    <a:pt x="76" y="48"/>
                    <a:pt x="75" y="48"/>
                  </a:cubicBezTo>
                  <a:cubicBezTo>
                    <a:pt x="72" y="47"/>
                    <a:pt x="70" y="46"/>
                    <a:pt x="67" y="46"/>
                  </a:cubicBezTo>
                  <a:cubicBezTo>
                    <a:pt x="66" y="45"/>
                    <a:pt x="66" y="45"/>
                    <a:pt x="65" y="45"/>
                  </a:cubicBezTo>
                  <a:cubicBezTo>
                    <a:pt x="60" y="42"/>
                    <a:pt x="54" y="40"/>
                    <a:pt x="49" y="37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7839075" y="3529014"/>
              <a:ext cx="66675" cy="53975"/>
            </a:xfrm>
            <a:custGeom>
              <a:rect b="b" l="l" r="r" t="t"/>
              <a:pathLst>
                <a:path extrusionOk="0" h="54" w="67">
                  <a:moveTo>
                    <a:pt x="4" y="26"/>
                  </a:move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6" y="26"/>
                    <a:pt x="8" y="25"/>
                  </a:cubicBezTo>
                  <a:cubicBezTo>
                    <a:pt x="9" y="24"/>
                    <a:pt x="10" y="23"/>
                    <a:pt x="12" y="21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3" y="20"/>
                    <a:pt x="14" y="19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5"/>
                    <a:pt x="17" y="13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0"/>
                    <a:pt x="18" y="8"/>
                    <a:pt x="18" y="7"/>
                  </a:cubicBezTo>
                  <a:cubicBezTo>
                    <a:pt x="18" y="5"/>
                    <a:pt x="18" y="4"/>
                    <a:pt x="17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6" y="1"/>
                    <a:pt x="15" y="0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29"/>
                    <a:pt x="65" y="29"/>
                    <a:pt x="65" y="30"/>
                  </a:cubicBezTo>
                  <a:cubicBezTo>
                    <a:pt x="66" y="30"/>
                    <a:pt x="66" y="30"/>
                    <a:pt x="66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31"/>
                    <a:pt x="66" y="31"/>
                    <a:pt x="66" y="32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32"/>
                    <a:pt x="66" y="33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7" y="33"/>
                    <a:pt x="67" y="34"/>
                    <a:pt x="67" y="34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67" y="36"/>
                    <a:pt x="67" y="36"/>
                    <a:pt x="67" y="37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6" y="37"/>
                    <a:pt x="66" y="37"/>
                    <a:pt x="66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39"/>
                    <a:pt x="66" y="39"/>
                    <a:pt x="66" y="40"/>
                  </a:cubicBezTo>
                  <a:cubicBezTo>
                    <a:pt x="66" y="40"/>
                    <a:pt x="66" y="40"/>
                    <a:pt x="66" y="40"/>
                  </a:cubicBezTo>
                  <a:cubicBezTo>
                    <a:pt x="66" y="40"/>
                    <a:pt x="66" y="40"/>
                    <a:pt x="66" y="40"/>
                  </a:cubicBezTo>
                  <a:cubicBezTo>
                    <a:pt x="66" y="40"/>
                    <a:pt x="66" y="40"/>
                    <a:pt x="66" y="40"/>
                  </a:cubicBezTo>
                  <a:cubicBezTo>
                    <a:pt x="66" y="40"/>
                    <a:pt x="66" y="40"/>
                    <a:pt x="66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41"/>
                    <a:pt x="65" y="42"/>
                    <a:pt x="65" y="42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5" y="43"/>
                    <a:pt x="64" y="43"/>
                    <a:pt x="64" y="44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6"/>
                    <a:pt x="63" y="46"/>
                    <a:pt x="62" y="47"/>
                  </a:cubicBezTo>
                  <a:cubicBezTo>
                    <a:pt x="62" y="47"/>
                    <a:pt x="62" y="48"/>
                    <a:pt x="61" y="48"/>
                  </a:cubicBezTo>
                  <a:cubicBezTo>
                    <a:pt x="61" y="48"/>
                    <a:pt x="61" y="48"/>
                    <a:pt x="61" y="49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0" y="49"/>
                    <a:pt x="60" y="49"/>
                    <a:pt x="60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0" y="50"/>
                    <a:pt x="59" y="50"/>
                    <a:pt x="59" y="50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8" y="51"/>
                    <a:pt x="58" y="51"/>
                    <a:pt x="58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2"/>
                    <a:pt x="58" y="52"/>
                    <a:pt x="57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7" y="53"/>
                    <a:pt x="56" y="53"/>
                    <a:pt x="56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6" y="53"/>
                    <a:pt x="56" y="53"/>
                    <a:pt x="55" y="53"/>
                  </a:cubicBezTo>
                  <a:cubicBezTo>
                    <a:pt x="55" y="53"/>
                    <a:pt x="55" y="54"/>
                    <a:pt x="55" y="54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3" y="54"/>
                    <a:pt x="53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4"/>
                    <a:pt x="53" y="54"/>
                    <a:pt x="52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" y="26"/>
                    <a:pt x="2" y="26"/>
                    <a:pt x="4" y="26"/>
                  </a:cubicBezTo>
                  <a:close/>
                </a:path>
              </a:pathLst>
            </a:custGeom>
            <a:solidFill>
              <a:srgbClr val="D1D0D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7900988" y="3424239"/>
              <a:ext cx="65088" cy="53975"/>
            </a:xfrm>
            <a:custGeom>
              <a:rect b="b" l="l" r="r" t="t"/>
              <a:pathLst>
                <a:path extrusionOk="0" h="54" w="66">
                  <a:moveTo>
                    <a:pt x="3" y="26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4" y="25"/>
                    <a:pt x="6" y="25"/>
                    <a:pt x="7" y="24"/>
                  </a:cubicBezTo>
                  <a:cubicBezTo>
                    <a:pt x="8" y="23"/>
                    <a:pt x="10" y="22"/>
                    <a:pt x="11" y="21"/>
                  </a:cubicBezTo>
                  <a:cubicBezTo>
                    <a:pt x="12" y="20"/>
                    <a:pt x="13" y="18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5" y="15"/>
                    <a:pt x="16" y="13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9"/>
                    <a:pt x="18" y="8"/>
                    <a:pt x="18" y="6"/>
                  </a:cubicBezTo>
                  <a:cubicBezTo>
                    <a:pt x="18" y="4"/>
                    <a:pt x="17" y="3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65" y="29"/>
                    <a:pt x="65" y="29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6" y="30"/>
                    <a:pt x="66" y="30"/>
                    <a:pt x="66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31"/>
                    <a:pt x="66" y="31"/>
                    <a:pt x="66" y="32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32"/>
                    <a:pt x="66" y="32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6" y="33"/>
                    <a:pt x="66" y="34"/>
                    <a:pt x="66" y="34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6" y="35"/>
                    <a:pt x="66" y="35"/>
                    <a:pt x="66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6" y="37"/>
                    <a:pt x="66" y="38"/>
                    <a:pt x="66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9"/>
                    <a:pt x="66" y="39"/>
                    <a:pt x="65" y="39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5" y="40"/>
                    <a:pt x="65" y="40"/>
                    <a:pt x="65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41"/>
                    <a:pt x="65" y="41"/>
                    <a:pt x="64" y="42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64" y="42"/>
                    <a:pt x="64" y="43"/>
                    <a:pt x="64" y="43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2" y="45"/>
                    <a:pt x="62" y="46"/>
                    <a:pt x="62" y="46"/>
                  </a:cubicBezTo>
                  <a:cubicBezTo>
                    <a:pt x="62" y="46"/>
                    <a:pt x="61" y="47"/>
                    <a:pt x="61" y="47"/>
                  </a:cubicBezTo>
                  <a:cubicBezTo>
                    <a:pt x="61" y="47"/>
                    <a:pt x="61" y="48"/>
                    <a:pt x="61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59" y="49"/>
                    <a:pt x="59" y="50"/>
                    <a:pt x="59" y="50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8" y="50"/>
                    <a:pt x="58" y="50"/>
                    <a:pt x="58" y="51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1"/>
                    <a:pt x="57" y="51"/>
                    <a:pt x="57" y="51"/>
                  </a:cubicBezTo>
                  <a:cubicBezTo>
                    <a:pt x="57" y="51"/>
                    <a:pt x="57" y="51"/>
                    <a:pt x="57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2"/>
                    <a:pt x="56" y="52"/>
                    <a:pt x="56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3"/>
                    <a:pt x="53" y="53"/>
                    <a:pt x="53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4"/>
                    <a:pt x="52" y="54"/>
                    <a:pt x="52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49" y="54"/>
                    <a:pt x="49" y="54"/>
                  </a:cubicBezTo>
                  <a:cubicBezTo>
                    <a:pt x="49" y="53"/>
                    <a:pt x="49" y="53"/>
                    <a:pt x="48" y="5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26"/>
                    <a:pt x="2" y="26"/>
                    <a:pt x="3" y="26"/>
                  </a:cubicBezTo>
                  <a:close/>
                </a:path>
              </a:pathLst>
            </a:custGeom>
            <a:solidFill>
              <a:srgbClr val="D1D0D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7850188" y="3262314"/>
              <a:ext cx="195263" cy="173038"/>
            </a:xfrm>
            <a:custGeom>
              <a:rect b="b" l="l" r="r" t="t"/>
              <a:pathLst>
                <a:path extrusionOk="0" h="174" w="197">
                  <a:moveTo>
                    <a:pt x="13" y="144"/>
                  </a:moveTo>
                  <a:cubicBezTo>
                    <a:pt x="14" y="144"/>
                    <a:pt x="14" y="144"/>
                    <a:pt x="15" y="144"/>
                  </a:cubicBezTo>
                  <a:cubicBezTo>
                    <a:pt x="19" y="145"/>
                    <a:pt x="24" y="146"/>
                    <a:pt x="28" y="146"/>
                  </a:cubicBezTo>
                  <a:cubicBezTo>
                    <a:pt x="29" y="146"/>
                    <a:pt x="29" y="146"/>
                    <a:pt x="29" y="146"/>
                  </a:cubicBezTo>
                  <a:cubicBezTo>
                    <a:pt x="34" y="146"/>
                    <a:pt x="38" y="145"/>
                    <a:pt x="43" y="143"/>
                  </a:cubicBezTo>
                  <a:cubicBezTo>
                    <a:pt x="43" y="143"/>
                    <a:pt x="43" y="143"/>
                    <a:pt x="43" y="143"/>
                  </a:cubicBezTo>
                  <a:cubicBezTo>
                    <a:pt x="48" y="142"/>
                    <a:pt x="53" y="140"/>
                    <a:pt x="58" y="137"/>
                  </a:cubicBezTo>
                  <a:cubicBezTo>
                    <a:pt x="65" y="133"/>
                    <a:pt x="71" y="128"/>
                    <a:pt x="78" y="122"/>
                  </a:cubicBezTo>
                  <a:cubicBezTo>
                    <a:pt x="78" y="122"/>
                    <a:pt x="78" y="121"/>
                    <a:pt x="78" y="121"/>
                  </a:cubicBezTo>
                  <a:cubicBezTo>
                    <a:pt x="85" y="115"/>
                    <a:pt x="91" y="108"/>
                    <a:pt x="98" y="99"/>
                  </a:cubicBezTo>
                  <a:cubicBezTo>
                    <a:pt x="98" y="99"/>
                    <a:pt x="98" y="99"/>
                    <a:pt x="98" y="99"/>
                  </a:cubicBezTo>
                  <a:cubicBezTo>
                    <a:pt x="105" y="90"/>
                    <a:pt x="110" y="81"/>
                    <a:pt x="117" y="70"/>
                  </a:cubicBezTo>
                  <a:cubicBezTo>
                    <a:pt x="117" y="70"/>
                    <a:pt x="117" y="69"/>
                    <a:pt x="118" y="68"/>
                  </a:cubicBezTo>
                  <a:cubicBezTo>
                    <a:pt x="123" y="58"/>
                    <a:pt x="129" y="46"/>
                    <a:pt x="135" y="33"/>
                  </a:cubicBezTo>
                  <a:cubicBezTo>
                    <a:pt x="149" y="4"/>
                    <a:pt x="149" y="4"/>
                    <a:pt x="149" y="4"/>
                  </a:cubicBezTo>
                  <a:cubicBezTo>
                    <a:pt x="149" y="2"/>
                    <a:pt x="148" y="1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95" y="28"/>
                    <a:pt x="195" y="28"/>
                    <a:pt x="195" y="28"/>
                  </a:cubicBezTo>
                  <a:cubicBezTo>
                    <a:pt x="195" y="28"/>
                    <a:pt x="196" y="29"/>
                    <a:pt x="197" y="29"/>
                  </a:cubicBezTo>
                  <a:cubicBezTo>
                    <a:pt x="197" y="30"/>
                    <a:pt x="197" y="30"/>
                    <a:pt x="197" y="30"/>
                  </a:cubicBezTo>
                  <a:cubicBezTo>
                    <a:pt x="197" y="30"/>
                    <a:pt x="197" y="30"/>
                    <a:pt x="197" y="30"/>
                  </a:cubicBezTo>
                  <a:cubicBezTo>
                    <a:pt x="197" y="30"/>
                    <a:pt x="197" y="31"/>
                    <a:pt x="197" y="31"/>
                  </a:cubicBezTo>
                  <a:cubicBezTo>
                    <a:pt x="197" y="31"/>
                    <a:pt x="197" y="31"/>
                    <a:pt x="197" y="31"/>
                  </a:cubicBezTo>
                  <a:cubicBezTo>
                    <a:pt x="197" y="31"/>
                    <a:pt x="197" y="31"/>
                    <a:pt x="197" y="31"/>
                  </a:cubicBezTo>
                  <a:cubicBezTo>
                    <a:pt x="197" y="31"/>
                    <a:pt x="197" y="31"/>
                    <a:pt x="197" y="31"/>
                  </a:cubicBezTo>
                  <a:cubicBezTo>
                    <a:pt x="197" y="31"/>
                    <a:pt x="197" y="31"/>
                    <a:pt x="197" y="31"/>
                  </a:cubicBezTo>
                  <a:cubicBezTo>
                    <a:pt x="197" y="32"/>
                    <a:pt x="197" y="32"/>
                    <a:pt x="197" y="32"/>
                  </a:cubicBezTo>
                  <a:cubicBezTo>
                    <a:pt x="197" y="32"/>
                    <a:pt x="197" y="32"/>
                    <a:pt x="197" y="32"/>
                  </a:cubicBezTo>
                  <a:cubicBezTo>
                    <a:pt x="197" y="32"/>
                    <a:pt x="197" y="32"/>
                    <a:pt x="197" y="32"/>
                  </a:cubicBezTo>
                  <a:cubicBezTo>
                    <a:pt x="197" y="32"/>
                    <a:pt x="197" y="32"/>
                    <a:pt x="197" y="32"/>
                  </a:cubicBezTo>
                  <a:cubicBezTo>
                    <a:pt x="183" y="62"/>
                    <a:pt x="183" y="62"/>
                    <a:pt x="183" y="62"/>
                  </a:cubicBezTo>
                  <a:cubicBezTo>
                    <a:pt x="183" y="62"/>
                    <a:pt x="183" y="63"/>
                    <a:pt x="183" y="63"/>
                  </a:cubicBezTo>
                  <a:cubicBezTo>
                    <a:pt x="181" y="67"/>
                    <a:pt x="180" y="70"/>
                    <a:pt x="179" y="72"/>
                  </a:cubicBezTo>
                  <a:cubicBezTo>
                    <a:pt x="177" y="75"/>
                    <a:pt x="176" y="78"/>
                    <a:pt x="174" y="81"/>
                  </a:cubicBezTo>
                  <a:cubicBezTo>
                    <a:pt x="173" y="84"/>
                    <a:pt x="171" y="87"/>
                    <a:pt x="170" y="90"/>
                  </a:cubicBezTo>
                  <a:cubicBezTo>
                    <a:pt x="169" y="92"/>
                    <a:pt x="167" y="95"/>
                    <a:pt x="166" y="97"/>
                  </a:cubicBezTo>
                  <a:cubicBezTo>
                    <a:pt x="166" y="97"/>
                    <a:pt x="166" y="98"/>
                    <a:pt x="165" y="99"/>
                  </a:cubicBezTo>
                  <a:cubicBezTo>
                    <a:pt x="164" y="100"/>
                    <a:pt x="164" y="101"/>
                    <a:pt x="163" y="102"/>
                  </a:cubicBezTo>
                  <a:cubicBezTo>
                    <a:pt x="160" y="108"/>
                    <a:pt x="157" y="113"/>
                    <a:pt x="153" y="118"/>
                  </a:cubicBezTo>
                  <a:cubicBezTo>
                    <a:pt x="151" y="121"/>
                    <a:pt x="149" y="124"/>
                    <a:pt x="147" y="126"/>
                  </a:cubicBezTo>
                  <a:cubicBezTo>
                    <a:pt x="147" y="127"/>
                    <a:pt x="147" y="127"/>
                    <a:pt x="147" y="127"/>
                  </a:cubicBezTo>
                  <a:cubicBezTo>
                    <a:pt x="147" y="127"/>
                    <a:pt x="147" y="127"/>
                    <a:pt x="147" y="127"/>
                  </a:cubicBezTo>
                  <a:cubicBezTo>
                    <a:pt x="146" y="129"/>
                    <a:pt x="144" y="130"/>
                    <a:pt x="143" y="131"/>
                  </a:cubicBezTo>
                  <a:cubicBezTo>
                    <a:pt x="142" y="133"/>
                    <a:pt x="141" y="134"/>
                    <a:pt x="140" y="136"/>
                  </a:cubicBezTo>
                  <a:cubicBezTo>
                    <a:pt x="139" y="137"/>
                    <a:pt x="138" y="138"/>
                    <a:pt x="137" y="139"/>
                  </a:cubicBezTo>
                  <a:cubicBezTo>
                    <a:pt x="136" y="140"/>
                    <a:pt x="135" y="142"/>
                    <a:pt x="134" y="143"/>
                  </a:cubicBezTo>
                  <a:cubicBezTo>
                    <a:pt x="133" y="144"/>
                    <a:pt x="132" y="145"/>
                    <a:pt x="131" y="146"/>
                  </a:cubicBezTo>
                  <a:cubicBezTo>
                    <a:pt x="130" y="147"/>
                    <a:pt x="129" y="148"/>
                    <a:pt x="128" y="149"/>
                  </a:cubicBezTo>
                  <a:cubicBezTo>
                    <a:pt x="127" y="149"/>
                    <a:pt x="127" y="149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6" y="151"/>
                    <a:pt x="125" y="151"/>
                    <a:pt x="125" y="152"/>
                  </a:cubicBezTo>
                  <a:cubicBezTo>
                    <a:pt x="123" y="153"/>
                    <a:pt x="122" y="154"/>
                    <a:pt x="121" y="155"/>
                  </a:cubicBezTo>
                  <a:cubicBezTo>
                    <a:pt x="120" y="155"/>
                    <a:pt x="119" y="156"/>
                    <a:pt x="118" y="157"/>
                  </a:cubicBezTo>
                  <a:cubicBezTo>
                    <a:pt x="117" y="158"/>
                    <a:pt x="117" y="159"/>
                    <a:pt x="116" y="159"/>
                  </a:cubicBezTo>
                  <a:cubicBezTo>
                    <a:pt x="115" y="160"/>
                    <a:pt x="114" y="161"/>
                    <a:pt x="113" y="161"/>
                  </a:cubicBezTo>
                  <a:cubicBezTo>
                    <a:pt x="112" y="162"/>
                    <a:pt x="111" y="163"/>
                    <a:pt x="110" y="163"/>
                  </a:cubicBezTo>
                  <a:cubicBezTo>
                    <a:pt x="109" y="164"/>
                    <a:pt x="108" y="164"/>
                    <a:pt x="107" y="165"/>
                  </a:cubicBezTo>
                  <a:cubicBezTo>
                    <a:pt x="107" y="165"/>
                    <a:pt x="107" y="165"/>
                    <a:pt x="107" y="165"/>
                  </a:cubicBezTo>
                  <a:cubicBezTo>
                    <a:pt x="106" y="165"/>
                    <a:pt x="105" y="166"/>
                    <a:pt x="105" y="166"/>
                  </a:cubicBezTo>
                  <a:cubicBezTo>
                    <a:pt x="104" y="167"/>
                    <a:pt x="103" y="167"/>
                    <a:pt x="102" y="167"/>
                  </a:cubicBezTo>
                  <a:cubicBezTo>
                    <a:pt x="101" y="168"/>
                    <a:pt x="100" y="168"/>
                    <a:pt x="99" y="169"/>
                  </a:cubicBezTo>
                  <a:cubicBezTo>
                    <a:pt x="99" y="169"/>
                    <a:pt x="98" y="170"/>
                    <a:pt x="97" y="170"/>
                  </a:cubicBezTo>
                  <a:cubicBezTo>
                    <a:pt x="96" y="170"/>
                    <a:pt x="95" y="171"/>
                    <a:pt x="94" y="171"/>
                  </a:cubicBezTo>
                  <a:cubicBezTo>
                    <a:pt x="94" y="171"/>
                    <a:pt x="93" y="171"/>
                    <a:pt x="92" y="172"/>
                  </a:cubicBezTo>
                  <a:cubicBezTo>
                    <a:pt x="92" y="172"/>
                    <a:pt x="92" y="172"/>
                    <a:pt x="92" y="172"/>
                  </a:cubicBezTo>
                  <a:cubicBezTo>
                    <a:pt x="92" y="172"/>
                    <a:pt x="91" y="172"/>
                    <a:pt x="91" y="172"/>
                  </a:cubicBezTo>
                  <a:cubicBezTo>
                    <a:pt x="90" y="172"/>
                    <a:pt x="90" y="172"/>
                    <a:pt x="89" y="173"/>
                  </a:cubicBezTo>
                  <a:cubicBezTo>
                    <a:pt x="88" y="173"/>
                    <a:pt x="87" y="173"/>
                    <a:pt x="86" y="173"/>
                  </a:cubicBezTo>
                  <a:cubicBezTo>
                    <a:pt x="85" y="173"/>
                    <a:pt x="84" y="174"/>
                    <a:pt x="82" y="174"/>
                  </a:cubicBezTo>
                  <a:cubicBezTo>
                    <a:pt x="81" y="174"/>
                    <a:pt x="80" y="174"/>
                    <a:pt x="79" y="174"/>
                  </a:cubicBezTo>
                  <a:cubicBezTo>
                    <a:pt x="78" y="174"/>
                    <a:pt x="78" y="174"/>
                    <a:pt x="77" y="174"/>
                  </a:cubicBezTo>
                  <a:cubicBezTo>
                    <a:pt x="77" y="174"/>
                    <a:pt x="77" y="174"/>
                    <a:pt x="77" y="174"/>
                  </a:cubicBezTo>
                  <a:cubicBezTo>
                    <a:pt x="76" y="174"/>
                    <a:pt x="76" y="174"/>
                    <a:pt x="75" y="174"/>
                  </a:cubicBezTo>
                  <a:cubicBezTo>
                    <a:pt x="74" y="174"/>
                    <a:pt x="73" y="174"/>
                    <a:pt x="71" y="174"/>
                  </a:cubicBezTo>
                  <a:cubicBezTo>
                    <a:pt x="69" y="174"/>
                    <a:pt x="67" y="174"/>
                    <a:pt x="66" y="173"/>
                  </a:cubicBezTo>
                  <a:cubicBezTo>
                    <a:pt x="65" y="173"/>
                    <a:pt x="64" y="173"/>
                    <a:pt x="64" y="173"/>
                  </a:cubicBezTo>
                  <a:cubicBezTo>
                    <a:pt x="63" y="172"/>
                    <a:pt x="62" y="172"/>
                    <a:pt x="62" y="172"/>
                  </a:cubicBezTo>
                  <a:cubicBezTo>
                    <a:pt x="60" y="172"/>
                    <a:pt x="59" y="172"/>
                    <a:pt x="58" y="171"/>
                  </a:cubicBezTo>
                  <a:cubicBezTo>
                    <a:pt x="55" y="170"/>
                    <a:pt x="52" y="169"/>
                    <a:pt x="48" y="167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" y="141"/>
                    <a:pt x="9" y="143"/>
                    <a:pt x="13" y="144"/>
                  </a:cubicBezTo>
                  <a:close/>
                </a:path>
              </a:pathLst>
            </a:custGeom>
            <a:solidFill>
              <a:srgbClr val="C9C7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7721600" y="3424239"/>
              <a:ext cx="147638" cy="257175"/>
            </a:xfrm>
            <a:custGeom>
              <a:rect b="b" l="l" r="r" t="t"/>
              <a:pathLst>
                <a:path extrusionOk="0" h="258" w="149">
                  <a:moveTo>
                    <a:pt x="2" y="229"/>
                  </a:moveTo>
                  <a:cubicBezTo>
                    <a:pt x="8" y="224"/>
                    <a:pt x="8" y="224"/>
                    <a:pt x="8" y="224"/>
                  </a:cubicBezTo>
                  <a:cubicBezTo>
                    <a:pt x="25" y="210"/>
                    <a:pt x="25" y="210"/>
                    <a:pt x="25" y="210"/>
                  </a:cubicBezTo>
                  <a:cubicBezTo>
                    <a:pt x="34" y="201"/>
                    <a:pt x="43" y="192"/>
                    <a:pt x="51" y="183"/>
                  </a:cubicBezTo>
                  <a:cubicBezTo>
                    <a:pt x="51" y="183"/>
                    <a:pt x="52" y="183"/>
                    <a:pt x="52" y="182"/>
                  </a:cubicBezTo>
                  <a:cubicBezTo>
                    <a:pt x="60" y="173"/>
                    <a:pt x="66" y="164"/>
                    <a:pt x="72" y="155"/>
                  </a:cubicBezTo>
                  <a:cubicBezTo>
                    <a:pt x="73" y="155"/>
                    <a:pt x="73" y="155"/>
                    <a:pt x="73" y="154"/>
                  </a:cubicBezTo>
                  <a:cubicBezTo>
                    <a:pt x="79" y="145"/>
                    <a:pt x="84" y="136"/>
                    <a:pt x="88" y="128"/>
                  </a:cubicBezTo>
                  <a:cubicBezTo>
                    <a:pt x="88" y="127"/>
                    <a:pt x="88" y="127"/>
                    <a:pt x="88" y="127"/>
                  </a:cubicBezTo>
                  <a:cubicBezTo>
                    <a:pt x="92" y="118"/>
                    <a:pt x="95" y="109"/>
                    <a:pt x="97" y="101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100" y="92"/>
                    <a:pt x="101" y="83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67"/>
                    <a:pt x="100" y="59"/>
                    <a:pt x="98" y="52"/>
                  </a:cubicBezTo>
                  <a:cubicBezTo>
                    <a:pt x="98" y="52"/>
                    <a:pt x="98" y="51"/>
                    <a:pt x="97" y="51"/>
                  </a:cubicBezTo>
                  <a:cubicBezTo>
                    <a:pt x="96" y="44"/>
                    <a:pt x="93" y="37"/>
                    <a:pt x="89" y="30"/>
                  </a:cubicBezTo>
                  <a:cubicBezTo>
                    <a:pt x="89" y="30"/>
                    <a:pt x="88" y="30"/>
                    <a:pt x="88" y="30"/>
                  </a:cubicBezTo>
                  <a:cubicBezTo>
                    <a:pt x="84" y="23"/>
                    <a:pt x="79" y="17"/>
                    <a:pt x="72" y="11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27" y="45"/>
                    <a:pt x="132" y="51"/>
                    <a:pt x="136" y="58"/>
                  </a:cubicBezTo>
                  <a:cubicBezTo>
                    <a:pt x="137" y="58"/>
                    <a:pt x="137" y="58"/>
                    <a:pt x="137" y="58"/>
                  </a:cubicBezTo>
                  <a:cubicBezTo>
                    <a:pt x="137" y="58"/>
                    <a:pt x="137" y="58"/>
                    <a:pt x="137" y="59"/>
                  </a:cubicBezTo>
                  <a:cubicBezTo>
                    <a:pt x="138" y="61"/>
                    <a:pt x="140" y="64"/>
                    <a:pt x="141" y="66"/>
                  </a:cubicBezTo>
                  <a:cubicBezTo>
                    <a:pt x="142" y="68"/>
                    <a:pt x="143" y="71"/>
                    <a:pt x="144" y="73"/>
                  </a:cubicBezTo>
                  <a:cubicBezTo>
                    <a:pt x="145" y="74"/>
                    <a:pt x="145" y="76"/>
                    <a:pt x="146" y="78"/>
                  </a:cubicBezTo>
                  <a:cubicBezTo>
                    <a:pt x="146" y="79"/>
                    <a:pt x="146" y="79"/>
                    <a:pt x="146" y="79"/>
                  </a:cubicBezTo>
                  <a:cubicBezTo>
                    <a:pt x="146" y="80"/>
                    <a:pt x="146" y="80"/>
                    <a:pt x="146" y="80"/>
                  </a:cubicBezTo>
                  <a:cubicBezTo>
                    <a:pt x="147" y="81"/>
                    <a:pt x="147" y="82"/>
                    <a:pt x="147" y="83"/>
                  </a:cubicBezTo>
                  <a:cubicBezTo>
                    <a:pt x="147" y="84"/>
                    <a:pt x="148" y="86"/>
                    <a:pt x="148" y="87"/>
                  </a:cubicBezTo>
                  <a:cubicBezTo>
                    <a:pt x="148" y="88"/>
                    <a:pt x="148" y="90"/>
                    <a:pt x="148" y="91"/>
                  </a:cubicBezTo>
                  <a:cubicBezTo>
                    <a:pt x="149" y="92"/>
                    <a:pt x="149" y="94"/>
                    <a:pt x="149" y="95"/>
                  </a:cubicBezTo>
                  <a:cubicBezTo>
                    <a:pt x="149" y="96"/>
                    <a:pt x="149" y="97"/>
                    <a:pt x="149" y="99"/>
                  </a:cubicBezTo>
                  <a:cubicBezTo>
                    <a:pt x="149" y="100"/>
                    <a:pt x="149" y="101"/>
                    <a:pt x="149" y="102"/>
                  </a:cubicBezTo>
                  <a:cubicBezTo>
                    <a:pt x="149" y="102"/>
                    <a:pt x="149" y="103"/>
                    <a:pt x="149" y="103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49" y="104"/>
                    <a:pt x="149" y="105"/>
                    <a:pt x="149" y="105"/>
                  </a:cubicBezTo>
                  <a:cubicBezTo>
                    <a:pt x="149" y="107"/>
                    <a:pt x="149" y="108"/>
                    <a:pt x="149" y="109"/>
                  </a:cubicBezTo>
                  <a:cubicBezTo>
                    <a:pt x="149" y="110"/>
                    <a:pt x="149" y="111"/>
                    <a:pt x="149" y="112"/>
                  </a:cubicBezTo>
                  <a:cubicBezTo>
                    <a:pt x="149" y="113"/>
                    <a:pt x="148" y="114"/>
                    <a:pt x="148" y="116"/>
                  </a:cubicBezTo>
                  <a:cubicBezTo>
                    <a:pt x="148" y="117"/>
                    <a:pt x="148" y="118"/>
                    <a:pt x="148" y="119"/>
                  </a:cubicBezTo>
                  <a:cubicBezTo>
                    <a:pt x="148" y="120"/>
                    <a:pt x="147" y="121"/>
                    <a:pt x="147" y="122"/>
                  </a:cubicBezTo>
                  <a:cubicBezTo>
                    <a:pt x="147" y="124"/>
                    <a:pt x="147" y="125"/>
                    <a:pt x="147" y="126"/>
                  </a:cubicBezTo>
                  <a:cubicBezTo>
                    <a:pt x="146" y="127"/>
                    <a:pt x="146" y="128"/>
                    <a:pt x="146" y="129"/>
                  </a:cubicBezTo>
                  <a:cubicBezTo>
                    <a:pt x="146" y="129"/>
                    <a:pt x="146" y="129"/>
                    <a:pt x="146" y="129"/>
                  </a:cubicBezTo>
                  <a:cubicBezTo>
                    <a:pt x="146" y="129"/>
                    <a:pt x="146" y="129"/>
                    <a:pt x="146" y="129"/>
                  </a:cubicBezTo>
                  <a:cubicBezTo>
                    <a:pt x="146" y="131"/>
                    <a:pt x="145" y="132"/>
                    <a:pt x="145" y="133"/>
                  </a:cubicBezTo>
                  <a:cubicBezTo>
                    <a:pt x="145" y="134"/>
                    <a:pt x="144" y="135"/>
                    <a:pt x="144" y="137"/>
                  </a:cubicBezTo>
                  <a:cubicBezTo>
                    <a:pt x="144" y="138"/>
                    <a:pt x="143" y="139"/>
                    <a:pt x="143" y="140"/>
                  </a:cubicBezTo>
                  <a:cubicBezTo>
                    <a:pt x="142" y="141"/>
                    <a:pt x="142" y="142"/>
                    <a:pt x="142" y="144"/>
                  </a:cubicBezTo>
                  <a:cubicBezTo>
                    <a:pt x="141" y="145"/>
                    <a:pt x="141" y="146"/>
                    <a:pt x="140" y="147"/>
                  </a:cubicBezTo>
                  <a:cubicBezTo>
                    <a:pt x="140" y="148"/>
                    <a:pt x="139" y="149"/>
                    <a:pt x="139" y="150"/>
                  </a:cubicBezTo>
                  <a:cubicBezTo>
                    <a:pt x="138" y="152"/>
                    <a:pt x="138" y="153"/>
                    <a:pt x="137" y="154"/>
                  </a:cubicBezTo>
                  <a:cubicBezTo>
                    <a:pt x="137" y="155"/>
                    <a:pt x="137" y="155"/>
                    <a:pt x="137" y="156"/>
                  </a:cubicBezTo>
                  <a:cubicBezTo>
                    <a:pt x="137" y="156"/>
                    <a:pt x="136" y="156"/>
                    <a:pt x="136" y="156"/>
                  </a:cubicBezTo>
                  <a:cubicBezTo>
                    <a:pt x="136" y="156"/>
                    <a:pt x="136" y="157"/>
                    <a:pt x="136" y="158"/>
                  </a:cubicBezTo>
                  <a:cubicBezTo>
                    <a:pt x="135" y="159"/>
                    <a:pt x="134" y="160"/>
                    <a:pt x="134" y="161"/>
                  </a:cubicBezTo>
                  <a:cubicBezTo>
                    <a:pt x="133" y="163"/>
                    <a:pt x="132" y="165"/>
                    <a:pt x="131" y="167"/>
                  </a:cubicBezTo>
                  <a:cubicBezTo>
                    <a:pt x="130" y="170"/>
                    <a:pt x="128" y="172"/>
                    <a:pt x="126" y="175"/>
                  </a:cubicBezTo>
                  <a:cubicBezTo>
                    <a:pt x="125" y="177"/>
                    <a:pt x="123" y="180"/>
                    <a:pt x="122" y="182"/>
                  </a:cubicBezTo>
                  <a:cubicBezTo>
                    <a:pt x="121" y="183"/>
                    <a:pt x="121" y="183"/>
                    <a:pt x="121" y="184"/>
                  </a:cubicBezTo>
                  <a:cubicBezTo>
                    <a:pt x="121" y="184"/>
                    <a:pt x="120" y="185"/>
                    <a:pt x="120" y="185"/>
                  </a:cubicBezTo>
                  <a:cubicBezTo>
                    <a:pt x="118" y="188"/>
                    <a:pt x="115" y="192"/>
                    <a:pt x="113" y="195"/>
                  </a:cubicBezTo>
                  <a:cubicBezTo>
                    <a:pt x="112" y="197"/>
                    <a:pt x="110" y="199"/>
                    <a:pt x="109" y="201"/>
                  </a:cubicBezTo>
                  <a:cubicBezTo>
                    <a:pt x="107" y="203"/>
                    <a:pt x="105" y="205"/>
                    <a:pt x="103" y="207"/>
                  </a:cubicBezTo>
                  <a:cubicBezTo>
                    <a:pt x="102" y="208"/>
                    <a:pt x="101" y="210"/>
                    <a:pt x="100" y="211"/>
                  </a:cubicBezTo>
                  <a:cubicBezTo>
                    <a:pt x="100" y="211"/>
                    <a:pt x="100" y="211"/>
                    <a:pt x="100" y="211"/>
                  </a:cubicBezTo>
                  <a:cubicBezTo>
                    <a:pt x="99" y="212"/>
                    <a:pt x="99" y="213"/>
                    <a:pt x="98" y="213"/>
                  </a:cubicBezTo>
                  <a:cubicBezTo>
                    <a:pt x="96" y="216"/>
                    <a:pt x="94" y="218"/>
                    <a:pt x="92" y="220"/>
                  </a:cubicBezTo>
                  <a:cubicBezTo>
                    <a:pt x="90" y="222"/>
                    <a:pt x="88" y="225"/>
                    <a:pt x="85" y="227"/>
                  </a:cubicBezTo>
                  <a:cubicBezTo>
                    <a:pt x="83" y="229"/>
                    <a:pt x="81" y="232"/>
                    <a:pt x="78" y="235"/>
                  </a:cubicBezTo>
                  <a:cubicBezTo>
                    <a:pt x="76" y="236"/>
                    <a:pt x="75" y="237"/>
                    <a:pt x="73" y="239"/>
                  </a:cubicBezTo>
                  <a:cubicBezTo>
                    <a:pt x="56" y="253"/>
                    <a:pt x="56" y="253"/>
                    <a:pt x="56" y="253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1" y="258"/>
                    <a:pt x="51" y="258"/>
                    <a:pt x="50" y="258"/>
                  </a:cubicBezTo>
                  <a:cubicBezTo>
                    <a:pt x="50" y="258"/>
                    <a:pt x="50" y="258"/>
                    <a:pt x="50" y="258"/>
                  </a:cubicBezTo>
                  <a:cubicBezTo>
                    <a:pt x="50" y="258"/>
                    <a:pt x="50" y="258"/>
                    <a:pt x="50" y="258"/>
                  </a:cubicBezTo>
                  <a:cubicBezTo>
                    <a:pt x="50" y="258"/>
                    <a:pt x="50" y="258"/>
                    <a:pt x="50" y="258"/>
                  </a:cubicBezTo>
                  <a:cubicBezTo>
                    <a:pt x="50" y="258"/>
                    <a:pt x="50" y="258"/>
                    <a:pt x="50" y="258"/>
                  </a:cubicBezTo>
                  <a:cubicBezTo>
                    <a:pt x="50" y="258"/>
                    <a:pt x="50" y="258"/>
                    <a:pt x="50" y="258"/>
                  </a:cubicBezTo>
                  <a:cubicBezTo>
                    <a:pt x="50" y="258"/>
                    <a:pt x="50" y="258"/>
                    <a:pt x="50" y="258"/>
                  </a:cubicBezTo>
                  <a:cubicBezTo>
                    <a:pt x="49" y="258"/>
                    <a:pt x="49" y="258"/>
                    <a:pt x="49" y="258"/>
                  </a:cubicBezTo>
                  <a:cubicBezTo>
                    <a:pt x="49" y="258"/>
                    <a:pt x="49" y="258"/>
                    <a:pt x="49" y="258"/>
                  </a:cubicBezTo>
                  <a:cubicBezTo>
                    <a:pt x="49" y="258"/>
                    <a:pt x="49" y="258"/>
                    <a:pt x="49" y="258"/>
                  </a:cubicBezTo>
                  <a:cubicBezTo>
                    <a:pt x="48" y="258"/>
                    <a:pt x="48" y="258"/>
                    <a:pt x="48" y="25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" y="230"/>
                    <a:pt x="1" y="230"/>
                    <a:pt x="2" y="229"/>
                  </a:cubicBezTo>
                  <a:close/>
                </a:path>
              </a:pathLst>
            </a:custGeom>
            <a:solidFill>
              <a:srgbClr val="CDCB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7672388" y="3203576"/>
              <a:ext cx="450850" cy="619125"/>
            </a:xfrm>
            <a:custGeom>
              <a:rect b="b" l="l" r="r" t="t"/>
              <a:pathLst>
                <a:path extrusionOk="0" h="621" w="453">
                  <a:moveTo>
                    <a:pt x="0" y="430"/>
                  </a:moveTo>
                  <a:cubicBezTo>
                    <a:pt x="0" y="426"/>
                    <a:pt x="0" y="422"/>
                    <a:pt x="1" y="418"/>
                  </a:cubicBezTo>
                  <a:cubicBezTo>
                    <a:pt x="1" y="416"/>
                    <a:pt x="1" y="415"/>
                    <a:pt x="1" y="413"/>
                  </a:cubicBezTo>
                  <a:cubicBezTo>
                    <a:pt x="1" y="412"/>
                    <a:pt x="1" y="412"/>
                    <a:pt x="1" y="411"/>
                  </a:cubicBezTo>
                  <a:cubicBezTo>
                    <a:pt x="1" y="409"/>
                    <a:pt x="1" y="408"/>
                    <a:pt x="2" y="406"/>
                  </a:cubicBezTo>
                  <a:cubicBezTo>
                    <a:pt x="2" y="402"/>
                    <a:pt x="3" y="398"/>
                    <a:pt x="3" y="394"/>
                  </a:cubicBezTo>
                  <a:cubicBezTo>
                    <a:pt x="4" y="391"/>
                    <a:pt x="4" y="387"/>
                    <a:pt x="5" y="383"/>
                  </a:cubicBezTo>
                  <a:cubicBezTo>
                    <a:pt x="5" y="383"/>
                    <a:pt x="5" y="383"/>
                    <a:pt x="5" y="383"/>
                  </a:cubicBezTo>
                  <a:cubicBezTo>
                    <a:pt x="5" y="382"/>
                    <a:pt x="5" y="382"/>
                    <a:pt x="5" y="382"/>
                  </a:cubicBezTo>
                  <a:cubicBezTo>
                    <a:pt x="5" y="378"/>
                    <a:pt x="6" y="374"/>
                    <a:pt x="7" y="370"/>
                  </a:cubicBezTo>
                  <a:cubicBezTo>
                    <a:pt x="8" y="366"/>
                    <a:pt x="8" y="362"/>
                    <a:pt x="9" y="358"/>
                  </a:cubicBezTo>
                  <a:cubicBezTo>
                    <a:pt x="10" y="357"/>
                    <a:pt x="10" y="355"/>
                    <a:pt x="10" y="354"/>
                  </a:cubicBezTo>
                  <a:cubicBezTo>
                    <a:pt x="10" y="353"/>
                    <a:pt x="10" y="353"/>
                    <a:pt x="11" y="352"/>
                  </a:cubicBezTo>
                  <a:cubicBezTo>
                    <a:pt x="11" y="350"/>
                    <a:pt x="12" y="347"/>
                    <a:pt x="12" y="345"/>
                  </a:cubicBezTo>
                  <a:cubicBezTo>
                    <a:pt x="13" y="341"/>
                    <a:pt x="15" y="337"/>
                    <a:pt x="16" y="333"/>
                  </a:cubicBezTo>
                  <a:cubicBezTo>
                    <a:pt x="16" y="330"/>
                    <a:pt x="17" y="327"/>
                    <a:pt x="18" y="325"/>
                  </a:cubicBezTo>
                  <a:cubicBezTo>
                    <a:pt x="18" y="324"/>
                    <a:pt x="18" y="323"/>
                    <a:pt x="18" y="323"/>
                  </a:cubicBezTo>
                  <a:cubicBezTo>
                    <a:pt x="19" y="322"/>
                    <a:pt x="19" y="321"/>
                    <a:pt x="19" y="320"/>
                  </a:cubicBezTo>
                  <a:cubicBezTo>
                    <a:pt x="20" y="316"/>
                    <a:pt x="22" y="312"/>
                    <a:pt x="23" y="308"/>
                  </a:cubicBezTo>
                  <a:cubicBezTo>
                    <a:pt x="25" y="304"/>
                    <a:pt x="26" y="300"/>
                    <a:pt x="27" y="296"/>
                  </a:cubicBezTo>
                  <a:cubicBezTo>
                    <a:pt x="27" y="296"/>
                    <a:pt x="28" y="295"/>
                    <a:pt x="28" y="295"/>
                  </a:cubicBezTo>
                  <a:cubicBezTo>
                    <a:pt x="28" y="294"/>
                    <a:pt x="28" y="294"/>
                    <a:pt x="28" y="293"/>
                  </a:cubicBezTo>
                  <a:cubicBezTo>
                    <a:pt x="29" y="290"/>
                    <a:pt x="30" y="287"/>
                    <a:pt x="31" y="285"/>
                  </a:cubicBezTo>
                  <a:cubicBezTo>
                    <a:pt x="33" y="281"/>
                    <a:pt x="35" y="277"/>
                    <a:pt x="36" y="273"/>
                  </a:cubicBezTo>
                  <a:cubicBezTo>
                    <a:pt x="37" y="271"/>
                    <a:pt x="38" y="268"/>
                    <a:pt x="39" y="266"/>
                  </a:cubicBezTo>
                  <a:cubicBezTo>
                    <a:pt x="39" y="265"/>
                    <a:pt x="40" y="265"/>
                    <a:pt x="40" y="264"/>
                  </a:cubicBezTo>
                  <a:cubicBezTo>
                    <a:pt x="40" y="264"/>
                    <a:pt x="41" y="263"/>
                    <a:pt x="41" y="262"/>
                  </a:cubicBezTo>
                  <a:cubicBezTo>
                    <a:pt x="42" y="258"/>
                    <a:pt x="44" y="254"/>
                    <a:pt x="46" y="251"/>
                  </a:cubicBezTo>
                  <a:cubicBezTo>
                    <a:pt x="48" y="247"/>
                    <a:pt x="50" y="243"/>
                    <a:pt x="52" y="239"/>
                  </a:cubicBezTo>
                  <a:cubicBezTo>
                    <a:pt x="52" y="238"/>
                    <a:pt x="52" y="237"/>
                    <a:pt x="53" y="237"/>
                  </a:cubicBezTo>
                  <a:cubicBezTo>
                    <a:pt x="53" y="236"/>
                    <a:pt x="53" y="236"/>
                    <a:pt x="54" y="235"/>
                  </a:cubicBezTo>
                  <a:cubicBezTo>
                    <a:pt x="56" y="231"/>
                    <a:pt x="57" y="228"/>
                    <a:pt x="59" y="225"/>
                  </a:cubicBezTo>
                  <a:cubicBezTo>
                    <a:pt x="61" y="221"/>
                    <a:pt x="64" y="217"/>
                    <a:pt x="66" y="213"/>
                  </a:cubicBezTo>
                  <a:cubicBezTo>
                    <a:pt x="67" y="211"/>
                    <a:pt x="68" y="209"/>
                    <a:pt x="69" y="207"/>
                  </a:cubicBezTo>
                  <a:cubicBezTo>
                    <a:pt x="70" y="206"/>
                    <a:pt x="70" y="205"/>
                    <a:pt x="71" y="204"/>
                  </a:cubicBezTo>
                  <a:cubicBezTo>
                    <a:pt x="73" y="201"/>
                    <a:pt x="75" y="197"/>
                    <a:pt x="77" y="193"/>
                  </a:cubicBezTo>
                  <a:cubicBezTo>
                    <a:pt x="80" y="189"/>
                    <a:pt x="83" y="184"/>
                    <a:pt x="87" y="179"/>
                  </a:cubicBezTo>
                  <a:cubicBezTo>
                    <a:pt x="87" y="178"/>
                    <a:pt x="87" y="177"/>
                    <a:pt x="88" y="177"/>
                  </a:cubicBezTo>
                  <a:cubicBezTo>
                    <a:pt x="93" y="170"/>
                    <a:pt x="98" y="163"/>
                    <a:pt x="103" y="156"/>
                  </a:cubicBezTo>
                  <a:cubicBezTo>
                    <a:pt x="103" y="156"/>
                    <a:pt x="103" y="155"/>
                    <a:pt x="103" y="155"/>
                  </a:cubicBezTo>
                  <a:cubicBezTo>
                    <a:pt x="103" y="155"/>
                    <a:pt x="103" y="155"/>
                    <a:pt x="103" y="155"/>
                  </a:cubicBezTo>
                  <a:cubicBezTo>
                    <a:pt x="107" y="150"/>
                    <a:pt x="110" y="146"/>
                    <a:pt x="113" y="142"/>
                  </a:cubicBezTo>
                  <a:cubicBezTo>
                    <a:pt x="116" y="138"/>
                    <a:pt x="119" y="135"/>
                    <a:pt x="122" y="131"/>
                  </a:cubicBezTo>
                  <a:cubicBezTo>
                    <a:pt x="122" y="131"/>
                    <a:pt x="122" y="131"/>
                    <a:pt x="122" y="131"/>
                  </a:cubicBezTo>
                  <a:cubicBezTo>
                    <a:pt x="122" y="130"/>
                    <a:pt x="123" y="130"/>
                    <a:pt x="123" y="130"/>
                  </a:cubicBezTo>
                  <a:cubicBezTo>
                    <a:pt x="125" y="127"/>
                    <a:pt x="128" y="124"/>
                    <a:pt x="131" y="120"/>
                  </a:cubicBezTo>
                  <a:cubicBezTo>
                    <a:pt x="134" y="117"/>
                    <a:pt x="137" y="114"/>
                    <a:pt x="140" y="110"/>
                  </a:cubicBezTo>
                  <a:cubicBezTo>
                    <a:pt x="141" y="109"/>
                    <a:pt x="142" y="109"/>
                    <a:pt x="142" y="108"/>
                  </a:cubicBezTo>
                  <a:cubicBezTo>
                    <a:pt x="143" y="107"/>
                    <a:pt x="144" y="107"/>
                    <a:pt x="144" y="106"/>
                  </a:cubicBezTo>
                  <a:cubicBezTo>
                    <a:pt x="146" y="104"/>
                    <a:pt x="148" y="102"/>
                    <a:pt x="150" y="100"/>
                  </a:cubicBezTo>
                  <a:cubicBezTo>
                    <a:pt x="153" y="97"/>
                    <a:pt x="156" y="94"/>
                    <a:pt x="160" y="90"/>
                  </a:cubicBezTo>
                  <a:cubicBezTo>
                    <a:pt x="161" y="89"/>
                    <a:pt x="162" y="88"/>
                    <a:pt x="164" y="87"/>
                  </a:cubicBezTo>
                  <a:cubicBezTo>
                    <a:pt x="164" y="86"/>
                    <a:pt x="165" y="85"/>
                    <a:pt x="166" y="84"/>
                  </a:cubicBezTo>
                  <a:cubicBezTo>
                    <a:pt x="167" y="83"/>
                    <a:pt x="169" y="82"/>
                    <a:pt x="170" y="81"/>
                  </a:cubicBezTo>
                  <a:cubicBezTo>
                    <a:pt x="174" y="77"/>
                    <a:pt x="177" y="74"/>
                    <a:pt x="181" y="71"/>
                  </a:cubicBezTo>
                  <a:cubicBezTo>
                    <a:pt x="183" y="70"/>
                    <a:pt x="185" y="68"/>
                    <a:pt x="186" y="67"/>
                  </a:cubicBezTo>
                  <a:cubicBezTo>
                    <a:pt x="187" y="66"/>
                    <a:pt x="188" y="66"/>
                    <a:pt x="189" y="65"/>
                  </a:cubicBezTo>
                  <a:cubicBezTo>
                    <a:pt x="190" y="64"/>
                    <a:pt x="191" y="63"/>
                    <a:pt x="192" y="63"/>
                  </a:cubicBezTo>
                  <a:cubicBezTo>
                    <a:pt x="195" y="60"/>
                    <a:pt x="198" y="57"/>
                    <a:pt x="202" y="55"/>
                  </a:cubicBezTo>
                  <a:cubicBezTo>
                    <a:pt x="205" y="52"/>
                    <a:pt x="208" y="50"/>
                    <a:pt x="211" y="49"/>
                  </a:cubicBezTo>
                  <a:cubicBezTo>
                    <a:pt x="211" y="48"/>
                    <a:pt x="211" y="48"/>
                    <a:pt x="212" y="48"/>
                  </a:cubicBezTo>
                  <a:cubicBezTo>
                    <a:pt x="212" y="48"/>
                    <a:pt x="212" y="47"/>
                    <a:pt x="213" y="47"/>
                  </a:cubicBezTo>
                  <a:cubicBezTo>
                    <a:pt x="216" y="45"/>
                    <a:pt x="220" y="42"/>
                    <a:pt x="223" y="40"/>
                  </a:cubicBezTo>
                  <a:cubicBezTo>
                    <a:pt x="226" y="38"/>
                    <a:pt x="230" y="36"/>
                    <a:pt x="233" y="34"/>
                  </a:cubicBezTo>
                  <a:cubicBezTo>
                    <a:pt x="234" y="33"/>
                    <a:pt x="235" y="33"/>
                    <a:pt x="236" y="33"/>
                  </a:cubicBezTo>
                  <a:cubicBezTo>
                    <a:pt x="238" y="31"/>
                    <a:pt x="241" y="30"/>
                    <a:pt x="243" y="28"/>
                  </a:cubicBezTo>
                  <a:cubicBezTo>
                    <a:pt x="246" y="27"/>
                    <a:pt x="250" y="25"/>
                    <a:pt x="253" y="23"/>
                  </a:cubicBezTo>
                  <a:cubicBezTo>
                    <a:pt x="255" y="22"/>
                    <a:pt x="257" y="21"/>
                    <a:pt x="259" y="20"/>
                  </a:cubicBezTo>
                  <a:cubicBezTo>
                    <a:pt x="260" y="20"/>
                    <a:pt x="260" y="20"/>
                    <a:pt x="261" y="20"/>
                  </a:cubicBezTo>
                  <a:cubicBezTo>
                    <a:pt x="261" y="19"/>
                    <a:pt x="262" y="19"/>
                    <a:pt x="263" y="19"/>
                  </a:cubicBezTo>
                  <a:cubicBezTo>
                    <a:pt x="266" y="17"/>
                    <a:pt x="269" y="16"/>
                    <a:pt x="272" y="15"/>
                  </a:cubicBezTo>
                  <a:cubicBezTo>
                    <a:pt x="275" y="13"/>
                    <a:pt x="279" y="12"/>
                    <a:pt x="282" y="11"/>
                  </a:cubicBezTo>
                  <a:cubicBezTo>
                    <a:pt x="282" y="11"/>
                    <a:pt x="283" y="11"/>
                    <a:pt x="283" y="11"/>
                  </a:cubicBezTo>
                  <a:cubicBezTo>
                    <a:pt x="284" y="10"/>
                    <a:pt x="284" y="10"/>
                    <a:pt x="285" y="10"/>
                  </a:cubicBezTo>
                  <a:cubicBezTo>
                    <a:pt x="287" y="9"/>
                    <a:pt x="289" y="9"/>
                    <a:pt x="291" y="8"/>
                  </a:cubicBezTo>
                  <a:cubicBezTo>
                    <a:pt x="295" y="7"/>
                    <a:pt x="298" y="6"/>
                    <a:pt x="301" y="5"/>
                  </a:cubicBezTo>
                  <a:cubicBezTo>
                    <a:pt x="303" y="5"/>
                    <a:pt x="304" y="5"/>
                    <a:pt x="305" y="4"/>
                  </a:cubicBezTo>
                  <a:cubicBezTo>
                    <a:pt x="306" y="4"/>
                    <a:pt x="307" y="4"/>
                    <a:pt x="308" y="4"/>
                  </a:cubicBezTo>
                  <a:cubicBezTo>
                    <a:pt x="309" y="4"/>
                    <a:pt x="310" y="3"/>
                    <a:pt x="311" y="3"/>
                  </a:cubicBezTo>
                  <a:cubicBezTo>
                    <a:pt x="314" y="2"/>
                    <a:pt x="318" y="2"/>
                    <a:pt x="321" y="1"/>
                  </a:cubicBezTo>
                  <a:cubicBezTo>
                    <a:pt x="323" y="1"/>
                    <a:pt x="325" y="1"/>
                    <a:pt x="327" y="1"/>
                  </a:cubicBezTo>
                  <a:cubicBezTo>
                    <a:pt x="328" y="1"/>
                    <a:pt x="329" y="1"/>
                    <a:pt x="329" y="1"/>
                  </a:cubicBezTo>
                  <a:cubicBezTo>
                    <a:pt x="330" y="0"/>
                    <a:pt x="331" y="0"/>
                    <a:pt x="332" y="0"/>
                  </a:cubicBezTo>
                  <a:cubicBezTo>
                    <a:pt x="336" y="0"/>
                    <a:pt x="339" y="0"/>
                    <a:pt x="343" y="0"/>
                  </a:cubicBezTo>
                  <a:cubicBezTo>
                    <a:pt x="345" y="0"/>
                    <a:pt x="346" y="0"/>
                    <a:pt x="347" y="0"/>
                  </a:cubicBezTo>
                  <a:cubicBezTo>
                    <a:pt x="349" y="0"/>
                    <a:pt x="350" y="0"/>
                    <a:pt x="351" y="0"/>
                  </a:cubicBezTo>
                  <a:cubicBezTo>
                    <a:pt x="352" y="0"/>
                    <a:pt x="354" y="0"/>
                    <a:pt x="355" y="0"/>
                  </a:cubicBezTo>
                  <a:cubicBezTo>
                    <a:pt x="360" y="1"/>
                    <a:pt x="364" y="2"/>
                    <a:pt x="369" y="2"/>
                  </a:cubicBezTo>
                  <a:cubicBezTo>
                    <a:pt x="369" y="2"/>
                    <a:pt x="369" y="2"/>
                    <a:pt x="369" y="2"/>
                  </a:cubicBezTo>
                  <a:cubicBezTo>
                    <a:pt x="369" y="3"/>
                    <a:pt x="370" y="3"/>
                    <a:pt x="370" y="3"/>
                  </a:cubicBezTo>
                  <a:cubicBezTo>
                    <a:pt x="376" y="4"/>
                    <a:pt x="380" y="5"/>
                    <a:pt x="385" y="7"/>
                  </a:cubicBezTo>
                  <a:cubicBezTo>
                    <a:pt x="386" y="7"/>
                    <a:pt x="386" y="7"/>
                    <a:pt x="386" y="7"/>
                  </a:cubicBezTo>
                  <a:cubicBezTo>
                    <a:pt x="392" y="10"/>
                    <a:pt x="399" y="12"/>
                    <a:pt x="404" y="16"/>
                  </a:cubicBezTo>
                  <a:cubicBezTo>
                    <a:pt x="453" y="44"/>
                    <a:pt x="453" y="44"/>
                    <a:pt x="453" y="44"/>
                  </a:cubicBezTo>
                  <a:cubicBezTo>
                    <a:pt x="447" y="41"/>
                    <a:pt x="441" y="38"/>
                    <a:pt x="435" y="36"/>
                  </a:cubicBezTo>
                  <a:cubicBezTo>
                    <a:pt x="430" y="34"/>
                    <a:pt x="424" y="32"/>
                    <a:pt x="419" y="31"/>
                  </a:cubicBezTo>
                  <a:cubicBezTo>
                    <a:pt x="419" y="31"/>
                    <a:pt x="418" y="31"/>
                    <a:pt x="418" y="31"/>
                  </a:cubicBezTo>
                  <a:cubicBezTo>
                    <a:pt x="412" y="30"/>
                    <a:pt x="406" y="29"/>
                    <a:pt x="400" y="28"/>
                  </a:cubicBezTo>
                  <a:cubicBezTo>
                    <a:pt x="398" y="28"/>
                    <a:pt x="397" y="28"/>
                    <a:pt x="396" y="28"/>
                  </a:cubicBezTo>
                  <a:cubicBezTo>
                    <a:pt x="390" y="28"/>
                    <a:pt x="384" y="28"/>
                    <a:pt x="378" y="29"/>
                  </a:cubicBezTo>
                  <a:cubicBezTo>
                    <a:pt x="377" y="29"/>
                    <a:pt x="376" y="29"/>
                    <a:pt x="376" y="29"/>
                  </a:cubicBezTo>
                  <a:cubicBezTo>
                    <a:pt x="369" y="30"/>
                    <a:pt x="363" y="31"/>
                    <a:pt x="356" y="32"/>
                  </a:cubicBezTo>
                  <a:cubicBezTo>
                    <a:pt x="356" y="32"/>
                    <a:pt x="355" y="32"/>
                    <a:pt x="354" y="32"/>
                  </a:cubicBezTo>
                  <a:cubicBezTo>
                    <a:pt x="347" y="34"/>
                    <a:pt x="340" y="36"/>
                    <a:pt x="333" y="38"/>
                  </a:cubicBezTo>
                  <a:cubicBezTo>
                    <a:pt x="332" y="39"/>
                    <a:pt x="332" y="39"/>
                    <a:pt x="332" y="39"/>
                  </a:cubicBezTo>
                  <a:cubicBezTo>
                    <a:pt x="324" y="41"/>
                    <a:pt x="317" y="44"/>
                    <a:pt x="309" y="48"/>
                  </a:cubicBezTo>
                  <a:cubicBezTo>
                    <a:pt x="309" y="48"/>
                    <a:pt x="308" y="48"/>
                    <a:pt x="308" y="49"/>
                  </a:cubicBezTo>
                  <a:cubicBezTo>
                    <a:pt x="300" y="52"/>
                    <a:pt x="292" y="56"/>
                    <a:pt x="284" y="61"/>
                  </a:cubicBezTo>
                  <a:cubicBezTo>
                    <a:pt x="276" y="65"/>
                    <a:pt x="268" y="71"/>
                    <a:pt x="260" y="76"/>
                  </a:cubicBezTo>
                  <a:cubicBezTo>
                    <a:pt x="260" y="76"/>
                    <a:pt x="259" y="76"/>
                    <a:pt x="259" y="77"/>
                  </a:cubicBezTo>
                  <a:cubicBezTo>
                    <a:pt x="252" y="82"/>
                    <a:pt x="244" y="87"/>
                    <a:pt x="237" y="93"/>
                  </a:cubicBezTo>
                  <a:cubicBezTo>
                    <a:pt x="236" y="94"/>
                    <a:pt x="236" y="94"/>
                    <a:pt x="235" y="95"/>
                  </a:cubicBezTo>
                  <a:cubicBezTo>
                    <a:pt x="228" y="101"/>
                    <a:pt x="221" y="106"/>
                    <a:pt x="215" y="113"/>
                  </a:cubicBezTo>
                  <a:cubicBezTo>
                    <a:pt x="214" y="113"/>
                    <a:pt x="213" y="114"/>
                    <a:pt x="212" y="115"/>
                  </a:cubicBezTo>
                  <a:cubicBezTo>
                    <a:pt x="206" y="121"/>
                    <a:pt x="199" y="128"/>
                    <a:pt x="193" y="134"/>
                  </a:cubicBezTo>
                  <a:cubicBezTo>
                    <a:pt x="192" y="135"/>
                    <a:pt x="192" y="136"/>
                    <a:pt x="191" y="136"/>
                  </a:cubicBezTo>
                  <a:cubicBezTo>
                    <a:pt x="184" y="143"/>
                    <a:pt x="178" y="151"/>
                    <a:pt x="172" y="158"/>
                  </a:cubicBezTo>
                  <a:cubicBezTo>
                    <a:pt x="171" y="158"/>
                    <a:pt x="171" y="159"/>
                    <a:pt x="171" y="159"/>
                  </a:cubicBezTo>
                  <a:cubicBezTo>
                    <a:pt x="164" y="167"/>
                    <a:pt x="158" y="175"/>
                    <a:pt x="152" y="183"/>
                  </a:cubicBezTo>
                  <a:cubicBezTo>
                    <a:pt x="152" y="183"/>
                    <a:pt x="152" y="183"/>
                    <a:pt x="151" y="184"/>
                  </a:cubicBezTo>
                  <a:cubicBezTo>
                    <a:pt x="146" y="191"/>
                    <a:pt x="140" y="199"/>
                    <a:pt x="135" y="207"/>
                  </a:cubicBezTo>
                  <a:cubicBezTo>
                    <a:pt x="132" y="212"/>
                    <a:pt x="129" y="217"/>
                    <a:pt x="126" y="222"/>
                  </a:cubicBezTo>
                  <a:cubicBezTo>
                    <a:pt x="123" y="226"/>
                    <a:pt x="120" y="230"/>
                    <a:pt x="118" y="235"/>
                  </a:cubicBezTo>
                  <a:cubicBezTo>
                    <a:pt x="117" y="237"/>
                    <a:pt x="115" y="239"/>
                    <a:pt x="114" y="241"/>
                  </a:cubicBezTo>
                  <a:cubicBezTo>
                    <a:pt x="110" y="248"/>
                    <a:pt x="106" y="256"/>
                    <a:pt x="102" y="263"/>
                  </a:cubicBezTo>
                  <a:cubicBezTo>
                    <a:pt x="102" y="264"/>
                    <a:pt x="102" y="264"/>
                    <a:pt x="101" y="265"/>
                  </a:cubicBezTo>
                  <a:cubicBezTo>
                    <a:pt x="97" y="274"/>
                    <a:pt x="92" y="283"/>
                    <a:pt x="89" y="293"/>
                  </a:cubicBezTo>
                  <a:cubicBezTo>
                    <a:pt x="88" y="293"/>
                    <a:pt x="88" y="294"/>
                    <a:pt x="88" y="294"/>
                  </a:cubicBezTo>
                  <a:cubicBezTo>
                    <a:pt x="84" y="303"/>
                    <a:pt x="80" y="312"/>
                    <a:pt x="77" y="322"/>
                  </a:cubicBezTo>
                  <a:cubicBezTo>
                    <a:pt x="77" y="322"/>
                    <a:pt x="77" y="322"/>
                    <a:pt x="76" y="323"/>
                  </a:cubicBezTo>
                  <a:cubicBezTo>
                    <a:pt x="73" y="332"/>
                    <a:pt x="70" y="342"/>
                    <a:pt x="67" y="351"/>
                  </a:cubicBezTo>
                  <a:cubicBezTo>
                    <a:pt x="67" y="352"/>
                    <a:pt x="67" y="352"/>
                    <a:pt x="66" y="353"/>
                  </a:cubicBezTo>
                  <a:cubicBezTo>
                    <a:pt x="64" y="362"/>
                    <a:pt x="61" y="371"/>
                    <a:pt x="59" y="380"/>
                  </a:cubicBezTo>
                  <a:cubicBezTo>
                    <a:pt x="59" y="381"/>
                    <a:pt x="59" y="382"/>
                    <a:pt x="59" y="383"/>
                  </a:cubicBezTo>
                  <a:cubicBezTo>
                    <a:pt x="57" y="392"/>
                    <a:pt x="55" y="401"/>
                    <a:pt x="53" y="411"/>
                  </a:cubicBezTo>
                  <a:cubicBezTo>
                    <a:pt x="53" y="411"/>
                    <a:pt x="53" y="411"/>
                    <a:pt x="53" y="411"/>
                  </a:cubicBezTo>
                  <a:cubicBezTo>
                    <a:pt x="52" y="421"/>
                    <a:pt x="51" y="430"/>
                    <a:pt x="50" y="439"/>
                  </a:cubicBezTo>
                  <a:cubicBezTo>
                    <a:pt x="50" y="440"/>
                    <a:pt x="50" y="441"/>
                    <a:pt x="50" y="441"/>
                  </a:cubicBezTo>
                  <a:cubicBezTo>
                    <a:pt x="49" y="451"/>
                    <a:pt x="49" y="460"/>
                    <a:pt x="49" y="469"/>
                  </a:cubicBezTo>
                  <a:cubicBezTo>
                    <a:pt x="49" y="478"/>
                    <a:pt x="49" y="486"/>
                    <a:pt x="50" y="495"/>
                  </a:cubicBezTo>
                  <a:cubicBezTo>
                    <a:pt x="50" y="496"/>
                    <a:pt x="50" y="496"/>
                    <a:pt x="50" y="497"/>
                  </a:cubicBezTo>
                  <a:cubicBezTo>
                    <a:pt x="51" y="505"/>
                    <a:pt x="52" y="512"/>
                    <a:pt x="53" y="519"/>
                  </a:cubicBezTo>
                  <a:cubicBezTo>
                    <a:pt x="53" y="520"/>
                    <a:pt x="54" y="521"/>
                    <a:pt x="54" y="522"/>
                  </a:cubicBezTo>
                  <a:cubicBezTo>
                    <a:pt x="55" y="529"/>
                    <a:pt x="57" y="535"/>
                    <a:pt x="59" y="542"/>
                  </a:cubicBezTo>
                  <a:cubicBezTo>
                    <a:pt x="59" y="543"/>
                    <a:pt x="60" y="544"/>
                    <a:pt x="60" y="545"/>
                  </a:cubicBezTo>
                  <a:cubicBezTo>
                    <a:pt x="62" y="551"/>
                    <a:pt x="64" y="556"/>
                    <a:pt x="67" y="562"/>
                  </a:cubicBezTo>
                  <a:cubicBezTo>
                    <a:pt x="67" y="562"/>
                    <a:pt x="67" y="563"/>
                    <a:pt x="68" y="564"/>
                  </a:cubicBezTo>
                  <a:cubicBezTo>
                    <a:pt x="70" y="570"/>
                    <a:pt x="73" y="576"/>
                    <a:pt x="77" y="581"/>
                  </a:cubicBezTo>
                  <a:cubicBezTo>
                    <a:pt x="82" y="589"/>
                    <a:pt x="87" y="595"/>
                    <a:pt x="93" y="601"/>
                  </a:cubicBezTo>
                  <a:cubicBezTo>
                    <a:pt x="95" y="603"/>
                    <a:pt x="96" y="604"/>
                    <a:pt x="98" y="606"/>
                  </a:cubicBezTo>
                  <a:cubicBezTo>
                    <a:pt x="104" y="612"/>
                    <a:pt x="110" y="617"/>
                    <a:pt x="118" y="621"/>
                  </a:cubicBezTo>
                  <a:cubicBezTo>
                    <a:pt x="69" y="593"/>
                    <a:pt x="69" y="593"/>
                    <a:pt x="69" y="593"/>
                  </a:cubicBezTo>
                  <a:cubicBezTo>
                    <a:pt x="62" y="589"/>
                    <a:pt x="55" y="583"/>
                    <a:pt x="49" y="578"/>
                  </a:cubicBezTo>
                  <a:cubicBezTo>
                    <a:pt x="48" y="576"/>
                    <a:pt x="46" y="575"/>
                    <a:pt x="45" y="573"/>
                  </a:cubicBezTo>
                  <a:cubicBezTo>
                    <a:pt x="39" y="567"/>
                    <a:pt x="33" y="561"/>
                    <a:pt x="28" y="553"/>
                  </a:cubicBezTo>
                  <a:cubicBezTo>
                    <a:pt x="28" y="553"/>
                    <a:pt x="28" y="553"/>
                    <a:pt x="28" y="553"/>
                  </a:cubicBezTo>
                  <a:cubicBezTo>
                    <a:pt x="25" y="548"/>
                    <a:pt x="22" y="542"/>
                    <a:pt x="19" y="537"/>
                  </a:cubicBezTo>
                  <a:cubicBezTo>
                    <a:pt x="19" y="536"/>
                    <a:pt x="19" y="536"/>
                    <a:pt x="19" y="536"/>
                  </a:cubicBezTo>
                  <a:cubicBezTo>
                    <a:pt x="19" y="535"/>
                    <a:pt x="18" y="534"/>
                    <a:pt x="18" y="533"/>
                  </a:cubicBezTo>
                  <a:cubicBezTo>
                    <a:pt x="16" y="530"/>
                    <a:pt x="15" y="527"/>
                    <a:pt x="14" y="523"/>
                  </a:cubicBezTo>
                  <a:cubicBezTo>
                    <a:pt x="13" y="521"/>
                    <a:pt x="12" y="519"/>
                    <a:pt x="11" y="517"/>
                  </a:cubicBezTo>
                  <a:cubicBezTo>
                    <a:pt x="11" y="516"/>
                    <a:pt x="11" y="515"/>
                    <a:pt x="10" y="514"/>
                  </a:cubicBezTo>
                  <a:cubicBezTo>
                    <a:pt x="10" y="513"/>
                    <a:pt x="10" y="512"/>
                    <a:pt x="9" y="511"/>
                  </a:cubicBezTo>
                  <a:cubicBezTo>
                    <a:pt x="8" y="507"/>
                    <a:pt x="7" y="503"/>
                    <a:pt x="6" y="499"/>
                  </a:cubicBezTo>
                  <a:cubicBezTo>
                    <a:pt x="6" y="497"/>
                    <a:pt x="6" y="495"/>
                    <a:pt x="5" y="494"/>
                  </a:cubicBezTo>
                  <a:cubicBezTo>
                    <a:pt x="5" y="493"/>
                    <a:pt x="5" y="492"/>
                    <a:pt x="5" y="491"/>
                  </a:cubicBezTo>
                  <a:cubicBezTo>
                    <a:pt x="5" y="490"/>
                    <a:pt x="4" y="488"/>
                    <a:pt x="4" y="487"/>
                  </a:cubicBezTo>
                  <a:cubicBezTo>
                    <a:pt x="3" y="483"/>
                    <a:pt x="3" y="479"/>
                    <a:pt x="2" y="476"/>
                  </a:cubicBezTo>
                  <a:cubicBezTo>
                    <a:pt x="2" y="473"/>
                    <a:pt x="2" y="471"/>
                    <a:pt x="1" y="469"/>
                  </a:cubicBezTo>
                  <a:cubicBezTo>
                    <a:pt x="1" y="468"/>
                    <a:pt x="1" y="467"/>
                    <a:pt x="1" y="467"/>
                  </a:cubicBezTo>
                  <a:cubicBezTo>
                    <a:pt x="1" y="466"/>
                    <a:pt x="1" y="465"/>
                    <a:pt x="1" y="464"/>
                  </a:cubicBezTo>
                  <a:cubicBezTo>
                    <a:pt x="1" y="460"/>
                    <a:pt x="0" y="457"/>
                    <a:pt x="0" y="453"/>
                  </a:cubicBezTo>
                  <a:cubicBezTo>
                    <a:pt x="0" y="449"/>
                    <a:pt x="0" y="445"/>
                    <a:pt x="0" y="441"/>
                  </a:cubicBezTo>
                  <a:cubicBezTo>
                    <a:pt x="0" y="441"/>
                    <a:pt x="0" y="441"/>
                    <a:pt x="0" y="441"/>
                  </a:cubicBezTo>
                  <a:cubicBezTo>
                    <a:pt x="0" y="437"/>
                    <a:pt x="0" y="433"/>
                    <a:pt x="0" y="430"/>
                  </a:cubicBezTo>
                  <a:close/>
                </a:path>
              </a:pathLst>
            </a:custGeom>
            <a:solidFill>
              <a:srgbClr val="E5E4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7720013" y="3189289"/>
              <a:ext cx="473075" cy="692150"/>
            </a:xfrm>
            <a:custGeom>
              <a:rect b="b" l="l" r="r" t="t"/>
              <a:pathLst>
                <a:path extrusionOk="0" h="694" w="474">
                  <a:moveTo>
                    <a:pt x="52" y="493"/>
                  </a:moveTo>
                  <a:cubicBezTo>
                    <a:pt x="57" y="488"/>
                    <a:pt x="57" y="488"/>
                    <a:pt x="57" y="488"/>
                  </a:cubicBezTo>
                  <a:cubicBezTo>
                    <a:pt x="74" y="474"/>
                    <a:pt x="74" y="474"/>
                    <a:pt x="74" y="474"/>
                  </a:cubicBezTo>
                  <a:cubicBezTo>
                    <a:pt x="153" y="401"/>
                    <a:pt x="174" y="320"/>
                    <a:pt x="122" y="275"/>
                  </a:cubicBezTo>
                  <a:cubicBezTo>
                    <a:pt x="108" y="263"/>
                    <a:pt x="108" y="263"/>
                    <a:pt x="108" y="263"/>
                  </a:cubicBezTo>
                  <a:cubicBezTo>
                    <a:pt x="107" y="263"/>
                    <a:pt x="107" y="263"/>
                    <a:pt x="107" y="264"/>
                  </a:cubicBezTo>
                  <a:cubicBezTo>
                    <a:pt x="97" y="269"/>
                    <a:pt x="65" y="330"/>
                    <a:pt x="52" y="384"/>
                  </a:cubicBezTo>
                  <a:cubicBezTo>
                    <a:pt x="38" y="443"/>
                    <a:pt x="42" y="499"/>
                    <a:pt x="52" y="493"/>
                  </a:cubicBezTo>
                  <a:close/>
                  <a:moveTo>
                    <a:pt x="126" y="592"/>
                  </a:moveTo>
                  <a:cubicBezTo>
                    <a:pt x="88" y="582"/>
                    <a:pt x="61" y="551"/>
                    <a:pt x="67" y="539"/>
                  </a:cubicBezTo>
                  <a:cubicBezTo>
                    <a:pt x="90" y="516"/>
                    <a:pt x="90" y="516"/>
                    <a:pt x="90" y="516"/>
                  </a:cubicBezTo>
                  <a:cubicBezTo>
                    <a:pt x="108" y="498"/>
                    <a:pt x="124" y="485"/>
                    <a:pt x="139" y="476"/>
                  </a:cubicBezTo>
                  <a:cubicBezTo>
                    <a:pt x="188" y="448"/>
                    <a:pt x="218" y="472"/>
                    <a:pt x="215" y="546"/>
                  </a:cubicBezTo>
                  <a:cubicBezTo>
                    <a:pt x="215" y="566"/>
                    <a:pt x="215" y="566"/>
                    <a:pt x="215" y="566"/>
                  </a:cubicBezTo>
                  <a:cubicBezTo>
                    <a:pt x="215" y="572"/>
                    <a:pt x="215" y="572"/>
                    <a:pt x="215" y="572"/>
                  </a:cubicBezTo>
                  <a:cubicBezTo>
                    <a:pt x="215" y="575"/>
                    <a:pt x="211" y="579"/>
                    <a:pt x="206" y="582"/>
                  </a:cubicBezTo>
                  <a:cubicBezTo>
                    <a:pt x="189" y="591"/>
                    <a:pt x="154" y="599"/>
                    <a:pt x="126" y="592"/>
                  </a:cubicBezTo>
                  <a:close/>
                  <a:moveTo>
                    <a:pt x="237" y="287"/>
                  </a:moveTo>
                  <a:cubicBezTo>
                    <a:pt x="242" y="284"/>
                    <a:pt x="247" y="275"/>
                    <a:pt x="247" y="269"/>
                  </a:cubicBezTo>
                  <a:cubicBezTo>
                    <a:pt x="247" y="262"/>
                    <a:pt x="242" y="261"/>
                    <a:pt x="237" y="264"/>
                  </a:cubicBezTo>
                  <a:cubicBezTo>
                    <a:pt x="230" y="268"/>
                    <a:pt x="227" y="274"/>
                    <a:pt x="227" y="281"/>
                  </a:cubicBezTo>
                  <a:cubicBezTo>
                    <a:pt x="227" y="287"/>
                    <a:pt x="230" y="291"/>
                    <a:pt x="237" y="287"/>
                  </a:cubicBezTo>
                  <a:close/>
                  <a:moveTo>
                    <a:pt x="237" y="429"/>
                  </a:moveTo>
                  <a:cubicBezTo>
                    <a:pt x="242" y="426"/>
                    <a:pt x="248" y="417"/>
                    <a:pt x="248" y="411"/>
                  </a:cubicBezTo>
                  <a:cubicBezTo>
                    <a:pt x="248" y="403"/>
                    <a:pt x="242" y="403"/>
                    <a:pt x="237" y="406"/>
                  </a:cubicBezTo>
                  <a:cubicBezTo>
                    <a:pt x="230" y="409"/>
                    <a:pt x="227" y="415"/>
                    <a:pt x="227" y="423"/>
                  </a:cubicBezTo>
                  <a:cubicBezTo>
                    <a:pt x="227" y="429"/>
                    <a:pt x="230" y="433"/>
                    <a:pt x="237" y="429"/>
                  </a:cubicBezTo>
                  <a:close/>
                  <a:moveTo>
                    <a:pt x="165" y="388"/>
                  </a:moveTo>
                  <a:cubicBezTo>
                    <a:pt x="165" y="380"/>
                    <a:pt x="168" y="374"/>
                    <a:pt x="175" y="370"/>
                  </a:cubicBezTo>
                  <a:cubicBezTo>
                    <a:pt x="180" y="367"/>
                    <a:pt x="186" y="368"/>
                    <a:pt x="186" y="376"/>
                  </a:cubicBezTo>
                  <a:cubicBezTo>
                    <a:pt x="186" y="382"/>
                    <a:pt x="180" y="391"/>
                    <a:pt x="175" y="394"/>
                  </a:cubicBezTo>
                  <a:cubicBezTo>
                    <a:pt x="168" y="398"/>
                    <a:pt x="165" y="394"/>
                    <a:pt x="165" y="388"/>
                  </a:cubicBezTo>
                  <a:close/>
                  <a:moveTo>
                    <a:pt x="313" y="135"/>
                  </a:moveTo>
                  <a:cubicBezTo>
                    <a:pt x="327" y="105"/>
                    <a:pt x="327" y="105"/>
                    <a:pt x="327" y="105"/>
                  </a:cubicBezTo>
                  <a:cubicBezTo>
                    <a:pt x="327" y="93"/>
                    <a:pt x="281" y="98"/>
                    <a:pt x="235" y="125"/>
                  </a:cubicBezTo>
                  <a:cubicBezTo>
                    <a:pt x="188" y="151"/>
                    <a:pt x="142" y="200"/>
                    <a:pt x="146" y="210"/>
                  </a:cubicBezTo>
                  <a:cubicBezTo>
                    <a:pt x="149" y="212"/>
                    <a:pt x="149" y="212"/>
                    <a:pt x="149" y="212"/>
                  </a:cubicBezTo>
                  <a:cubicBezTo>
                    <a:pt x="159" y="224"/>
                    <a:pt x="159" y="224"/>
                    <a:pt x="159" y="224"/>
                  </a:cubicBezTo>
                  <a:cubicBezTo>
                    <a:pt x="183" y="250"/>
                    <a:pt x="210" y="254"/>
                    <a:pt x="237" y="238"/>
                  </a:cubicBezTo>
                  <a:cubicBezTo>
                    <a:pt x="264" y="222"/>
                    <a:pt x="291" y="187"/>
                    <a:pt x="313" y="135"/>
                  </a:cubicBezTo>
                  <a:close/>
                  <a:moveTo>
                    <a:pt x="309" y="305"/>
                  </a:moveTo>
                  <a:cubicBezTo>
                    <a:pt x="309" y="297"/>
                    <a:pt x="304" y="296"/>
                    <a:pt x="299" y="299"/>
                  </a:cubicBezTo>
                  <a:cubicBezTo>
                    <a:pt x="292" y="303"/>
                    <a:pt x="289" y="309"/>
                    <a:pt x="289" y="317"/>
                  </a:cubicBezTo>
                  <a:cubicBezTo>
                    <a:pt x="289" y="322"/>
                    <a:pt x="292" y="327"/>
                    <a:pt x="299" y="323"/>
                  </a:cubicBezTo>
                  <a:cubicBezTo>
                    <a:pt x="304" y="320"/>
                    <a:pt x="309" y="311"/>
                    <a:pt x="309" y="305"/>
                  </a:cubicBezTo>
                  <a:close/>
                  <a:moveTo>
                    <a:pt x="258" y="549"/>
                  </a:moveTo>
                  <a:cubicBezTo>
                    <a:pt x="259" y="551"/>
                    <a:pt x="263" y="550"/>
                    <a:pt x="268" y="547"/>
                  </a:cubicBezTo>
                  <a:cubicBezTo>
                    <a:pt x="285" y="537"/>
                    <a:pt x="320" y="504"/>
                    <a:pt x="349" y="463"/>
                  </a:cubicBezTo>
                  <a:cubicBezTo>
                    <a:pt x="388" y="411"/>
                    <a:pt x="414" y="345"/>
                    <a:pt x="405" y="344"/>
                  </a:cubicBezTo>
                  <a:cubicBezTo>
                    <a:pt x="400" y="345"/>
                    <a:pt x="400" y="345"/>
                    <a:pt x="400" y="345"/>
                  </a:cubicBezTo>
                  <a:cubicBezTo>
                    <a:pt x="385" y="348"/>
                    <a:pt x="385" y="348"/>
                    <a:pt x="385" y="348"/>
                  </a:cubicBezTo>
                  <a:cubicBezTo>
                    <a:pt x="367" y="351"/>
                    <a:pt x="350" y="356"/>
                    <a:pt x="335" y="365"/>
                  </a:cubicBezTo>
                  <a:cubicBezTo>
                    <a:pt x="287" y="393"/>
                    <a:pt x="257" y="452"/>
                    <a:pt x="258" y="524"/>
                  </a:cubicBezTo>
                  <a:cubicBezTo>
                    <a:pt x="258" y="549"/>
                    <a:pt x="258" y="549"/>
                    <a:pt x="258" y="549"/>
                  </a:cubicBezTo>
                  <a:close/>
                  <a:moveTo>
                    <a:pt x="420" y="172"/>
                  </a:moveTo>
                  <a:cubicBezTo>
                    <a:pt x="434" y="213"/>
                    <a:pt x="431" y="274"/>
                    <a:pt x="421" y="282"/>
                  </a:cubicBezTo>
                  <a:cubicBezTo>
                    <a:pt x="400" y="286"/>
                    <a:pt x="400" y="286"/>
                    <a:pt x="400" y="286"/>
                  </a:cubicBezTo>
                  <a:cubicBezTo>
                    <a:pt x="319" y="305"/>
                    <a:pt x="300" y="249"/>
                    <a:pt x="351" y="144"/>
                  </a:cubicBezTo>
                  <a:cubicBezTo>
                    <a:pt x="362" y="123"/>
                    <a:pt x="362" y="123"/>
                    <a:pt x="362" y="123"/>
                  </a:cubicBezTo>
                  <a:cubicBezTo>
                    <a:pt x="365" y="115"/>
                    <a:pt x="365" y="115"/>
                    <a:pt x="365" y="115"/>
                  </a:cubicBezTo>
                  <a:cubicBezTo>
                    <a:pt x="366" y="114"/>
                    <a:pt x="366" y="113"/>
                    <a:pt x="368" y="112"/>
                  </a:cubicBezTo>
                  <a:cubicBezTo>
                    <a:pt x="379" y="106"/>
                    <a:pt x="407" y="132"/>
                    <a:pt x="420" y="172"/>
                  </a:cubicBezTo>
                  <a:close/>
                  <a:moveTo>
                    <a:pt x="236" y="75"/>
                  </a:moveTo>
                  <a:cubicBezTo>
                    <a:pt x="366" y="0"/>
                    <a:pt x="473" y="58"/>
                    <a:pt x="474" y="210"/>
                  </a:cubicBezTo>
                  <a:cubicBezTo>
                    <a:pt x="474" y="359"/>
                    <a:pt x="368" y="543"/>
                    <a:pt x="238" y="618"/>
                  </a:cubicBezTo>
                  <a:cubicBezTo>
                    <a:pt x="106" y="694"/>
                    <a:pt x="1" y="632"/>
                    <a:pt x="1" y="483"/>
                  </a:cubicBezTo>
                  <a:cubicBezTo>
                    <a:pt x="0" y="331"/>
                    <a:pt x="104" y="151"/>
                    <a:pt x="236" y="75"/>
                  </a:cubicBezTo>
                  <a:close/>
                </a:path>
              </a:pathLst>
            </a:custGeom>
            <a:solidFill>
              <a:srgbClr val="A09D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7915275" y="3481389"/>
              <a:ext cx="76200" cy="104775"/>
            </a:xfrm>
            <a:custGeom>
              <a:rect b="b" l="l" r="r" t="t"/>
              <a:pathLst>
                <a:path extrusionOk="0" h="104" w="77">
                  <a:moveTo>
                    <a:pt x="0" y="71"/>
                  </a:moveTo>
                  <a:cubicBezTo>
                    <a:pt x="0" y="71"/>
                    <a:pt x="0" y="70"/>
                    <a:pt x="0" y="69"/>
                  </a:cubicBezTo>
                  <a:cubicBezTo>
                    <a:pt x="0" y="69"/>
                    <a:pt x="0" y="68"/>
                    <a:pt x="0" y="67"/>
                  </a:cubicBezTo>
                  <a:cubicBezTo>
                    <a:pt x="0" y="67"/>
                    <a:pt x="0" y="66"/>
                    <a:pt x="0" y="65"/>
                  </a:cubicBezTo>
                  <a:cubicBezTo>
                    <a:pt x="0" y="65"/>
                    <a:pt x="0" y="64"/>
                    <a:pt x="0" y="63"/>
                  </a:cubicBezTo>
                  <a:cubicBezTo>
                    <a:pt x="1" y="63"/>
                    <a:pt x="1" y="62"/>
                    <a:pt x="1" y="61"/>
                  </a:cubicBezTo>
                  <a:cubicBezTo>
                    <a:pt x="1" y="61"/>
                    <a:pt x="1" y="60"/>
                    <a:pt x="1" y="59"/>
                  </a:cubicBezTo>
                  <a:cubicBezTo>
                    <a:pt x="1" y="58"/>
                    <a:pt x="1" y="58"/>
                    <a:pt x="2" y="57"/>
                  </a:cubicBezTo>
                  <a:cubicBezTo>
                    <a:pt x="2" y="56"/>
                    <a:pt x="2" y="56"/>
                    <a:pt x="2" y="55"/>
                  </a:cubicBezTo>
                  <a:cubicBezTo>
                    <a:pt x="2" y="55"/>
                    <a:pt x="2" y="54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52"/>
                    <a:pt x="3" y="52"/>
                    <a:pt x="3" y="51"/>
                  </a:cubicBezTo>
                  <a:cubicBezTo>
                    <a:pt x="4" y="50"/>
                    <a:pt x="4" y="50"/>
                    <a:pt x="4" y="49"/>
                  </a:cubicBezTo>
                  <a:cubicBezTo>
                    <a:pt x="4" y="48"/>
                    <a:pt x="5" y="48"/>
                    <a:pt x="5" y="47"/>
                  </a:cubicBezTo>
                  <a:cubicBezTo>
                    <a:pt x="5" y="46"/>
                    <a:pt x="5" y="46"/>
                    <a:pt x="5" y="45"/>
                  </a:cubicBezTo>
                  <a:cubicBezTo>
                    <a:pt x="6" y="45"/>
                    <a:pt x="6" y="44"/>
                    <a:pt x="7" y="43"/>
                  </a:cubicBezTo>
                  <a:cubicBezTo>
                    <a:pt x="7" y="43"/>
                    <a:pt x="7" y="42"/>
                    <a:pt x="7" y="42"/>
                  </a:cubicBezTo>
                  <a:cubicBezTo>
                    <a:pt x="8" y="41"/>
                    <a:pt x="8" y="40"/>
                    <a:pt x="8" y="40"/>
                  </a:cubicBezTo>
                  <a:cubicBezTo>
                    <a:pt x="9" y="39"/>
                    <a:pt x="9" y="38"/>
                    <a:pt x="9" y="37"/>
                  </a:cubicBezTo>
                  <a:cubicBezTo>
                    <a:pt x="10" y="36"/>
                    <a:pt x="10" y="35"/>
                    <a:pt x="11" y="35"/>
                  </a:cubicBezTo>
                  <a:cubicBezTo>
                    <a:pt x="11" y="35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2" y="32"/>
                    <a:pt x="13" y="31"/>
                    <a:pt x="14" y="29"/>
                  </a:cubicBezTo>
                  <a:cubicBezTo>
                    <a:pt x="15" y="28"/>
                    <a:pt x="16" y="27"/>
                    <a:pt x="16" y="26"/>
                  </a:cubicBezTo>
                  <a:cubicBezTo>
                    <a:pt x="17" y="25"/>
                    <a:pt x="18" y="24"/>
                    <a:pt x="18" y="24"/>
                  </a:cubicBezTo>
                  <a:cubicBezTo>
                    <a:pt x="19" y="23"/>
                    <a:pt x="19" y="22"/>
                    <a:pt x="20" y="22"/>
                  </a:cubicBezTo>
                  <a:cubicBezTo>
                    <a:pt x="20" y="21"/>
                    <a:pt x="21" y="21"/>
                    <a:pt x="21" y="20"/>
                  </a:cubicBezTo>
                  <a:cubicBezTo>
                    <a:pt x="22" y="20"/>
                    <a:pt x="22" y="19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16"/>
                    <a:pt x="25" y="16"/>
                    <a:pt x="26" y="15"/>
                  </a:cubicBezTo>
                  <a:cubicBezTo>
                    <a:pt x="26" y="15"/>
                    <a:pt x="27" y="14"/>
                    <a:pt x="28" y="13"/>
                  </a:cubicBezTo>
                  <a:cubicBezTo>
                    <a:pt x="28" y="13"/>
                    <a:pt x="29" y="12"/>
                    <a:pt x="30" y="12"/>
                  </a:cubicBezTo>
                  <a:cubicBezTo>
                    <a:pt x="30" y="11"/>
                    <a:pt x="31" y="11"/>
                    <a:pt x="31" y="10"/>
                  </a:cubicBezTo>
                  <a:cubicBezTo>
                    <a:pt x="32" y="10"/>
                    <a:pt x="33" y="9"/>
                    <a:pt x="33" y="9"/>
                  </a:cubicBezTo>
                  <a:cubicBezTo>
                    <a:pt x="34" y="9"/>
                    <a:pt x="34" y="8"/>
                    <a:pt x="35" y="8"/>
                  </a:cubicBezTo>
                  <a:cubicBezTo>
                    <a:pt x="36" y="7"/>
                    <a:pt x="36" y="7"/>
                    <a:pt x="37" y="7"/>
                  </a:cubicBezTo>
                  <a:cubicBezTo>
                    <a:pt x="38" y="6"/>
                    <a:pt x="38" y="6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1" y="4"/>
                    <a:pt x="41" y="4"/>
                    <a:pt x="42" y="4"/>
                  </a:cubicBezTo>
                  <a:cubicBezTo>
                    <a:pt x="42" y="4"/>
                    <a:pt x="43" y="3"/>
                    <a:pt x="43" y="3"/>
                  </a:cubicBezTo>
                  <a:cubicBezTo>
                    <a:pt x="44" y="3"/>
                    <a:pt x="44" y="3"/>
                    <a:pt x="45" y="2"/>
                  </a:cubicBezTo>
                  <a:cubicBezTo>
                    <a:pt x="45" y="2"/>
                    <a:pt x="45" y="2"/>
                    <a:pt x="46" y="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7" y="2"/>
                    <a:pt x="47" y="2"/>
                    <a:pt x="48" y="1"/>
                  </a:cubicBezTo>
                  <a:cubicBezTo>
                    <a:pt x="48" y="1"/>
                    <a:pt x="49" y="1"/>
                    <a:pt x="49" y="1"/>
                  </a:cubicBezTo>
                  <a:cubicBezTo>
                    <a:pt x="50" y="1"/>
                    <a:pt x="50" y="1"/>
                    <a:pt x="51" y="1"/>
                  </a:cubicBezTo>
                  <a:cubicBezTo>
                    <a:pt x="51" y="1"/>
                    <a:pt x="52" y="0"/>
                    <a:pt x="5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5" y="0"/>
                    <a:pt x="55" y="0"/>
                  </a:cubicBezTo>
                  <a:cubicBezTo>
                    <a:pt x="56" y="0"/>
                    <a:pt x="57" y="0"/>
                    <a:pt x="57" y="0"/>
                  </a:cubicBezTo>
                  <a:cubicBezTo>
                    <a:pt x="58" y="0"/>
                    <a:pt x="59" y="0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1" y="1"/>
                    <a:pt x="62" y="1"/>
                    <a:pt x="62" y="1"/>
                  </a:cubicBezTo>
                  <a:cubicBezTo>
                    <a:pt x="63" y="2"/>
                    <a:pt x="64" y="2"/>
                    <a:pt x="65" y="3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6" y="9"/>
                    <a:pt x="74" y="8"/>
                    <a:pt x="72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0" y="7"/>
                    <a:pt x="68" y="7"/>
                    <a:pt x="66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63" y="8"/>
                    <a:pt x="61" y="8"/>
                    <a:pt x="59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6" y="10"/>
                    <a:pt x="54" y="11"/>
                    <a:pt x="51" y="12"/>
                  </a:cubicBezTo>
                  <a:cubicBezTo>
                    <a:pt x="46" y="15"/>
                    <a:pt x="40" y="20"/>
                    <a:pt x="36" y="25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1" y="30"/>
                    <a:pt x="27" y="35"/>
                    <a:pt x="23" y="41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0" y="48"/>
                    <a:pt x="17" y="54"/>
                    <a:pt x="1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3" y="67"/>
                    <a:pt x="12" y="74"/>
                    <a:pt x="12" y="80"/>
                  </a:cubicBezTo>
                  <a:cubicBezTo>
                    <a:pt x="12" y="86"/>
                    <a:pt x="13" y="91"/>
                    <a:pt x="15" y="95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6" y="99"/>
                    <a:pt x="19" y="102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8" y="95"/>
                    <a:pt x="6" y="93"/>
                    <a:pt x="4" y="91"/>
                  </a:cubicBezTo>
                  <a:cubicBezTo>
                    <a:pt x="3" y="90"/>
                    <a:pt x="3" y="89"/>
                    <a:pt x="3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3" y="88"/>
                    <a:pt x="2" y="88"/>
                    <a:pt x="2" y="88"/>
                  </a:cubicBezTo>
                  <a:cubicBezTo>
                    <a:pt x="2" y="87"/>
                    <a:pt x="2" y="87"/>
                    <a:pt x="2" y="86"/>
                  </a:cubicBezTo>
                  <a:cubicBezTo>
                    <a:pt x="1" y="85"/>
                    <a:pt x="1" y="85"/>
                    <a:pt x="1" y="84"/>
                  </a:cubicBezTo>
                  <a:cubicBezTo>
                    <a:pt x="1" y="83"/>
                    <a:pt x="1" y="83"/>
                    <a:pt x="1" y="82"/>
                  </a:cubicBezTo>
                  <a:cubicBezTo>
                    <a:pt x="0" y="82"/>
                    <a:pt x="0" y="81"/>
                    <a:pt x="0" y="80"/>
                  </a:cubicBezTo>
                  <a:cubicBezTo>
                    <a:pt x="0" y="80"/>
                    <a:pt x="0" y="79"/>
                    <a:pt x="0" y="79"/>
                  </a:cubicBezTo>
                  <a:cubicBezTo>
                    <a:pt x="0" y="78"/>
                    <a:pt x="0" y="77"/>
                    <a:pt x="0" y="77"/>
                  </a:cubicBezTo>
                  <a:cubicBezTo>
                    <a:pt x="0" y="76"/>
                    <a:pt x="0" y="76"/>
                    <a:pt x="0" y="75"/>
                  </a:cubicBezTo>
                  <a:cubicBezTo>
                    <a:pt x="0" y="75"/>
                    <a:pt x="0" y="74"/>
                    <a:pt x="0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0" y="72"/>
                    <a:pt x="0" y="71"/>
                  </a:cubicBezTo>
                  <a:close/>
                </a:path>
              </a:pathLst>
            </a:custGeom>
            <a:solidFill>
              <a:srgbClr val="E5E4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7927975" y="3481389"/>
              <a:ext cx="76200" cy="114300"/>
            </a:xfrm>
            <a:custGeom>
              <a:rect b="b" l="l" r="r" t="t"/>
              <a:pathLst>
                <a:path extrusionOk="0" h="114" w="77">
                  <a:moveTo>
                    <a:pt x="39" y="12"/>
                  </a:moveTo>
                  <a:cubicBezTo>
                    <a:pt x="60" y="0"/>
                    <a:pt x="77" y="10"/>
                    <a:pt x="77" y="36"/>
                  </a:cubicBezTo>
                  <a:cubicBezTo>
                    <a:pt x="77" y="59"/>
                    <a:pt x="60" y="89"/>
                    <a:pt x="40" y="101"/>
                  </a:cubicBezTo>
                  <a:cubicBezTo>
                    <a:pt x="17" y="114"/>
                    <a:pt x="0" y="104"/>
                    <a:pt x="0" y="80"/>
                  </a:cubicBezTo>
                  <a:cubicBezTo>
                    <a:pt x="0" y="55"/>
                    <a:pt x="17" y="25"/>
                    <a:pt x="39" y="12"/>
                  </a:cubicBezTo>
                  <a:close/>
                </a:path>
              </a:pathLst>
            </a:custGeom>
            <a:solidFill>
              <a:srgbClr val="C9C7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7939088" y="3503614"/>
              <a:ext cx="61913" cy="79375"/>
            </a:xfrm>
            <a:custGeom>
              <a:rect b="b" l="l" r="r" t="t"/>
              <a:pathLst>
                <a:path extrusionOk="0" h="79" w="62">
                  <a:moveTo>
                    <a:pt x="0" y="53"/>
                  </a:moveTo>
                  <a:cubicBezTo>
                    <a:pt x="0" y="53"/>
                    <a:pt x="0" y="52"/>
                    <a:pt x="0" y="52"/>
                  </a:cubicBezTo>
                  <a:cubicBezTo>
                    <a:pt x="0" y="51"/>
                    <a:pt x="0" y="51"/>
                    <a:pt x="0" y="50"/>
                  </a:cubicBezTo>
                  <a:cubicBezTo>
                    <a:pt x="0" y="50"/>
                    <a:pt x="0" y="49"/>
                    <a:pt x="0" y="49"/>
                  </a:cubicBezTo>
                  <a:cubicBezTo>
                    <a:pt x="0" y="48"/>
                    <a:pt x="0" y="48"/>
                    <a:pt x="0" y="47"/>
                  </a:cubicBezTo>
                  <a:cubicBezTo>
                    <a:pt x="0" y="47"/>
                    <a:pt x="0" y="46"/>
                    <a:pt x="1" y="46"/>
                  </a:cubicBezTo>
                  <a:cubicBezTo>
                    <a:pt x="1" y="45"/>
                    <a:pt x="1" y="45"/>
                    <a:pt x="1" y="44"/>
                  </a:cubicBezTo>
                  <a:cubicBezTo>
                    <a:pt x="1" y="44"/>
                    <a:pt x="1" y="43"/>
                    <a:pt x="1" y="43"/>
                  </a:cubicBezTo>
                  <a:cubicBezTo>
                    <a:pt x="1" y="42"/>
                    <a:pt x="1" y="42"/>
                    <a:pt x="2" y="41"/>
                  </a:cubicBezTo>
                  <a:cubicBezTo>
                    <a:pt x="2" y="41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3" y="39"/>
                    <a:pt x="3" y="38"/>
                  </a:cubicBezTo>
                  <a:cubicBezTo>
                    <a:pt x="3" y="38"/>
                    <a:pt x="3" y="38"/>
                    <a:pt x="3" y="37"/>
                  </a:cubicBezTo>
                  <a:cubicBezTo>
                    <a:pt x="3" y="37"/>
                    <a:pt x="4" y="36"/>
                    <a:pt x="4" y="36"/>
                  </a:cubicBezTo>
                  <a:cubicBezTo>
                    <a:pt x="4" y="35"/>
                    <a:pt x="4" y="35"/>
                    <a:pt x="4" y="34"/>
                  </a:cubicBezTo>
                  <a:cubicBezTo>
                    <a:pt x="4" y="34"/>
                    <a:pt x="5" y="33"/>
                    <a:pt x="5" y="33"/>
                  </a:cubicBezTo>
                  <a:cubicBezTo>
                    <a:pt x="5" y="33"/>
                    <a:pt x="5" y="32"/>
                    <a:pt x="5" y="32"/>
                  </a:cubicBezTo>
                  <a:cubicBezTo>
                    <a:pt x="6" y="31"/>
                    <a:pt x="6" y="31"/>
                    <a:pt x="6" y="30"/>
                  </a:cubicBezTo>
                  <a:cubicBezTo>
                    <a:pt x="6" y="30"/>
                    <a:pt x="7" y="29"/>
                    <a:pt x="7" y="29"/>
                  </a:cubicBezTo>
                  <a:cubicBezTo>
                    <a:pt x="7" y="28"/>
                    <a:pt x="8" y="27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9" y="26"/>
                    <a:pt x="9" y="25"/>
                    <a:pt x="9" y="25"/>
                  </a:cubicBezTo>
                  <a:cubicBezTo>
                    <a:pt x="9" y="24"/>
                    <a:pt x="10" y="23"/>
                    <a:pt x="10" y="22"/>
                  </a:cubicBezTo>
                  <a:cubicBezTo>
                    <a:pt x="11" y="22"/>
                    <a:pt x="12" y="21"/>
                    <a:pt x="12" y="20"/>
                  </a:cubicBezTo>
                  <a:cubicBezTo>
                    <a:pt x="13" y="19"/>
                    <a:pt x="13" y="19"/>
                    <a:pt x="14" y="18"/>
                  </a:cubicBezTo>
                  <a:cubicBezTo>
                    <a:pt x="14" y="18"/>
                    <a:pt x="14" y="17"/>
                    <a:pt x="15" y="17"/>
                  </a:cubicBezTo>
                  <a:cubicBezTo>
                    <a:pt x="15" y="16"/>
                    <a:pt x="16" y="16"/>
                    <a:pt x="16" y="15"/>
                  </a:cubicBezTo>
                  <a:cubicBezTo>
                    <a:pt x="16" y="15"/>
                    <a:pt x="17" y="15"/>
                    <a:pt x="17" y="14"/>
                  </a:cubicBezTo>
                  <a:cubicBezTo>
                    <a:pt x="17" y="14"/>
                    <a:pt x="18" y="14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0" y="11"/>
                    <a:pt x="20" y="11"/>
                    <a:pt x="21" y="10"/>
                  </a:cubicBezTo>
                  <a:cubicBezTo>
                    <a:pt x="21" y="10"/>
                    <a:pt x="22" y="10"/>
                    <a:pt x="22" y="9"/>
                  </a:cubicBezTo>
                  <a:cubicBezTo>
                    <a:pt x="22" y="9"/>
                    <a:pt x="23" y="9"/>
                    <a:pt x="24" y="8"/>
                  </a:cubicBezTo>
                  <a:cubicBezTo>
                    <a:pt x="24" y="8"/>
                    <a:pt x="25" y="7"/>
                    <a:pt x="25" y="7"/>
                  </a:cubicBezTo>
                  <a:cubicBezTo>
                    <a:pt x="25" y="7"/>
                    <a:pt x="26" y="7"/>
                    <a:pt x="26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8" y="5"/>
                    <a:pt x="28" y="5"/>
                    <a:pt x="29" y="5"/>
                  </a:cubicBezTo>
                  <a:cubicBezTo>
                    <a:pt x="29" y="5"/>
                    <a:pt x="29" y="5"/>
                    <a:pt x="29" y="4"/>
                  </a:cubicBezTo>
                  <a:cubicBezTo>
                    <a:pt x="29" y="4"/>
                    <a:pt x="30" y="4"/>
                    <a:pt x="30" y="4"/>
                  </a:cubicBezTo>
                  <a:cubicBezTo>
                    <a:pt x="30" y="4"/>
                    <a:pt x="31" y="4"/>
                    <a:pt x="31" y="3"/>
                  </a:cubicBezTo>
                  <a:cubicBezTo>
                    <a:pt x="31" y="3"/>
                    <a:pt x="32" y="3"/>
                    <a:pt x="32" y="3"/>
                  </a:cubicBezTo>
                  <a:cubicBezTo>
                    <a:pt x="33" y="3"/>
                    <a:pt x="33" y="2"/>
                    <a:pt x="33" y="2"/>
                  </a:cubicBezTo>
                  <a:cubicBezTo>
                    <a:pt x="34" y="2"/>
                    <a:pt x="34" y="2"/>
                    <a:pt x="35" y="2"/>
                  </a:cubicBezTo>
                  <a:cubicBezTo>
                    <a:pt x="35" y="2"/>
                    <a:pt x="36" y="2"/>
                    <a:pt x="36" y="1"/>
                  </a:cubicBezTo>
                  <a:cubicBezTo>
                    <a:pt x="36" y="1"/>
                    <a:pt x="37" y="1"/>
                    <a:pt x="3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39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0"/>
                    <a:pt x="41" y="0"/>
                    <a:pt x="41" y="0"/>
                  </a:cubicBezTo>
                  <a:cubicBezTo>
                    <a:pt x="41" y="0"/>
                    <a:pt x="42" y="0"/>
                    <a:pt x="42" y="0"/>
                  </a:cubicBezTo>
                  <a:cubicBezTo>
                    <a:pt x="43" y="0"/>
                    <a:pt x="43" y="0"/>
                    <a:pt x="44" y="0"/>
                  </a:cubicBezTo>
                  <a:cubicBezTo>
                    <a:pt x="44" y="1"/>
                    <a:pt x="45" y="1"/>
                    <a:pt x="46" y="1"/>
                  </a:cubicBezTo>
                  <a:cubicBezTo>
                    <a:pt x="46" y="1"/>
                    <a:pt x="47" y="1"/>
                    <a:pt x="47" y="1"/>
                  </a:cubicBezTo>
                  <a:cubicBezTo>
                    <a:pt x="48" y="2"/>
                    <a:pt x="49" y="2"/>
                    <a:pt x="50" y="2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59" y="8"/>
                    <a:pt x="56" y="7"/>
                    <a:pt x="52" y="8"/>
                  </a:cubicBezTo>
                  <a:cubicBezTo>
                    <a:pt x="49" y="8"/>
                    <a:pt x="45" y="9"/>
                    <a:pt x="41" y="12"/>
                  </a:cubicBezTo>
                  <a:cubicBezTo>
                    <a:pt x="37" y="14"/>
                    <a:pt x="33" y="17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7" y="24"/>
                    <a:pt x="24" y="28"/>
                    <a:pt x="21" y="32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18" y="37"/>
                    <a:pt x="16" y="42"/>
                    <a:pt x="14" y="47"/>
                  </a:cubicBezTo>
                  <a:cubicBezTo>
                    <a:pt x="13" y="52"/>
                    <a:pt x="12" y="57"/>
                    <a:pt x="12" y="62"/>
                  </a:cubicBezTo>
                  <a:cubicBezTo>
                    <a:pt x="12" y="66"/>
                    <a:pt x="13" y="69"/>
                    <a:pt x="14" y="72"/>
                  </a:cubicBezTo>
                  <a:cubicBezTo>
                    <a:pt x="14" y="72"/>
                    <a:pt x="14" y="72"/>
                    <a:pt x="14" y="72"/>
                  </a:cubicBezTo>
                  <a:cubicBezTo>
                    <a:pt x="16" y="75"/>
                    <a:pt x="17" y="77"/>
                    <a:pt x="20" y="79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6" y="70"/>
                    <a:pt x="4" y="69"/>
                    <a:pt x="3" y="67"/>
                  </a:cubicBezTo>
                  <a:cubicBezTo>
                    <a:pt x="2" y="66"/>
                    <a:pt x="2" y="66"/>
                    <a:pt x="2" y="65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5"/>
                    <a:pt x="1" y="64"/>
                    <a:pt x="1" y="64"/>
                  </a:cubicBezTo>
                  <a:cubicBezTo>
                    <a:pt x="1" y="63"/>
                    <a:pt x="1" y="63"/>
                    <a:pt x="1" y="62"/>
                  </a:cubicBezTo>
                  <a:cubicBezTo>
                    <a:pt x="1" y="62"/>
                    <a:pt x="0" y="61"/>
                    <a:pt x="0" y="61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9"/>
                    <a:pt x="0" y="59"/>
                    <a:pt x="0" y="58"/>
                  </a:cubicBezTo>
                  <a:cubicBezTo>
                    <a:pt x="0" y="58"/>
                    <a:pt x="0" y="58"/>
                    <a:pt x="0" y="57"/>
                  </a:cubicBezTo>
                  <a:cubicBezTo>
                    <a:pt x="0" y="57"/>
                    <a:pt x="0" y="56"/>
                    <a:pt x="0" y="56"/>
                  </a:cubicBezTo>
                  <a:cubicBezTo>
                    <a:pt x="0" y="56"/>
                    <a:pt x="0" y="55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4"/>
                    <a:pt x="0" y="54"/>
                    <a:pt x="0" y="53"/>
                  </a:cubicBezTo>
                  <a:close/>
                </a:path>
              </a:pathLst>
            </a:custGeom>
            <a:solidFill>
              <a:srgbClr val="A09D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7951788" y="3506789"/>
              <a:ext cx="57150" cy="82550"/>
            </a:xfrm>
            <a:custGeom>
              <a:rect b="b" l="l" r="r" t="t"/>
              <a:pathLst>
                <a:path extrusionOk="0" h="82" w="58">
                  <a:moveTo>
                    <a:pt x="29" y="9"/>
                  </a:moveTo>
                  <a:cubicBezTo>
                    <a:pt x="45" y="0"/>
                    <a:pt x="58" y="5"/>
                    <a:pt x="58" y="25"/>
                  </a:cubicBezTo>
                  <a:cubicBezTo>
                    <a:pt x="58" y="43"/>
                    <a:pt x="45" y="65"/>
                    <a:pt x="29" y="73"/>
                  </a:cubicBezTo>
                  <a:cubicBezTo>
                    <a:pt x="14" y="82"/>
                    <a:pt x="0" y="76"/>
                    <a:pt x="0" y="59"/>
                  </a:cubicBezTo>
                  <a:cubicBezTo>
                    <a:pt x="0" y="39"/>
                    <a:pt x="14" y="17"/>
                    <a:pt x="29" y="9"/>
                  </a:cubicBezTo>
                  <a:close/>
                </a:path>
              </a:pathLst>
            </a:custGeom>
            <a:solidFill>
              <a:srgbClr val="8280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7437438" y="3041651"/>
              <a:ext cx="803275" cy="922338"/>
            </a:xfrm>
            <a:custGeom>
              <a:rect b="b" l="l" r="r" t="t"/>
              <a:pathLst>
                <a:path extrusionOk="0" h="924" w="806">
                  <a:moveTo>
                    <a:pt x="806" y="148"/>
                  </a:moveTo>
                  <a:cubicBezTo>
                    <a:pt x="744" y="146"/>
                    <a:pt x="649" y="159"/>
                    <a:pt x="589" y="179"/>
                  </a:cubicBezTo>
                  <a:cubicBezTo>
                    <a:pt x="280" y="282"/>
                    <a:pt x="179" y="739"/>
                    <a:pt x="409" y="906"/>
                  </a:cubicBezTo>
                  <a:cubicBezTo>
                    <a:pt x="361" y="924"/>
                    <a:pt x="156" y="794"/>
                    <a:pt x="95" y="749"/>
                  </a:cubicBezTo>
                  <a:cubicBezTo>
                    <a:pt x="0" y="490"/>
                    <a:pt x="177" y="143"/>
                    <a:pt x="451" y="22"/>
                  </a:cubicBezTo>
                  <a:cubicBezTo>
                    <a:pt x="499" y="0"/>
                    <a:pt x="564" y="2"/>
                    <a:pt x="609" y="29"/>
                  </a:cubicBezTo>
                  <a:lnTo>
                    <a:pt x="806" y="148"/>
                  </a:lnTo>
                  <a:close/>
                </a:path>
              </a:pathLst>
            </a:custGeom>
            <a:solidFill>
              <a:srgbClr val="303A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7773988" y="3825876"/>
              <a:ext cx="169863" cy="111125"/>
            </a:xfrm>
            <a:custGeom>
              <a:rect b="b" l="l" r="r" t="t"/>
              <a:pathLst>
                <a:path extrusionOk="0" h="70" w="107">
                  <a:moveTo>
                    <a:pt x="107" y="62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07" y="70"/>
                  </a:lnTo>
                  <a:lnTo>
                    <a:pt x="107" y="62"/>
                  </a:lnTo>
                  <a:close/>
                </a:path>
              </a:pathLst>
            </a:custGeom>
            <a:solidFill>
              <a:srgbClr val="1C22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8121650" y="3219451"/>
              <a:ext cx="179388" cy="103188"/>
            </a:xfrm>
            <a:custGeom>
              <a:rect b="b" l="l" r="r" t="t"/>
              <a:pathLst>
                <a:path extrusionOk="0" h="65" w="113">
                  <a:moveTo>
                    <a:pt x="6" y="0"/>
                  </a:moveTo>
                  <a:lnTo>
                    <a:pt x="113" y="62"/>
                  </a:lnTo>
                  <a:lnTo>
                    <a:pt x="106" y="65"/>
                  </a:lnTo>
                  <a:lnTo>
                    <a:pt x="0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2932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7618413" y="3840164"/>
              <a:ext cx="174625" cy="112713"/>
            </a:xfrm>
            <a:custGeom>
              <a:rect b="b" l="l" r="r" t="t"/>
              <a:pathLst>
                <a:path extrusionOk="0" h="71" w="110">
                  <a:moveTo>
                    <a:pt x="110" y="63"/>
                  </a:moveTo>
                  <a:lnTo>
                    <a:pt x="4" y="0"/>
                  </a:lnTo>
                  <a:lnTo>
                    <a:pt x="0" y="10"/>
                  </a:lnTo>
                  <a:lnTo>
                    <a:pt x="107" y="71"/>
                  </a:lnTo>
                  <a:lnTo>
                    <a:pt x="110" y="63"/>
                  </a:lnTo>
                  <a:close/>
                </a:path>
              </a:pathLst>
            </a:custGeom>
            <a:solidFill>
              <a:srgbClr val="1C22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8058150" y="3076576"/>
              <a:ext cx="179388" cy="111125"/>
            </a:xfrm>
            <a:custGeom>
              <a:rect b="b" l="l" r="r" t="t"/>
              <a:pathLst>
                <a:path extrusionOk="0" h="70" w="113">
                  <a:moveTo>
                    <a:pt x="113" y="62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107" y="70"/>
                  </a:lnTo>
                  <a:lnTo>
                    <a:pt x="113" y="62"/>
                  </a:lnTo>
                  <a:close/>
                </a:path>
              </a:pathLst>
            </a:custGeom>
            <a:solidFill>
              <a:srgbClr val="434A5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7566025" y="3806826"/>
              <a:ext cx="195263" cy="119063"/>
            </a:xfrm>
            <a:custGeom>
              <a:rect b="b" l="l" r="r" t="t"/>
              <a:pathLst>
                <a:path extrusionOk="0" h="119" w="197">
                  <a:moveTo>
                    <a:pt x="0" y="0"/>
                  </a:moveTo>
                  <a:cubicBezTo>
                    <a:pt x="170" y="99"/>
                    <a:pt x="170" y="99"/>
                    <a:pt x="170" y="99"/>
                  </a:cubicBezTo>
                  <a:cubicBezTo>
                    <a:pt x="178" y="107"/>
                    <a:pt x="188" y="113"/>
                    <a:pt x="197" y="119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18" y="15"/>
                    <a:pt x="8" y="8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E252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7999413" y="3055939"/>
              <a:ext cx="201613" cy="112713"/>
            </a:xfrm>
            <a:custGeom>
              <a:rect b="b" l="l" r="r" t="t"/>
              <a:pathLst>
                <a:path extrusionOk="0" h="113" w="203">
                  <a:moveTo>
                    <a:pt x="0" y="0"/>
                  </a:moveTo>
                  <a:cubicBezTo>
                    <a:pt x="3" y="1"/>
                    <a:pt x="6" y="2"/>
                    <a:pt x="9" y="3"/>
                  </a:cubicBezTo>
                  <a:cubicBezTo>
                    <a:pt x="10" y="3"/>
                    <a:pt x="10" y="3"/>
                    <a:pt x="11" y="4"/>
                  </a:cubicBezTo>
                  <a:cubicBezTo>
                    <a:pt x="19" y="7"/>
                    <a:pt x="27" y="10"/>
                    <a:pt x="33" y="14"/>
                  </a:cubicBezTo>
                  <a:cubicBezTo>
                    <a:pt x="203" y="113"/>
                    <a:pt x="203" y="113"/>
                    <a:pt x="203" y="113"/>
                  </a:cubicBezTo>
                  <a:cubicBezTo>
                    <a:pt x="196" y="109"/>
                    <a:pt x="189" y="105"/>
                    <a:pt x="181" y="103"/>
                  </a:cubicBezTo>
                  <a:cubicBezTo>
                    <a:pt x="177" y="101"/>
                    <a:pt x="174" y="100"/>
                    <a:pt x="169" y="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233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7515225" y="3751264"/>
              <a:ext cx="179388" cy="111125"/>
            </a:xfrm>
            <a:custGeom>
              <a:rect b="b" l="l" r="r" t="t"/>
              <a:pathLst>
                <a:path extrusionOk="0" h="70" w="113">
                  <a:moveTo>
                    <a:pt x="113" y="62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107" y="70"/>
                  </a:lnTo>
                  <a:lnTo>
                    <a:pt x="113" y="62"/>
                  </a:lnTo>
                  <a:close/>
                </a:path>
              </a:pathLst>
            </a:custGeom>
            <a:solidFill>
              <a:srgbClr val="434A5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7515225" y="3762376"/>
              <a:ext cx="209550" cy="155575"/>
            </a:xfrm>
            <a:custGeom>
              <a:rect b="b" l="l" r="r" t="t"/>
              <a:pathLst>
                <a:path extrusionOk="0" h="155" w="2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0" y="99"/>
                    <a:pt x="170" y="99"/>
                    <a:pt x="170" y="99"/>
                  </a:cubicBezTo>
                  <a:cubicBezTo>
                    <a:pt x="175" y="109"/>
                    <a:pt x="180" y="118"/>
                    <a:pt x="186" y="127"/>
                  </a:cubicBezTo>
                  <a:cubicBezTo>
                    <a:pt x="187" y="129"/>
                    <a:pt x="189" y="131"/>
                    <a:pt x="190" y="133"/>
                  </a:cubicBezTo>
                  <a:cubicBezTo>
                    <a:pt x="196" y="141"/>
                    <a:pt x="203" y="149"/>
                    <a:pt x="210" y="155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33" y="50"/>
                    <a:pt x="27" y="42"/>
                    <a:pt x="20" y="34"/>
                  </a:cubicBezTo>
                  <a:cubicBezTo>
                    <a:pt x="19" y="32"/>
                    <a:pt x="18" y="30"/>
                    <a:pt x="16" y="28"/>
                  </a:cubicBezTo>
                  <a:cubicBezTo>
                    <a:pt x="15" y="26"/>
                    <a:pt x="13" y="24"/>
                    <a:pt x="12" y="22"/>
                  </a:cubicBezTo>
                  <a:cubicBezTo>
                    <a:pt x="8" y="15"/>
                    <a:pt x="3" y="8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C22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7931150" y="3035301"/>
              <a:ext cx="174625" cy="112713"/>
            </a:xfrm>
            <a:custGeom>
              <a:rect b="b" l="l" r="r" t="t"/>
              <a:pathLst>
                <a:path extrusionOk="0" h="71" w="110">
                  <a:moveTo>
                    <a:pt x="110" y="62"/>
                  </a:moveTo>
                  <a:lnTo>
                    <a:pt x="3" y="0"/>
                  </a:lnTo>
                  <a:lnTo>
                    <a:pt x="0" y="9"/>
                  </a:lnTo>
                  <a:lnTo>
                    <a:pt x="106" y="71"/>
                  </a:lnTo>
                  <a:lnTo>
                    <a:pt x="110" y="62"/>
                  </a:lnTo>
                  <a:close/>
                </a:path>
              </a:pathLst>
            </a:custGeom>
            <a:solidFill>
              <a:srgbClr val="333E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7935913" y="3033714"/>
              <a:ext cx="238125" cy="104775"/>
            </a:xfrm>
            <a:custGeom>
              <a:rect b="b" l="l" r="r" t="t"/>
              <a:pathLst>
                <a:path extrusionOk="0" h="105" w="239">
                  <a:moveTo>
                    <a:pt x="189" y="98"/>
                  </a:moveTo>
                  <a:cubicBezTo>
                    <a:pt x="188" y="98"/>
                    <a:pt x="187" y="99"/>
                    <a:pt x="186" y="99"/>
                  </a:cubicBezTo>
                  <a:cubicBezTo>
                    <a:pt x="181" y="99"/>
                    <a:pt x="175" y="99"/>
                    <a:pt x="170" y="1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6" y="0"/>
                    <a:pt x="8" y="0"/>
                  </a:cubicBezTo>
                  <a:cubicBezTo>
                    <a:pt x="11" y="0"/>
                    <a:pt x="13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0" y="0"/>
                    <a:pt x="20" y="0"/>
                    <a:pt x="21" y="0"/>
                  </a:cubicBezTo>
                  <a:cubicBezTo>
                    <a:pt x="26" y="0"/>
                    <a:pt x="31" y="0"/>
                    <a:pt x="3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2" y="1"/>
                    <a:pt x="48" y="2"/>
                    <a:pt x="53" y="3"/>
                  </a:cubicBezTo>
                  <a:cubicBezTo>
                    <a:pt x="53" y="3"/>
                    <a:pt x="54" y="3"/>
                    <a:pt x="54" y="3"/>
                  </a:cubicBezTo>
                  <a:cubicBezTo>
                    <a:pt x="59" y="4"/>
                    <a:pt x="64" y="5"/>
                    <a:pt x="69" y="6"/>
                  </a:cubicBezTo>
                  <a:cubicBezTo>
                    <a:pt x="239" y="105"/>
                    <a:pt x="239" y="105"/>
                    <a:pt x="239" y="105"/>
                  </a:cubicBezTo>
                  <a:cubicBezTo>
                    <a:pt x="234" y="104"/>
                    <a:pt x="228" y="103"/>
                    <a:pt x="223" y="102"/>
                  </a:cubicBezTo>
                  <a:cubicBezTo>
                    <a:pt x="218" y="100"/>
                    <a:pt x="212" y="100"/>
                    <a:pt x="206" y="99"/>
                  </a:cubicBezTo>
                  <a:cubicBezTo>
                    <a:pt x="200" y="99"/>
                    <a:pt x="195" y="98"/>
                    <a:pt x="189" y="98"/>
                  </a:cubicBezTo>
                  <a:close/>
                </a:path>
              </a:pathLst>
            </a:custGeom>
            <a:solidFill>
              <a:srgbClr val="2128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7504113" y="3671889"/>
              <a:ext cx="190500" cy="177800"/>
            </a:xfrm>
            <a:custGeom>
              <a:rect b="b" l="l" r="r" t="t"/>
              <a:pathLst>
                <a:path extrusionOk="0" h="179" w="191">
                  <a:moveTo>
                    <a:pt x="170" y="99"/>
                  </a:moveTo>
                  <a:cubicBezTo>
                    <a:pt x="172" y="114"/>
                    <a:pt x="174" y="127"/>
                    <a:pt x="177" y="140"/>
                  </a:cubicBezTo>
                  <a:cubicBezTo>
                    <a:pt x="178" y="141"/>
                    <a:pt x="178" y="142"/>
                    <a:pt x="178" y="143"/>
                  </a:cubicBezTo>
                  <a:cubicBezTo>
                    <a:pt x="182" y="156"/>
                    <a:pt x="186" y="168"/>
                    <a:pt x="191" y="179"/>
                  </a:cubicBezTo>
                  <a:cubicBezTo>
                    <a:pt x="21" y="80"/>
                    <a:pt x="21" y="80"/>
                    <a:pt x="21" y="80"/>
                  </a:cubicBezTo>
                  <a:cubicBezTo>
                    <a:pt x="19" y="75"/>
                    <a:pt x="17" y="70"/>
                    <a:pt x="15" y="65"/>
                  </a:cubicBezTo>
                  <a:cubicBezTo>
                    <a:pt x="13" y="60"/>
                    <a:pt x="11" y="55"/>
                    <a:pt x="10" y="49"/>
                  </a:cubicBezTo>
                  <a:cubicBezTo>
                    <a:pt x="9" y="47"/>
                    <a:pt x="9" y="46"/>
                    <a:pt x="8" y="44"/>
                  </a:cubicBezTo>
                  <a:cubicBezTo>
                    <a:pt x="8" y="43"/>
                    <a:pt x="8" y="42"/>
                    <a:pt x="8" y="41"/>
                  </a:cubicBezTo>
                  <a:cubicBezTo>
                    <a:pt x="7" y="39"/>
                    <a:pt x="6" y="36"/>
                    <a:pt x="5" y="33"/>
                  </a:cubicBezTo>
                  <a:cubicBezTo>
                    <a:pt x="4" y="28"/>
                    <a:pt x="3" y="23"/>
                    <a:pt x="2" y="18"/>
                  </a:cubicBezTo>
                  <a:cubicBezTo>
                    <a:pt x="1" y="13"/>
                    <a:pt x="1" y="7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lnTo>
                    <a:pt x="170" y="99"/>
                  </a:lnTo>
                  <a:close/>
                </a:path>
              </a:pathLst>
            </a:custGeom>
            <a:solidFill>
              <a:srgbClr val="1E252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7850188" y="3049589"/>
              <a:ext cx="249238" cy="120650"/>
            </a:xfrm>
            <a:custGeom>
              <a:rect b="b" l="l" r="r" t="t"/>
              <a:pathLst>
                <a:path extrusionOk="0" h="120" w="250">
                  <a:moveTo>
                    <a:pt x="170" y="12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3" y="20"/>
                    <a:pt x="6" y="19"/>
                    <a:pt x="9" y="18"/>
                  </a:cubicBezTo>
                  <a:cubicBezTo>
                    <a:pt x="13" y="16"/>
                    <a:pt x="17" y="15"/>
                    <a:pt x="22" y="13"/>
                  </a:cubicBezTo>
                  <a:cubicBezTo>
                    <a:pt x="26" y="12"/>
                    <a:pt x="30" y="10"/>
                    <a:pt x="34" y="9"/>
                  </a:cubicBezTo>
                  <a:cubicBezTo>
                    <a:pt x="36" y="8"/>
                    <a:pt x="38" y="8"/>
                    <a:pt x="40" y="7"/>
                  </a:cubicBezTo>
                  <a:cubicBezTo>
                    <a:pt x="41" y="7"/>
                    <a:pt x="42" y="7"/>
                    <a:pt x="42" y="7"/>
                  </a:cubicBezTo>
                  <a:cubicBezTo>
                    <a:pt x="44" y="7"/>
                    <a:pt x="45" y="6"/>
                    <a:pt x="47" y="6"/>
                  </a:cubicBezTo>
                  <a:cubicBezTo>
                    <a:pt x="51" y="5"/>
                    <a:pt x="55" y="4"/>
                    <a:pt x="59" y="3"/>
                  </a:cubicBezTo>
                  <a:cubicBezTo>
                    <a:pt x="64" y="2"/>
                    <a:pt x="68" y="1"/>
                    <a:pt x="73" y="1"/>
                  </a:cubicBezTo>
                  <a:cubicBezTo>
                    <a:pt x="75" y="0"/>
                    <a:pt x="78" y="0"/>
                    <a:pt x="80" y="0"/>
                  </a:cubicBezTo>
                  <a:cubicBezTo>
                    <a:pt x="250" y="98"/>
                    <a:pt x="250" y="98"/>
                    <a:pt x="250" y="98"/>
                  </a:cubicBezTo>
                  <a:cubicBezTo>
                    <a:pt x="238" y="100"/>
                    <a:pt x="225" y="102"/>
                    <a:pt x="212" y="106"/>
                  </a:cubicBezTo>
                  <a:cubicBezTo>
                    <a:pt x="211" y="106"/>
                    <a:pt x="211" y="106"/>
                    <a:pt x="210" y="106"/>
                  </a:cubicBezTo>
                  <a:cubicBezTo>
                    <a:pt x="197" y="110"/>
                    <a:pt x="183" y="115"/>
                    <a:pt x="170" y="120"/>
                  </a:cubicBezTo>
                  <a:close/>
                </a:path>
              </a:pathLst>
            </a:custGeom>
            <a:solidFill>
              <a:srgbClr val="2830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7493000" y="3581401"/>
              <a:ext cx="179388" cy="104775"/>
            </a:xfrm>
            <a:custGeom>
              <a:rect b="b" l="l" r="r" t="t"/>
              <a:pathLst>
                <a:path extrusionOk="0" h="66" w="113">
                  <a:moveTo>
                    <a:pt x="113" y="62"/>
                  </a:moveTo>
                  <a:lnTo>
                    <a:pt x="7" y="0"/>
                  </a:lnTo>
                  <a:lnTo>
                    <a:pt x="0" y="4"/>
                  </a:lnTo>
                  <a:lnTo>
                    <a:pt x="107" y="66"/>
                  </a:lnTo>
                  <a:lnTo>
                    <a:pt x="113" y="62"/>
                  </a:lnTo>
                  <a:close/>
                </a:path>
              </a:pathLst>
            </a:custGeom>
            <a:solidFill>
              <a:srgbClr val="3D43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7489825" y="3587751"/>
              <a:ext cx="173038" cy="188913"/>
            </a:xfrm>
            <a:custGeom>
              <a:rect b="b" l="l" r="r" t="t"/>
              <a:pathLst>
                <a:path extrusionOk="0" h="190" w="173">
                  <a:moveTo>
                    <a:pt x="0" y="39"/>
                  </a:moveTo>
                  <a:cubicBezTo>
                    <a:pt x="0" y="35"/>
                    <a:pt x="1" y="31"/>
                    <a:pt x="1" y="27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23"/>
                    <a:pt x="1" y="22"/>
                    <a:pt x="1" y="21"/>
                  </a:cubicBezTo>
                  <a:cubicBezTo>
                    <a:pt x="2" y="18"/>
                    <a:pt x="2" y="15"/>
                    <a:pt x="2" y="13"/>
                  </a:cubicBezTo>
                  <a:cubicBezTo>
                    <a:pt x="2" y="9"/>
                    <a:pt x="3" y="4"/>
                    <a:pt x="3" y="0"/>
                  </a:cubicBezTo>
                  <a:cubicBezTo>
                    <a:pt x="173" y="99"/>
                    <a:pt x="173" y="99"/>
                    <a:pt x="173" y="99"/>
                  </a:cubicBezTo>
                  <a:cubicBezTo>
                    <a:pt x="172" y="106"/>
                    <a:pt x="172" y="112"/>
                    <a:pt x="171" y="119"/>
                  </a:cubicBezTo>
                  <a:cubicBezTo>
                    <a:pt x="171" y="121"/>
                    <a:pt x="171" y="122"/>
                    <a:pt x="171" y="123"/>
                  </a:cubicBezTo>
                  <a:cubicBezTo>
                    <a:pt x="170" y="131"/>
                    <a:pt x="170" y="139"/>
                    <a:pt x="170" y="146"/>
                  </a:cubicBezTo>
                  <a:cubicBezTo>
                    <a:pt x="170" y="154"/>
                    <a:pt x="170" y="161"/>
                    <a:pt x="171" y="167"/>
                  </a:cubicBezTo>
                  <a:cubicBezTo>
                    <a:pt x="172" y="175"/>
                    <a:pt x="172" y="182"/>
                    <a:pt x="173" y="190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83"/>
                    <a:pt x="2" y="76"/>
                    <a:pt x="1" y="69"/>
                  </a:cubicBezTo>
                  <a:cubicBezTo>
                    <a:pt x="1" y="68"/>
                    <a:pt x="1" y="68"/>
                    <a:pt x="1" y="67"/>
                  </a:cubicBezTo>
                  <a:cubicBezTo>
                    <a:pt x="1" y="64"/>
                    <a:pt x="0" y="60"/>
                    <a:pt x="0" y="57"/>
                  </a:cubicBezTo>
                  <a:cubicBezTo>
                    <a:pt x="0" y="54"/>
                    <a:pt x="0" y="51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5"/>
                    <a:pt x="0" y="42"/>
                    <a:pt x="0" y="39"/>
                  </a:cubicBezTo>
                  <a:close/>
                </a:path>
              </a:pathLst>
            </a:custGeom>
            <a:solidFill>
              <a:srgbClr val="232A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7772400" y="3103564"/>
              <a:ext cx="168275" cy="112713"/>
            </a:xfrm>
            <a:custGeom>
              <a:rect b="b" l="l" r="r" t="t"/>
              <a:pathLst>
                <a:path extrusionOk="0" h="71" w="106">
                  <a:moveTo>
                    <a:pt x="106" y="63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06" y="71"/>
                  </a:lnTo>
                  <a:lnTo>
                    <a:pt x="106" y="63"/>
                  </a:lnTo>
                  <a:close/>
                </a:path>
              </a:pathLst>
            </a:custGeom>
            <a:solidFill>
              <a:srgbClr val="2932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7772400" y="3059114"/>
              <a:ext cx="247650" cy="144463"/>
            </a:xfrm>
            <a:custGeom>
              <a:rect b="b" l="l" r="r" t="t"/>
              <a:pathLst>
                <a:path extrusionOk="0" h="144" w="249">
                  <a:moveTo>
                    <a:pt x="170" y="144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2" y="44"/>
                    <a:pt x="4" y="43"/>
                    <a:pt x="6" y="41"/>
                  </a:cubicBezTo>
                  <a:cubicBezTo>
                    <a:pt x="9" y="39"/>
                    <a:pt x="12" y="37"/>
                    <a:pt x="15" y="34"/>
                  </a:cubicBezTo>
                  <a:cubicBezTo>
                    <a:pt x="17" y="33"/>
                    <a:pt x="18" y="32"/>
                    <a:pt x="20" y="31"/>
                  </a:cubicBezTo>
                  <a:cubicBezTo>
                    <a:pt x="20" y="31"/>
                    <a:pt x="21" y="31"/>
                    <a:pt x="21" y="30"/>
                  </a:cubicBezTo>
                  <a:cubicBezTo>
                    <a:pt x="24" y="28"/>
                    <a:pt x="28" y="26"/>
                    <a:pt x="31" y="24"/>
                  </a:cubicBezTo>
                  <a:cubicBezTo>
                    <a:pt x="33" y="22"/>
                    <a:pt x="35" y="21"/>
                    <a:pt x="38" y="19"/>
                  </a:cubicBezTo>
                  <a:cubicBezTo>
                    <a:pt x="39" y="19"/>
                    <a:pt x="39" y="19"/>
                    <a:pt x="40" y="19"/>
                  </a:cubicBezTo>
                  <a:cubicBezTo>
                    <a:pt x="41" y="17"/>
                    <a:pt x="43" y="17"/>
                    <a:pt x="45" y="16"/>
                  </a:cubicBezTo>
                  <a:cubicBezTo>
                    <a:pt x="48" y="14"/>
                    <a:pt x="50" y="13"/>
                    <a:pt x="52" y="12"/>
                  </a:cubicBezTo>
                  <a:cubicBezTo>
                    <a:pt x="54" y="11"/>
                    <a:pt x="56" y="10"/>
                    <a:pt x="58" y="9"/>
                  </a:cubicBezTo>
                  <a:cubicBezTo>
                    <a:pt x="59" y="9"/>
                    <a:pt x="60" y="8"/>
                    <a:pt x="61" y="8"/>
                  </a:cubicBezTo>
                  <a:cubicBezTo>
                    <a:pt x="61" y="8"/>
                    <a:pt x="62" y="7"/>
                    <a:pt x="62" y="7"/>
                  </a:cubicBezTo>
                  <a:cubicBezTo>
                    <a:pt x="68" y="5"/>
                    <a:pt x="73" y="2"/>
                    <a:pt x="79" y="0"/>
                  </a:cubicBezTo>
                  <a:cubicBezTo>
                    <a:pt x="249" y="99"/>
                    <a:pt x="249" y="99"/>
                    <a:pt x="249" y="99"/>
                  </a:cubicBezTo>
                  <a:cubicBezTo>
                    <a:pt x="242" y="101"/>
                    <a:pt x="237" y="104"/>
                    <a:pt x="231" y="107"/>
                  </a:cubicBezTo>
                  <a:cubicBezTo>
                    <a:pt x="230" y="107"/>
                    <a:pt x="229" y="107"/>
                    <a:pt x="228" y="108"/>
                  </a:cubicBezTo>
                  <a:cubicBezTo>
                    <a:pt x="222" y="110"/>
                    <a:pt x="216" y="113"/>
                    <a:pt x="210" y="117"/>
                  </a:cubicBezTo>
                  <a:cubicBezTo>
                    <a:pt x="203" y="121"/>
                    <a:pt x="196" y="125"/>
                    <a:pt x="190" y="130"/>
                  </a:cubicBezTo>
                  <a:cubicBezTo>
                    <a:pt x="188" y="131"/>
                    <a:pt x="187" y="132"/>
                    <a:pt x="185" y="133"/>
                  </a:cubicBezTo>
                  <a:cubicBezTo>
                    <a:pt x="180" y="137"/>
                    <a:pt x="175" y="141"/>
                    <a:pt x="170" y="144"/>
                  </a:cubicBezTo>
                  <a:close/>
                </a:path>
              </a:pathLst>
            </a:custGeom>
            <a:solidFill>
              <a:srgbClr val="2F39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7504113" y="3476626"/>
              <a:ext cx="190500" cy="203200"/>
            </a:xfrm>
            <a:custGeom>
              <a:rect b="b" l="l" r="r" t="t"/>
              <a:pathLst>
                <a:path extrusionOk="0" h="204" w="190">
                  <a:moveTo>
                    <a:pt x="169" y="204"/>
                  </a:moveTo>
                  <a:cubicBezTo>
                    <a:pt x="0" y="106"/>
                    <a:pt x="0" y="106"/>
                    <a:pt x="0" y="106"/>
                  </a:cubicBezTo>
                  <a:cubicBezTo>
                    <a:pt x="0" y="101"/>
                    <a:pt x="1" y="96"/>
                    <a:pt x="1" y="91"/>
                  </a:cubicBezTo>
                  <a:cubicBezTo>
                    <a:pt x="2" y="85"/>
                    <a:pt x="3" y="80"/>
                    <a:pt x="3" y="75"/>
                  </a:cubicBezTo>
                  <a:cubicBezTo>
                    <a:pt x="4" y="69"/>
                    <a:pt x="5" y="64"/>
                    <a:pt x="6" y="58"/>
                  </a:cubicBezTo>
                  <a:cubicBezTo>
                    <a:pt x="7" y="57"/>
                    <a:pt x="7" y="56"/>
                    <a:pt x="7" y="54"/>
                  </a:cubicBezTo>
                  <a:cubicBezTo>
                    <a:pt x="7" y="53"/>
                    <a:pt x="8" y="53"/>
                    <a:pt x="8" y="52"/>
                  </a:cubicBezTo>
                  <a:cubicBezTo>
                    <a:pt x="8" y="49"/>
                    <a:pt x="9" y="46"/>
                    <a:pt x="10" y="43"/>
                  </a:cubicBezTo>
                  <a:cubicBezTo>
                    <a:pt x="11" y="37"/>
                    <a:pt x="12" y="32"/>
                    <a:pt x="13" y="27"/>
                  </a:cubicBezTo>
                  <a:cubicBezTo>
                    <a:pt x="14" y="22"/>
                    <a:pt x="16" y="17"/>
                    <a:pt x="17" y="12"/>
                  </a:cubicBezTo>
                  <a:cubicBezTo>
                    <a:pt x="18" y="8"/>
                    <a:pt x="20" y="4"/>
                    <a:pt x="21" y="0"/>
                  </a:cubicBezTo>
                  <a:cubicBezTo>
                    <a:pt x="190" y="99"/>
                    <a:pt x="190" y="99"/>
                    <a:pt x="190" y="99"/>
                  </a:cubicBezTo>
                  <a:cubicBezTo>
                    <a:pt x="185" y="116"/>
                    <a:pt x="181" y="133"/>
                    <a:pt x="178" y="151"/>
                  </a:cubicBezTo>
                  <a:cubicBezTo>
                    <a:pt x="177" y="151"/>
                    <a:pt x="177" y="152"/>
                    <a:pt x="177" y="153"/>
                  </a:cubicBezTo>
                  <a:cubicBezTo>
                    <a:pt x="174" y="170"/>
                    <a:pt x="171" y="187"/>
                    <a:pt x="169" y="204"/>
                  </a:cubicBezTo>
                  <a:close/>
                </a:path>
              </a:pathLst>
            </a:custGeom>
            <a:solidFill>
              <a:srgbClr val="2A33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7691438" y="3117851"/>
              <a:ext cx="249238" cy="168275"/>
            </a:xfrm>
            <a:custGeom>
              <a:rect b="b" l="l" r="r" t="t"/>
              <a:pathLst>
                <a:path extrusionOk="0" h="170" w="251">
                  <a:moveTo>
                    <a:pt x="170" y="17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2" y="69"/>
                    <a:pt x="5" y="66"/>
                    <a:pt x="8" y="64"/>
                  </a:cubicBezTo>
                  <a:cubicBezTo>
                    <a:pt x="12" y="59"/>
                    <a:pt x="16" y="55"/>
                    <a:pt x="21" y="51"/>
                  </a:cubicBezTo>
                  <a:cubicBezTo>
                    <a:pt x="25" y="46"/>
                    <a:pt x="30" y="42"/>
                    <a:pt x="34" y="38"/>
                  </a:cubicBezTo>
                  <a:cubicBezTo>
                    <a:pt x="36" y="37"/>
                    <a:pt x="37" y="36"/>
                    <a:pt x="39" y="34"/>
                  </a:cubicBezTo>
                  <a:cubicBezTo>
                    <a:pt x="39" y="34"/>
                    <a:pt x="40" y="33"/>
                    <a:pt x="41" y="33"/>
                  </a:cubicBezTo>
                  <a:cubicBezTo>
                    <a:pt x="43" y="30"/>
                    <a:pt x="46" y="28"/>
                    <a:pt x="49" y="26"/>
                  </a:cubicBezTo>
                  <a:cubicBezTo>
                    <a:pt x="53" y="22"/>
                    <a:pt x="58" y="18"/>
                    <a:pt x="63" y="14"/>
                  </a:cubicBezTo>
                  <a:cubicBezTo>
                    <a:pt x="67" y="11"/>
                    <a:pt x="72" y="7"/>
                    <a:pt x="77" y="3"/>
                  </a:cubicBezTo>
                  <a:cubicBezTo>
                    <a:pt x="78" y="2"/>
                    <a:pt x="80" y="1"/>
                    <a:pt x="81" y="0"/>
                  </a:cubicBezTo>
                  <a:cubicBezTo>
                    <a:pt x="251" y="99"/>
                    <a:pt x="251" y="99"/>
                    <a:pt x="251" y="99"/>
                  </a:cubicBezTo>
                  <a:cubicBezTo>
                    <a:pt x="237" y="109"/>
                    <a:pt x="224" y="120"/>
                    <a:pt x="211" y="131"/>
                  </a:cubicBezTo>
                  <a:cubicBezTo>
                    <a:pt x="210" y="132"/>
                    <a:pt x="209" y="133"/>
                    <a:pt x="208" y="133"/>
                  </a:cubicBezTo>
                  <a:cubicBezTo>
                    <a:pt x="195" y="145"/>
                    <a:pt x="182" y="157"/>
                    <a:pt x="170" y="170"/>
                  </a:cubicBezTo>
                  <a:close/>
                </a:path>
              </a:pathLst>
            </a:custGeom>
            <a:solidFill>
              <a:srgbClr val="353F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7564438" y="3273426"/>
              <a:ext cx="228600" cy="200025"/>
            </a:xfrm>
            <a:custGeom>
              <a:rect b="b" l="l" r="r" t="t"/>
              <a:pathLst>
                <a:path extrusionOk="0" h="200" w="229">
                  <a:moveTo>
                    <a:pt x="170" y="20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2" y="98"/>
                    <a:pt x="3" y="94"/>
                    <a:pt x="5" y="91"/>
                  </a:cubicBezTo>
                  <a:cubicBezTo>
                    <a:pt x="8" y="85"/>
                    <a:pt x="11" y="79"/>
                    <a:pt x="14" y="73"/>
                  </a:cubicBezTo>
                  <a:cubicBezTo>
                    <a:pt x="18" y="66"/>
                    <a:pt x="22" y="58"/>
                    <a:pt x="27" y="51"/>
                  </a:cubicBezTo>
                  <a:cubicBezTo>
                    <a:pt x="27" y="50"/>
                    <a:pt x="28" y="50"/>
                    <a:pt x="28" y="49"/>
                  </a:cubicBezTo>
                  <a:cubicBezTo>
                    <a:pt x="28" y="49"/>
                    <a:pt x="28" y="48"/>
                    <a:pt x="28" y="48"/>
                  </a:cubicBezTo>
                  <a:cubicBezTo>
                    <a:pt x="37" y="33"/>
                    <a:pt x="47" y="18"/>
                    <a:pt x="57" y="3"/>
                  </a:cubicBezTo>
                  <a:cubicBezTo>
                    <a:pt x="57" y="2"/>
                    <a:pt x="58" y="1"/>
                    <a:pt x="59" y="0"/>
                  </a:cubicBezTo>
                  <a:cubicBezTo>
                    <a:pt x="229" y="99"/>
                    <a:pt x="229" y="99"/>
                    <a:pt x="229" y="99"/>
                  </a:cubicBezTo>
                  <a:cubicBezTo>
                    <a:pt x="218" y="115"/>
                    <a:pt x="207" y="131"/>
                    <a:pt x="198" y="148"/>
                  </a:cubicBezTo>
                  <a:cubicBezTo>
                    <a:pt x="197" y="148"/>
                    <a:pt x="197" y="149"/>
                    <a:pt x="197" y="150"/>
                  </a:cubicBezTo>
                  <a:cubicBezTo>
                    <a:pt x="187" y="166"/>
                    <a:pt x="178" y="183"/>
                    <a:pt x="170" y="200"/>
                  </a:cubicBezTo>
                  <a:close/>
                </a:path>
              </a:pathLst>
            </a:custGeom>
            <a:solidFill>
              <a:srgbClr val="424C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7554913" y="3373439"/>
              <a:ext cx="179388" cy="100013"/>
            </a:xfrm>
            <a:custGeom>
              <a:rect b="b" l="l" r="r" t="t"/>
              <a:pathLst>
                <a:path extrusionOk="0" h="63" w="113">
                  <a:moveTo>
                    <a:pt x="113" y="63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106" y="62"/>
                  </a:lnTo>
                  <a:lnTo>
                    <a:pt x="113" y="63"/>
                  </a:lnTo>
                  <a:close/>
                </a:path>
              </a:pathLst>
            </a:custGeom>
            <a:solidFill>
              <a:srgbClr val="2932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7515225" y="3373439"/>
              <a:ext cx="207963" cy="200025"/>
            </a:xfrm>
            <a:custGeom>
              <a:rect b="b" l="l" r="r" t="t"/>
              <a:pathLst>
                <a:path extrusionOk="0" h="201" w="209">
                  <a:moveTo>
                    <a:pt x="170" y="201"/>
                  </a:move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2" y="97"/>
                    <a:pt x="3" y="92"/>
                    <a:pt x="5" y="88"/>
                  </a:cubicBezTo>
                  <a:cubicBezTo>
                    <a:pt x="7" y="82"/>
                    <a:pt x="8" y="77"/>
                    <a:pt x="10" y="72"/>
                  </a:cubicBezTo>
                  <a:cubicBezTo>
                    <a:pt x="12" y="66"/>
                    <a:pt x="14" y="60"/>
                    <a:pt x="17" y="54"/>
                  </a:cubicBezTo>
                  <a:cubicBezTo>
                    <a:pt x="17" y="54"/>
                    <a:pt x="17" y="53"/>
                    <a:pt x="18" y="52"/>
                  </a:cubicBezTo>
                  <a:cubicBezTo>
                    <a:pt x="18" y="52"/>
                    <a:pt x="18" y="51"/>
                    <a:pt x="19" y="50"/>
                  </a:cubicBezTo>
                  <a:cubicBezTo>
                    <a:pt x="21" y="44"/>
                    <a:pt x="23" y="39"/>
                    <a:pt x="25" y="33"/>
                  </a:cubicBezTo>
                  <a:cubicBezTo>
                    <a:pt x="30" y="22"/>
                    <a:pt x="34" y="12"/>
                    <a:pt x="39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209" y="99"/>
                    <a:pt x="209" y="99"/>
                    <a:pt x="209" y="99"/>
                  </a:cubicBezTo>
                  <a:cubicBezTo>
                    <a:pt x="202" y="116"/>
                    <a:pt x="195" y="132"/>
                    <a:pt x="188" y="149"/>
                  </a:cubicBezTo>
                  <a:cubicBezTo>
                    <a:pt x="188" y="149"/>
                    <a:pt x="188" y="150"/>
                    <a:pt x="188" y="151"/>
                  </a:cubicBezTo>
                  <a:cubicBezTo>
                    <a:pt x="181" y="168"/>
                    <a:pt x="175" y="184"/>
                    <a:pt x="170" y="201"/>
                  </a:cubicBezTo>
                  <a:close/>
                </a:path>
              </a:pathLst>
            </a:custGeom>
            <a:solidFill>
              <a:srgbClr val="303A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7616825" y="3179764"/>
              <a:ext cx="238125" cy="184150"/>
            </a:xfrm>
            <a:custGeom>
              <a:rect b="b" l="l" r="r" t="t"/>
              <a:pathLst>
                <a:path extrusionOk="0" h="184" w="238">
                  <a:moveTo>
                    <a:pt x="169" y="184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2" y="81"/>
                    <a:pt x="5" y="77"/>
                    <a:pt x="8" y="74"/>
                  </a:cubicBezTo>
                  <a:cubicBezTo>
                    <a:pt x="15" y="64"/>
                    <a:pt x="22" y="55"/>
                    <a:pt x="29" y="47"/>
                  </a:cubicBezTo>
                  <a:cubicBezTo>
                    <a:pt x="30" y="45"/>
                    <a:pt x="31" y="44"/>
                    <a:pt x="32" y="43"/>
                  </a:cubicBezTo>
                  <a:cubicBezTo>
                    <a:pt x="33" y="41"/>
                    <a:pt x="34" y="40"/>
                    <a:pt x="35" y="39"/>
                  </a:cubicBezTo>
                  <a:cubicBezTo>
                    <a:pt x="38" y="36"/>
                    <a:pt x="40" y="32"/>
                    <a:pt x="43" y="28"/>
                  </a:cubicBezTo>
                  <a:cubicBezTo>
                    <a:pt x="47" y="24"/>
                    <a:pt x="52" y="19"/>
                    <a:pt x="56" y="14"/>
                  </a:cubicBezTo>
                  <a:cubicBezTo>
                    <a:pt x="60" y="10"/>
                    <a:pt x="63" y="5"/>
                    <a:pt x="67" y="1"/>
                  </a:cubicBezTo>
                  <a:cubicBezTo>
                    <a:pt x="67" y="1"/>
                    <a:pt x="68" y="0"/>
                    <a:pt x="68" y="0"/>
                  </a:cubicBezTo>
                  <a:cubicBezTo>
                    <a:pt x="238" y="99"/>
                    <a:pt x="238" y="99"/>
                    <a:pt x="238" y="99"/>
                  </a:cubicBezTo>
                  <a:cubicBezTo>
                    <a:pt x="227" y="111"/>
                    <a:pt x="216" y="124"/>
                    <a:pt x="205" y="138"/>
                  </a:cubicBezTo>
                  <a:cubicBezTo>
                    <a:pt x="204" y="139"/>
                    <a:pt x="203" y="140"/>
                    <a:pt x="202" y="141"/>
                  </a:cubicBezTo>
                  <a:cubicBezTo>
                    <a:pt x="191" y="155"/>
                    <a:pt x="180" y="169"/>
                    <a:pt x="169" y="184"/>
                  </a:cubicBezTo>
                  <a:close/>
                </a:path>
              </a:pathLst>
            </a:custGeom>
            <a:solidFill>
              <a:srgbClr val="4852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7659688" y="3130551"/>
              <a:ext cx="642938" cy="830263"/>
            </a:xfrm>
            <a:custGeom>
              <a:rect b="b" l="l" r="r" t="t"/>
              <a:pathLst>
                <a:path extrusionOk="0" h="833" w="646">
                  <a:moveTo>
                    <a:pt x="324" y="693"/>
                  </a:moveTo>
                  <a:cubicBezTo>
                    <a:pt x="456" y="618"/>
                    <a:pt x="565" y="430"/>
                    <a:pt x="564" y="279"/>
                  </a:cubicBezTo>
                  <a:cubicBezTo>
                    <a:pt x="564" y="126"/>
                    <a:pt x="454" y="65"/>
                    <a:pt x="323" y="141"/>
                  </a:cubicBezTo>
                  <a:cubicBezTo>
                    <a:pt x="190" y="218"/>
                    <a:pt x="83" y="404"/>
                    <a:pt x="83" y="556"/>
                  </a:cubicBezTo>
                  <a:cubicBezTo>
                    <a:pt x="84" y="707"/>
                    <a:pt x="192" y="770"/>
                    <a:pt x="324" y="693"/>
                  </a:cubicBezTo>
                  <a:close/>
                  <a:moveTo>
                    <a:pt x="3" y="557"/>
                  </a:moveTo>
                  <a:cubicBezTo>
                    <a:pt x="14" y="550"/>
                    <a:pt x="14" y="550"/>
                    <a:pt x="14" y="550"/>
                  </a:cubicBezTo>
                  <a:cubicBezTo>
                    <a:pt x="18" y="516"/>
                    <a:pt x="25" y="480"/>
                    <a:pt x="35" y="445"/>
                  </a:cubicBezTo>
                  <a:cubicBezTo>
                    <a:pt x="25" y="444"/>
                    <a:pt x="25" y="444"/>
                    <a:pt x="25" y="444"/>
                  </a:cubicBezTo>
                  <a:cubicBezTo>
                    <a:pt x="35" y="410"/>
                    <a:pt x="49" y="377"/>
                    <a:pt x="64" y="342"/>
                  </a:cubicBezTo>
                  <a:cubicBezTo>
                    <a:pt x="75" y="343"/>
                    <a:pt x="75" y="343"/>
                    <a:pt x="75" y="343"/>
                  </a:cubicBezTo>
                  <a:cubicBezTo>
                    <a:pt x="92" y="308"/>
                    <a:pt x="112" y="274"/>
                    <a:pt x="134" y="242"/>
                  </a:cubicBezTo>
                  <a:cubicBezTo>
                    <a:pt x="127" y="233"/>
                    <a:pt x="127" y="233"/>
                    <a:pt x="127" y="233"/>
                  </a:cubicBezTo>
                  <a:cubicBezTo>
                    <a:pt x="150" y="202"/>
                    <a:pt x="172" y="174"/>
                    <a:pt x="196" y="148"/>
                  </a:cubicBezTo>
                  <a:cubicBezTo>
                    <a:pt x="202" y="156"/>
                    <a:pt x="202" y="156"/>
                    <a:pt x="202" y="156"/>
                  </a:cubicBezTo>
                  <a:cubicBezTo>
                    <a:pt x="227" y="130"/>
                    <a:pt x="255" y="105"/>
                    <a:pt x="283" y="85"/>
                  </a:cubicBezTo>
                  <a:cubicBezTo>
                    <a:pt x="283" y="72"/>
                    <a:pt x="283" y="72"/>
                    <a:pt x="283" y="72"/>
                  </a:cubicBezTo>
                  <a:cubicBezTo>
                    <a:pt x="295" y="63"/>
                    <a:pt x="309" y="53"/>
                    <a:pt x="323" y="45"/>
                  </a:cubicBezTo>
                  <a:cubicBezTo>
                    <a:pt x="337" y="37"/>
                    <a:pt x="348" y="32"/>
                    <a:pt x="362" y="27"/>
                  </a:cubicBezTo>
                  <a:cubicBezTo>
                    <a:pt x="362" y="39"/>
                    <a:pt x="362" y="39"/>
                    <a:pt x="362" y="39"/>
                  </a:cubicBezTo>
                  <a:cubicBezTo>
                    <a:pt x="390" y="27"/>
                    <a:pt x="417" y="20"/>
                    <a:pt x="442" y="18"/>
                  </a:cubicBezTo>
                  <a:cubicBezTo>
                    <a:pt x="448" y="3"/>
                    <a:pt x="448" y="3"/>
                    <a:pt x="448" y="3"/>
                  </a:cubicBezTo>
                  <a:cubicBezTo>
                    <a:pt x="474" y="0"/>
                    <a:pt x="496" y="2"/>
                    <a:pt x="517" y="8"/>
                  </a:cubicBezTo>
                  <a:cubicBezTo>
                    <a:pt x="510" y="24"/>
                    <a:pt x="510" y="24"/>
                    <a:pt x="510" y="24"/>
                  </a:cubicBezTo>
                  <a:cubicBezTo>
                    <a:pt x="533" y="30"/>
                    <a:pt x="553" y="41"/>
                    <a:pt x="570" y="57"/>
                  </a:cubicBezTo>
                  <a:cubicBezTo>
                    <a:pt x="580" y="44"/>
                    <a:pt x="580" y="44"/>
                    <a:pt x="580" y="44"/>
                  </a:cubicBezTo>
                  <a:cubicBezTo>
                    <a:pt x="596" y="61"/>
                    <a:pt x="609" y="79"/>
                    <a:pt x="620" y="101"/>
                  </a:cubicBezTo>
                  <a:cubicBezTo>
                    <a:pt x="611" y="112"/>
                    <a:pt x="611" y="112"/>
                    <a:pt x="611" y="112"/>
                  </a:cubicBezTo>
                  <a:cubicBezTo>
                    <a:pt x="621" y="135"/>
                    <a:pt x="629" y="163"/>
                    <a:pt x="633" y="193"/>
                  </a:cubicBezTo>
                  <a:cubicBezTo>
                    <a:pt x="644" y="187"/>
                    <a:pt x="644" y="187"/>
                    <a:pt x="644" y="187"/>
                  </a:cubicBezTo>
                  <a:cubicBezTo>
                    <a:pt x="646" y="200"/>
                    <a:pt x="646" y="216"/>
                    <a:pt x="646" y="231"/>
                  </a:cubicBezTo>
                  <a:cubicBezTo>
                    <a:pt x="646" y="247"/>
                    <a:pt x="646" y="261"/>
                    <a:pt x="644" y="278"/>
                  </a:cubicBezTo>
                  <a:cubicBezTo>
                    <a:pt x="633" y="284"/>
                    <a:pt x="633" y="284"/>
                    <a:pt x="633" y="284"/>
                  </a:cubicBezTo>
                  <a:cubicBezTo>
                    <a:pt x="629" y="319"/>
                    <a:pt x="622" y="354"/>
                    <a:pt x="612" y="389"/>
                  </a:cubicBezTo>
                  <a:cubicBezTo>
                    <a:pt x="620" y="390"/>
                    <a:pt x="620" y="390"/>
                    <a:pt x="620" y="390"/>
                  </a:cubicBezTo>
                  <a:cubicBezTo>
                    <a:pt x="610" y="423"/>
                    <a:pt x="597" y="459"/>
                    <a:pt x="581" y="491"/>
                  </a:cubicBezTo>
                  <a:cubicBezTo>
                    <a:pt x="572" y="490"/>
                    <a:pt x="572" y="490"/>
                    <a:pt x="572" y="490"/>
                  </a:cubicBezTo>
                  <a:cubicBezTo>
                    <a:pt x="555" y="526"/>
                    <a:pt x="535" y="561"/>
                    <a:pt x="513" y="593"/>
                  </a:cubicBezTo>
                  <a:cubicBezTo>
                    <a:pt x="518" y="601"/>
                    <a:pt x="518" y="601"/>
                    <a:pt x="518" y="601"/>
                  </a:cubicBezTo>
                  <a:cubicBezTo>
                    <a:pt x="498" y="630"/>
                    <a:pt x="475" y="659"/>
                    <a:pt x="450" y="686"/>
                  </a:cubicBezTo>
                  <a:cubicBezTo>
                    <a:pt x="445" y="678"/>
                    <a:pt x="445" y="678"/>
                    <a:pt x="445" y="678"/>
                  </a:cubicBezTo>
                  <a:cubicBezTo>
                    <a:pt x="419" y="706"/>
                    <a:pt x="392" y="729"/>
                    <a:pt x="364" y="750"/>
                  </a:cubicBezTo>
                  <a:cubicBezTo>
                    <a:pt x="364" y="763"/>
                    <a:pt x="364" y="763"/>
                    <a:pt x="364" y="763"/>
                  </a:cubicBezTo>
                  <a:cubicBezTo>
                    <a:pt x="350" y="773"/>
                    <a:pt x="339" y="779"/>
                    <a:pt x="325" y="787"/>
                  </a:cubicBezTo>
                  <a:cubicBezTo>
                    <a:pt x="311" y="795"/>
                    <a:pt x="297" y="803"/>
                    <a:pt x="285" y="808"/>
                  </a:cubicBezTo>
                  <a:cubicBezTo>
                    <a:pt x="285" y="795"/>
                    <a:pt x="285" y="795"/>
                    <a:pt x="285" y="795"/>
                  </a:cubicBezTo>
                  <a:cubicBezTo>
                    <a:pt x="257" y="808"/>
                    <a:pt x="229" y="815"/>
                    <a:pt x="203" y="818"/>
                  </a:cubicBezTo>
                  <a:cubicBezTo>
                    <a:pt x="198" y="831"/>
                    <a:pt x="198" y="831"/>
                    <a:pt x="198" y="831"/>
                  </a:cubicBezTo>
                  <a:cubicBezTo>
                    <a:pt x="174" y="833"/>
                    <a:pt x="152" y="830"/>
                    <a:pt x="129" y="825"/>
                  </a:cubicBezTo>
                  <a:cubicBezTo>
                    <a:pt x="135" y="811"/>
                    <a:pt x="135" y="811"/>
                    <a:pt x="135" y="811"/>
                  </a:cubicBezTo>
                  <a:cubicBezTo>
                    <a:pt x="113" y="804"/>
                    <a:pt x="93" y="793"/>
                    <a:pt x="76" y="777"/>
                  </a:cubicBezTo>
                  <a:cubicBezTo>
                    <a:pt x="66" y="789"/>
                    <a:pt x="66" y="789"/>
                    <a:pt x="66" y="789"/>
                  </a:cubicBezTo>
                  <a:cubicBezTo>
                    <a:pt x="50" y="775"/>
                    <a:pt x="36" y="755"/>
                    <a:pt x="26" y="733"/>
                  </a:cubicBezTo>
                  <a:cubicBezTo>
                    <a:pt x="36" y="721"/>
                    <a:pt x="36" y="721"/>
                    <a:pt x="36" y="721"/>
                  </a:cubicBezTo>
                  <a:cubicBezTo>
                    <a:pt x="25" y="698"/>
                    <a:pt x="18" y="671"/>
                    <a:pt x="15" y="641"/>
                  </a:cubicBezTo>
                  <a:cubicBezTo>
                    <a:pt x="3" y="648"/>
                    <a:pt x="3" y="648"/>
                    <a:pt x="3" y="648"/>
                  </a:cubicBezTo>
                  <a:cubicBezTo>
                    <a:pt x="1" y="633"/>
                    <a:pt x="0" y="620"/>
                    <a:pt x="0" y="604"/>
                  </a:cubicBezTo>
                  <a:cubicBezTo>
                    <a:pt x="0" y="588"/>
                    <a:pt x="1" y="572"/>
                    <a:pt x="3" y="557"/>
                  </a:cubicBezTo>
                  <a:close/>
                </a:path>
              </a:pathLst>
            </a:custGeom>
            <a:solidFill>
              <a:srgbClr val="303A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7616825" y="3263901"/>
              <a:ext cx="176213" cy="107950"/>
            </a:xfrm>
            <a:custGeom>
              <a:rect b="b" l="l" r="r" t="t"/>
              <a:pathLst>
                <a:path extrusionOk="0" h="68" w="111">
                  <a:moveTo>
                    <a:pt x="106" y="63"/>
                  </a:moveTo>
                  <a:lnTo>
                    <a:pt x="111" y="68"/>
                  </a:lnTo>
                  <a:lnTo>
                    <a:pt x="4" y="6"/>
                  </a:lnTo>
                  <a:lnTo>
                    <a:pt x="0" y="0"/>
                  </a:lnTo>
                  <a:lnTo>
                    <a:pt x="106" y="63"/>
                  </a:lnTo>
                  <a:close/>
                </a:path>
              </a:pathLst>
            </a:custGeom>
            <a:solidFill>
              <a:srgbClr val="2932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4848225" y="4260851"/>
              <a:ext cx="1030288" cy="758825"/>
            </a:xfrm>
            <a:custGeom>
              <a:rect b="b" l="l" r="r" t="t"/>
              <a:pathLst>
                <a:path extrusionOk="0" h="760" w="1033">
                  <a:moveTo>
                    <a:pt x="852" y="760"/>
                  </a:moveTo>
                  <a:cubicBezTo>
                    <a:pt x="1033" y="66"/>
                    <a:pt x="920" y="411"/>
                    <a:pt x="165" y="0"/>
                  </a:cubicBezTo>
                  <a:cubicBezTo>
                    <a:pt x="0" y="280"/>
                    <a:pt x="0" y="280"/>
                    <a:pt x="0" y="280"/>
                  </a:cubicBezTo>
                  <a:lnTo>
                    <a:pt x="852" y="76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5484813" y="4895851"/>
              <a:ext cx="177800" cy="100013"/>
            </a:xfrm>
            <a:custGeom>
              <a:rect b="b" l="l" r="r" t="t"/>
              <a:pathLst>
                <a:path extrusionOk="0" h="63" w="112">
                  <a:moveTo>
                    <a:pt x="112" y="63"/>
                  </a:moveTo>
                  <a:lnTo>
                    <a:pt x="5" y="1"/>
                  </a:lnTo>
                  <a:lnTo>
                    <a:pt x="0" y="0"/>
                  </a:lnTo>
                  <a:lnTo>
                    <a:pt x="107" y="63"/>
                  </a:lnTo>
                  <a:lnTo>
                    <a:pt x="112" y="63"/>
                  </a:lnTo>
                  <a:close/>
                </a:path>
              </a:pathLst>
            </a:custGeom>
            <a:solidFill>
              <a:srgbClr val="3435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5027613" y="4633914"/>
              <a:ext cx="666750" cy="749300"/>
            </a:xfrm>
            <a:custGeom>
              <a:rect b="b" l="l" r="r" t="t"/>
              <a:pathLst>
                <a:path extrusionOk="0" h="753" w="668">
                  <a:moveTo>
                    <a:pt x="0" y="585"/>
                  </a:moveTo>
                  <a:cubicBezTo>
                    <a:pt x="108" y="647"/>
                    <a:pt x="225" y="546"/>
                    <a:pt x="309" y="410"/>
                  </a:cubicBezTo>
                  <a:cubicBezTo>
                    <a:pt x="394" y="273"/>
                    <a:pt x="444" y="100"/>
                    <a:pt x="365" y="20"/>
                  </a:cubicBezTo>
                  <a:cubicBezTo>
                    <a:pt x="364" y="19"/>
                    <a:pt x="362" y="17"/>
                    <a:pt x="360" y="16"/>
                  </a:cubicBezTo>
                  <a:cubicBezTo>
                    <a:pt x="354" y="10"/>
                    <a:pt x="347" y="5"/>
                    <a:pt x="340" y="0"/>
                  </a:cubicBezTo>
                  <a:cubicBezTo>
                    <a:pt x="518" y="91"/>
                    <a:pt x="518" y="91"/>
                    <a:pt x="518" y="91"/>
                  </a:cubicBezTo>
                  <a:cubicBezTo>
                    <a:pt x="668" y="177"/>
                    <a:pt x="559" y="473"/>
                    <a:pt x="477" y="578"/>
                  </a:cubicBezTo>
                  <a:cubicBezTo>
                    <a:pt x="391" y="690"/>
                    <a:pt x="255" y="753"/>
                    <a:pt x="165" y="701"/>
                  </a:cubicBezTo>
                  <a:lnTo>
                    <a:pt x="0" y="585"/>
                  </a:lnTo>
                  <a:close/>
                </a:path>
              </a:pathLst>
            </a:custGeom>
            <a:solidFill>
              <a:srgbClr val="1C22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5313363" y="4981576"/>
              <a:ext cx="196850" cy="233363"/>
            </a:xfrm>
            <a:custGeom>
              <a:rect b="b" l="l" r="r" t="t"/>
              <a:pathLst>
                <a:path extrusionOk="0" h="234" w="197">
                  <a:moveTo>
                    <a:pt x="4" y="205"/>
                  </a:moveTo>
                  <a:cubicBezTo>
                    <a:pt x="4" y="205"/>
                    <a:pt x="4" y="205"/>
                    <a:pt x="4" y="205"/>
                  </a:cubicBezTo>
                  <a:cubicBezTo>
                    <a:pt x="6" y="205"/>
                    <a:pt x="7" y="204"/>
                    <a:pt x="10" y="203"/>
                  </a:cubicBezTo>
                  <a:cubicBezTo>
                    <a:pt x="12" y="201"/>
                    <a:pt x="14" y="200"/>
                    <a:pt x="17" y="198"/>
                  </a:cubicBezTo>
                  <a:cubicBezTo>
                    <a:pt x="17" y="198"/>
                    <a:pt x="17" y="198"/>
                    <a:pt x="17" y="198"/>
                  </a:cubicBezTo>
                  <a:cubicBezTo>
                    <a:pt x="19" y="196"/>
                    <a:pt x="22" y="194"/>
                    <a:pt x="25" y="192"/>
                  </a:cubicBezTo>
                  <a:cubicBezTo>
                    <a:pt x="25" y="191"/>
                    <a:pt x="26" y="191"/>
                    <a:pt x="26" y="191"/>
                  </a:cubicBezTo>
                  <a:cubicBezTo>
                    <a:pt x="28" y="189"/>
                    <a:pt x="31" y="186"/>
                    <a:pt x="34" y="183"/>
                  </a:cubicBezTo>
                  <a:cubicBezTo>
                    <a:pt x="35" y="183"/>
                    <a:pt x="36" y="182"/>
                    <a:pt x="37" y="181"/>
                  </a:cubicBezTo>
                  <a:cubicBezTo>
                    <a:pt x="39" y="179"/>
                    <a:pt x="41" y="177"/>
                    <a:pt x="44" y="174"/>
                  </a:cubicBezTo>
                  <a:cubicBezTo>
                    <a:pt x="45" y="173"/>
                    <a:pt x="46" y="173"/>
                    <a:pt x="47" y="172"/>
                  </a:cubicBezTo>
                  <a:cubicBezTo>
                    <a:pt x="50" y="168"/>
                    <a:pt x="53" y="165"/>
                    <a:pt x="56" y="161"/>
                  </a:cubicBezTo>
                  <a:cubicBezTo>
                    <a:pt x="57" y="161"/>
                    <a:pt x="58" y="160"/>
                    <a:pt x="58" y="159"/>
                  </a:cubicBezTo>
                  <a:cubicBezTo>
                    <a:pt x="61" y="156"/>
                    <a:pt x="64" y="153"/>
                    <a:pt x="67" y="150"/>
                  </a:cubicBezTo>
                  <a:cubicBezTo>
                    <a:pt x="68" y="149"/>
                    <a:pt x="68" y="148"/>
                    <a:pt x="69" y="147"/>
                  </a:cubicBezTo>
                  <a:cubicBezTo>
                    <a:pt x="72" y="143"/>
                    <a:pt x="76" y="139"/>
                    <a:pt x="79" y="135"/>
                  </a:cubicBezTo>
                  <a:cubicBezTo>
                    <a:pt x="80" y="134"/>
                    <a:pt x="80" y="133"/>
                    <a:pt x="81" y="132"/>
                  </a:cubicBezTo>
                  <a:cubicBezTo>
                    <a:pt x="84" y="128"/>
                    <a:pt x="88" y="124"/>
                    <a:pt x="91" y="119"/>
                  </a:cubicBezTo>
                  <a:cubicBezTo>
                    <a:pt x="95" y="114"/>
                    <a:pt x="99" y="108"/>
                    <a:pt x="102" y="102"/>
                  </a:cubicBezTo>
                  <a:cubicBezTo>
                    <a:pt x="106" y="97"/>
                    <a:pt x="110" y="91"/>
                    <a:pt x="113" y="85"/>
                  </a:cubicBezTo>
                  <a:cubicBezTo>
                    <a:pt x="114" y="84"/>
                    <a:pt x="115" y="82"/>
                    <a:pt x="116" y="80"/>
                  </a:cubicBezTo>
                  <a:cubicBezTo>
                    <a:pt x="117" y="79"/>
                    <a:pt x="118" y="78"/>
                    <a:pt x="118" y="77"/>
                  </a:cubicBezTo>
                  <a:cubicBezTo>
                    <a:pt x="121" y="72"/>
                    <a:pt x="124" y="66"/>
                    <a:pt x="127" y="61"/>
                  </a:cubicBezTo>
                  <a:cubicBezTo>
                    <a:pt x="127" y="61"/>
                    <a:pt x="127" y="60"/>
                    <a:pt x="128" y="59"/>
                  </a:cubicBezTo>
                  <a:cubicBezTo>
                    <a:pt x="131" y="53"/>
                    <a:pt x="133" y="48"/>
                    <a:pt x="135" y="43"/>
                  </a:cubicBezTo>
                  <a:cubicBezTo>
                    <a:pt x="136" y="42"/>
                    <a:pt x="136" y="42"/>
                    <a:pt x="136" y="41"/>
                  </a:cubicBezTo>
                  <a:cubicBezTo>
                    <a:pt x="139" y="36"/>
                    <a:pt x="141" y="31"/>
                    <a:pt x="142" y="26"/>
                  </a:cubicBezTo>
                  <a:cubicBezTo>
                    <a:pt x="142" y="26"/>
                    <a:pt x="143" y="26"/>
                    <a:pt x="143" y="26"/>
                  </a:cubicBezTo>
                  <a:cubicBezTo>
                    <a:pt x="144" y="21"/>
                    <a:pt x="146" y="17"/>
                    <a:pt x="147" y="13"/>
                  </a:cubicBezTo>
                  <a:cubicBezTo>
                    <a:pt x="147" y="13"/>
                    <a:pt x="147" y="13"/>
                    <a:pt x="147" y="13"/>
                  </a:cubicBezTo>
                  <a:cubicBezTo>
                    <a:pt x="148" y="9"/>
                    <a:pt x="149" y="6"/>
                    <a:pt x="149" y="4"/>
                  </a:cubicBezTo>
                  <a:cubicBezTo>
                    <a:pt x="149" y="2"/>
                    <a:pt x="148" y="0"/>
                    <a:pt x="148" y="0"/>
                  </a:cubicBezTo>
                  <a:cubicBezTo>
                    <a:pt x="196" y="28"/>
                    <a:pt x="196" y="28"/>
                    <a:pt x="196" y="28"/>
                  </a:cubicBezTo>
                  <a:cubicBezTo>
                    <a:pt x="196" y="28"/>
                    <a:pt x="196" y="28"/>
                    <a:pt x="196" y="29"/>
                  </a:cubicBezTo>
                  <a:cubicBezTo>
                    <a:pt x="196" y="29"/>
                    <a:pt x="197" y="29"/>
                    <a:pt x="197" y="29"/>
                  </a:cubicBezTo>
                  <a:cubicBezTo>
                    <a:pt x="197" y="29"/>
                    <a:pt x="197" y="29"/>
                    <a:pt x="197" y="29"/>
                  </a:cubicBezTo>
                  <a:cubicBezTo>
                    <a:pt x="197" y="29"/>
                    <a:pt x="197" y="29"/>
                    <a:pt x="197" y="29"/>
                  </a:cubicBezTo>
                  <a:cubicBezTo>
                    <a:pt x="197" y="29"/>
                    <a:pt x="197" y="30"/>
                    <a:pt x="197" y="30"/>
                  </a:cubicBezTo>
                  <a:cubicBezTo>
                    <a:pt x="197" y="30"/>
                    <a:pt x="197" y="30"/>
                    <a:pt x="197" y="30"/>
                  </a:cubicBezTo>
                  <a:cubicBezTo>
                    <a:pt x="197" y="30"/>
                    <a:pt x="197" y="30"/>
                    <a:pt x="197" y="30"/>
                  </a:cubicBezTo>
                  <a:cubicBezTo>
                    <a:pt x="197" y="30"/>
                    <a:pt x="197" y="31"/>
                    <a:pt x="197" y="31"/>
                  </a:cubicBezTo>
                  <a:cubicBezTo>
                    <a:pt x="197" y="31"/>
                    <a:pt x="197" y="31"/>
                    <a:pt x="197" y="31"/>
                  </a:cubicBezTo>
                  <a:cubicBezTo>
                    <a:pt x="197" y="31"/>
                    <a:pt x="197" y="31"/>
                    <a:pt x="197" y="32"/>
                  </a:cubicBezTo>
                  <a:cubicBezTo>
                    <a:pt x="197" y="32"/>
                    <a:pt x="197" y="32"/>
                    <a:pt x="197" y="32"/>
                  </a:cubicBezTo>
                  <a:cubicBezTo>
                    <a:pt x="197" y="32"/>
                    <a:pt x="197" y="32"/>
                    <a:pt x="197" y="32"/>
                  </a:cubicBezTo>
                  <a:cubicBezTo>
                    <a:pt x="197" y="32"/>
                    <a:pt x="197" y="32"/>
                    <a:pt x="197" y="32"/>
                  </a:cubicBezTo>
                  <a:cubicBezTo>
                    <a:pt x="197" y="33"/>
                    <a:pt x="197" y="33"/>
                    <a:pt x="197" y="33"/>
                  </a:cubicBezTo>
                  <a:cubicBezTo>
                    <a:pt x="197" y="34"/>
                    <a:pt x="197" y="34"/>
                    <a:pt x="197" y="34"/>
                  </a:cubicBezTo>
                  <a:cubicBezTo>
                    <a:pt x="197" y="34"/>
                    <a:pt x="197" y="35"/>
                    <a:pt x="197" y="35"/>
                  </a:cubicBezTo>
                  <a:cubicBezTo>
                    <a:pt x="197" y="35"/>
                    <a:pt x="197" y="36"/>
                    <a:pt x="196" y="36"/>
                  </a:cubicBezTo>
                  <a:cubicBezTo>
                    <a:pt x="196" y="37"/>
                    <a:pt x="196" y="37"/>
                    <a:pt x="196" y="38"/>
                  </a:cubicBezTo>
                  <a:cubicBezTo>
                    <a:pt x="196" y="38"/>
                    <a:pt x="196" y="39"/>
                    <a:pt x="196" y="39"/>
                  </a:cubicBezTo>
                  <a:cubicBezTo>
                    <a:pt x="196" y="40"/>
                    <a:pt x="195" y="41"/>
                    <a:pt x="195" y="41"/>
                  </a:cubicBezTo>
                  <a:cubicBezTo>
                    <a:pt x="195" y="41"/>
                    <a:pt x="195" y="41"/>
                    <a:pt x="195" y="41"/>
                  </a:cubicBezTo>
                  <a:cubicBezTo>
                    <a:pt x="195" y="41"/>
                    <a:pt x="195" y="42"/>
                    <a:pt x="195" y="42"/>
                  </a:cubicBezTo>
                  <a:cubicBezTo>
                    <a:pt x="195" y="43"/>
                    <a:pt x="195" y="43"/>
                    <a:pt x="194" y="44"/>
                  </a:cubicBezTo>
                  <a:cubicBezTo>
                    <a:pt x="194" y="45"/>
                    <a:pt x="194" y="47"/>
                    <a:pt x="193" y="48"/>
                  </a:cubicBezTo>
                  <a:cubicBezTo>
                    <a:pt x="193" y="49"/>
                    <a:pt x="192" y="50"/>
                    <a:pt x="192" y="52"/>
                  </a:cubicBezTo>
                  <a:cubicBezTo>
                    <a:pt x="192" y="52"/>
                    <a:pt x="192" y="53"/>
                    <a:pt x="191" y="54"/>
                  </a:cubicBezTo>
                  <a:cubicBezTo>
                    <a:pt x="191" y="54"/>
                    <a:pt x="191" y="54"/>
                    <a:pt x="191" y="55"/>
                  </a:cubicBezTo>
                  <a:cubicBezTo>
                    <a:pt x="191" y="55"/>
                    <a:pt x="191" y="56"/>
                    <a:pt x="190" y="57"/>
                  </a:cubicBezTo>
                  <a:cubicBezTo>
                    <a:pt x="190" y="58"/>
                    <a:pt x="189" y="60"/>
                    <a:pt x="188" y="62"/>
                  </a:cubicBezTo>
                  <a:cubicBezTo>
                    <a:pt x="187" y="64"/>
                    <a:pt x="186" y="66"/>
                    <a:pt x="185" y="68"/>
                  </a:cubicBezTo>
                  <a:cubicBezTo>
                    <a:pt x="185" y="69"/>
                    <a:pt x="185" y="69"/>
                    <a:pt x="185" y="70"/>
                  </a:cubicBezTo>
                  <a:cubicBezTo>
                    <a:pt x="184" y="70"/>
                    <a:pt x="184" y="70"/>
                    <a:pt x="184" y="71"/>
                  </a:cubicBezTo>
                  <a:cubicBezTo>
                    <a:pt x="183" y="72"/>
                    <a:pt x="183" y="74"/>
                    <a:pt x="182" y="76"/>
                  </a:cubicBezTo>
                  <a:cubicBezTo>
                    <a:pt x="181" y="78"/>
                    <a:pt x="179" y="81"/>
                    <a:pt x="178" y="84"/>
                  </a:cubicBezTo>
                  <a:cubicBezTo>
                    <a:pt x="177" y="85"/>
                    <a:pt x="177" y="86"/>
                    <a:pt x="176" y="87"/>
                  </a:cubicBezTo>
                  <a:cubicBezTo>
                    <a:pt x="176" y="88"/>
                    <a:pt x="175" y="89"/>
                    <a:pt x="175" y="90"/>
                  </a:cubicBezTo>
                  <a:cubicBezTo>
                    <a:pt x="174" y="91"/>
                    <a:pt x="173" y="93"/>
                    <a:pt x="173" y="94"/>
                  </a:cubicBezTo>
                  <a:cubicBezTo>
                    <a:pt x="171" y="98"/>
                    <a:pt x="169" y="101"/>
                    <a:pt x="167" y="105"/>
                  </a:cubicBezTo>
                  <a:cubicBezTo>
                    <a:pt x="166" y="106"/>
                    <a:pt x="165" y="107"/>
                    <a:pt x="165" y="108"/>
                  </a:cubicBezTo>
                  <a:cubicBezTo>
                    <a:pt x="164" y="109"/>
                    <a:pt x="164" y="109"/>
                    <a:pt x="164" y="109"/>
                  </a:cubicBezTo>
                  <a:cubicBezTo>
                    <a:pt x="163" y="111"/>
                    <a:pt x="162" y="112"/>
                    <a:pt x="162" y="113"/>
                  </a:cubicBezTo>
                  <a:cubicBezTo>
                    <a:pt x="158" y="119"/>
                    <a:pt x="155" y="125"/>
                    <a:pt x="151" y="130"/>
                  </a:cubicBezTo>
                  <a:cubicBezTo>
                    <a:pt x="151" y="131"/>
                    <a:pt x="150" y="132"/>
                    <a:pt x="150" y="133"/>
                  </a:cubicBezTo>
                  <a:cubicBezTo>
                    <a:pt x="146" y="137"/>
                    <a:pt x="144" y="141"/>
                    <a:pt x="141" y="145"/>
                  </a:cubicBezTo>
                  <a:cubicBezTo>
                    <a:pt x="140" y="146"/>
                    <a:pt x="140" y="147"/>
                    <a:pt x="139" y="147"/>
                  </a:cubicBezTo>
                  <a:cubicBezTo>
                    <a:pt x="138" y="150"/>
                    <a:pt x="136" y="152"/>
                    <a:pt x="134" y="154"/>
                  </a:cubicBezTo>
                  <a:cubicBezTo>
                    <a:pt x="132" y="156"/>
                    <a:pt x="131" y="158"/>
                    <a:pt x="129" y="160"/>
                  </a:cubicBezTo>
                  <a:cubicBezTo>
                    <a:pt x="129" y="161"/>
                    <a:pt x="128" y="162"/>
                    <a:pt x="128" y="163"/>
                  </a:cubicBezTo>
                  <a:cubicBezTo>
                    <a:pt x="127" y="163"/>
                    <a:pt x="127" y="164"/>
                    <a:pt x="127" y="164"/>
                  </a:cubicBezTo>
                  <a:cubicBezTo>
                    <a:pt x="124" y="167"/>
                    <a:pt x="122" y="170"/>
                    <a:pt x="119" y="173"/>
                  </a:cubicBezTo>
                  <a:cubicBezTo>
                    <a:pt x="119" y="174"/>
                    <a:pt x="118" y="174"/>
                    <a:pt x="118" y="175"/>
                  </a:cubicBezTo>
                  <a:cubicBezTo>
                    <a:pt x="117" y="176"/>
                    <a:pt x="116" y="177"/>
                    <a:pt x="115" y="178"/>
                  </a:cubicBezTo>
                  <a:cubicBezTo>
                    <a:pt x="114" y="179"/>
                    <a:pt x="113" y="181"/>
                    <a:pt x="112" y="182"/>
                  </a:cubicBezTo>
                  <a:cubicBezTo>
                    <a:pt x="110" y="184"/>
                    <a:pt x="108" y="186"/>
                    <a:pt x="107" y="188"/>
                  </a:cubicBezTo>
                  <a:cubicBezTo>
                    <a:pt x="106" y="188"/>
                    <a:pt x="105" y="189"/>
                    <a:pt x="105" y="190"/>
                  </a:cubicBezTo>
                  <a:cubicBezTo>
                    <a:pt x="105" y="190"/>
                    <a:pt x="104" y="190"/>
                    <a:pt x="104" y="190"/>
                  </a:cubicBezTo>
                  <a:cubicBezTo>
                    <a:pt x="101" y="193"/>
                    <a:pt x="99" y="196"/>
                    <a:pt x="96" y="199"/>
                  </a:cubicBezTo>
                  <a:cubicBezTo>
                    <a:pt x="96" y="199"/>
                    <a:pt x="95" y="199"/>
                    <a:pt x="95" y="200"/>
                  </a:cubicBezTo>
                  <a:cubicBezTo>
                    <a:pt x="94" y="201"/>
                    <a:pt x="93" y="202"/>
                    <a:pt x="92" y="202"/>
                  </a:cubicBezTo>
                  <a:cubicBezTo>
                    <a:pt x="91" y="204"/>
                    <a:pt x="90" y="205"/>
                    <a:pt x="89" y="206"/>
                  </a:cubicBezTo>
                  <a:cubicBezTo>
                    <a:pt x="87" y="207"/>
                    <a:pt x="86" y="208"/>
                    <a:pt x="85" y="209"/>
                  </a:cubicBezTo>
                  <a:cubicBezTo>
                    <a:pt x="84" y="210"/>
                    <a:pt x="83" y="211"/>
                    <a:pt x="83" y="212"/>
                  </a:cubicBezTo>
                  <a:cubicBezTo>
                    <a:pt x="82" y="212"/>
                    <a:pt x="82" y="213"/>
                    <a:pt x="81" y="213"/>
                  </a:cubicBezTo>
                  <a:cubicBezTo>
                    <a:pt x="79" y="215"/>
                    <a:pt x="77" y="217"/>
                    <a:pt x="75" y="218"/>
                  </a:cubicBezTo>
                  <a:cubicBezTo>
                    <a:pt x="75" y="219"/>
                    <a:pt x="74" y="219"/>
                    <a:pt x="74" y="219"/>
                  </a:cubicBezTo>
                  <a:cubicBezTo>
                    <a:pt x="74" y="219"/>
                    <a:pt x="73" y="220"/>
                    <a:pt x="73" y="220"/>
                  </a:cubicBezTo>
                  <a:cubicBezTo>
                    <a:pt x="72" y="221"/>
                    <a:pt x="71" y="222"/>
                    <a:pt x="70" y="223"/>
                  </a:cubicBezTo>
                  <a:cubicBezTo>
                    <a:pt x="69" y="224"/>
                    <a:pt x="67" y="225"/>
                    <a:pt x="66" y="226"/>
                  </a:cubicBezTo>
                  <a:cubicBezTo>
                    <a:pt x="66" y="226"/>
                    <a:pt x="66" y="226"/>
                    <a:pt x="66" y="226"/>
                  </a:cubicBezTo>
                  <a:cubicBezTo>
                    <a:pt x="66" y="226"/>
                    <a:pt x="65" y="226"/>
                    <a:pt x="65" y="226"/>
                  </a:cubicBezTo>
                  <a:cubicBezTo>
                    <a:pt x="64" y="227"/>
                    <a:pt x="64" y="227"/>
                    <a:pt x="63" y="228"/>
                  </a:cubicBezTo>
                  <a:cubicBezTo>
                    <a:pt x="62" y="228"/>
                    <a:pt x="61" y="229"/>
                    <a:pt x="60" y="229"/>
                  </a:cubicBezTo>
                  <a:cubicBezTo>
                    <a:pt x="60" y="230"/>
                    <a:pt x="59" y="230"/>
                    <a:pt x="59" y="231"/>
                  </a:cubicBezTo>
                  <a:cubicBezTo>
                    <a:pt x="58" y="231"/>
                    <a:pt x="58" y="231"/>
                    <a:pt x="58" y="231"/>
                  </a:cubicBezTo>
                  <a:cubicBezTo>
                    <a:pt x="58" y="231"/>
                    <a:pt x="57" y="231"/>
                    <a:pt x="57" y="231"/>
                  </a:cubicBezTo>
                  <a:cubicBezTo>
                    <a:pt x="57" y="232"/>
                    <a:pt x="56" y="232"/>
                    <a:pt x="56" y="232"/>
                  </a:cubicBezTo>
                  <a:cubicBezTo>
                    <a:pt x="56" y="232"/>
                    <a:pt x="55" y="232"/>
                    <a:pt x="55" y="233"/>
                  </a:cubicBezTo>
                  <a:cubicBezTo>
                    <a:pt x="55" y="233"/>
                    <a:pt x="54" y="233"/>
                    <a:pt x="54" y="233"/>
                  </a:cubicBezTo>
                  <a:cubicBezTo>
                    <a:pt x="54" y="233"/>
                    <a:pt x="53" y="233"/>
                    <a:pt x="53" y="233"/>
                  </a:cubicBezTo>
                  <a:cubicBezTo>
                    <a:pt x="53" y="233"/>
                    <a:pt x="53" y="233"/>
                    <a:pt x="52" y="233"/>
                  </a:cubicBezTo>
                  <a:cubicBezTo>
                    <a:pt x="52" y="233"/>
                    <a:pt x="52" y="234"/>
                    <a:pt x="52" y="234"/>
                  </a:cubicBezTo>
                  <a:cubicBezTo>
                    <a:pt x="52" y="234"/>
                    <a:pt x="52" y="234"/>
                    <a:pt x="52" y="234"/>
                  </a:cubicBezTo>
                  <a:cubicBezTo>
                    <a:pt x="52" y="234"/>
                    <a:pt x="52" y="234"/>
                    <a:pt x="51" y="234"/>
                  </a:cubicBezTo>
                  <a:cubicBezTo>
                    <a:pt x="51" y="234"/>
                    <a:pt x="51" y="234"/>
                    <a:pt x="51" y="234"/>
                  </a:cubicBezTo>
                  <a:cubicBezTo>
                    <a:pt x="51" y="234"/>
                    <a:pt x="51" y="234"/>
                    <a:pt x="51" y="234"/>
                  </a:cubicBezTo>
                  <a:cubicBezTo>
                    <a:pt x="50" y="234"/>
                    <a:pt x="50" y="234"/>
                    <a:pt x="50" y="234"/>
                  </a:cubicBezTo>
                  <a:cubicBezTo>
                    <a:pt x="50" y="234"/>
                    <a:pt x="50" y="234"/>
                    <a:pt x="50" y="234"/>
                  </a:cubicBezTo>
                  <a:cubicBezTo>
                    <a:pt x="50" y="234"/>
                    <a:pt x="50" y="234"/>
                    <a:pt x="50" y="234"/>
                  </a:cubicBezTo>
                  <a:cubicBezTo>
                    <a:pt x="50" y="234"/>
                    <a:pt x="49" y="234"/>
                    <a:pt x="49" y="234"/>
                  </a:cubicBezTo>
                  <a:cubicBezTo>
                    <a:pt x="49" y="234"/>
                    <a:pt x="49" y="234"/>
                    <a:pt x="49" y="234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1" y="206"/>
                    <a:pt x="3" y="206"/>
                    <a:pt x="4" y="205"/>
                  </a:cubicBezTo>
                  <a:close/>
                </a:path>
              </a:pathLst>
            </a:custGeom>
            <a:solidFill>
              <a:srgbClr val="C9C7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5399088" y="4918076"/>
              <a:ext cx="125413" cy="36513"/>
            </a:xfrm>
            <a:custGeom>
              <a:rect b="b" l="l" r="r" t="t"/>
              <a:pathLst>
                <a:path extrusionOk="0" h="36" w="126">
                  <a:moveTo>
                    <a:pt x="10" y="6"/>
                  </a:moveTo>
                  <a:cubicBezTo>
                    <a:pt x="11" y="6"/>
                    <a:pt x="12" y="6"/>
                    <a:pt x="12" y="6"/>
                  </a:cubicBezTo>
                  <a:cubicBezTo>
                    <a:pt x="16" y="7"/>
                    <a:pt x="19" y="8"/>
                    <a:pt x="23" y="8"/>
                  </a:cubicBezTo>
                  <a:cubicBezTo>
                    <a:pt x="24" y="8"/>
                    <a:pt x="24" y="8"/>
                    <a:pt x="25" y="8"/>
                  </a:cubicBezTo>
                  <a:cubicBezTo>
                    <a:pt x="29" y="8"/>
                    <a:pt x="34" y="8"/>
                    <a:pt x="38" y="8"/>
                  </a:cubicBezTo>
                  <a:cubicBezTo>
                    <a:pt x="39" y="8"/>
                    <a:pt x="39" y="7"/>
                    <a:pt x="40" y="7"/>
                  </a:cubicBezTo>
                  <a:cubicBezTo>
                    <a:pt x="45" y="7"/>
                    <a:pt x="51" y="6"/>
                    <a:pt x="57" y="5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126" y="29"/>
                    <a:pt x="126" y="29"/>
                    <a:pt x="126" y="29"/>
                  </a:cubicBezTo>
                  <a:cubicBezTo>
                    <a:pt x="105" y="33"/>
                    <a:pt x="105" y="33"/>
                    <a:pt x="105" y="33"/>
                  </a:cubicBezTo>
                  <a:cubicBezTo>
                    <a:pt x="103" y="33"/>
                    <a:pt x="101" y="34"/>
                    <a:pt x="99" y="34"/>
                  </a:cubicBezTo>
                  <a:cubicBezTo>
                    <a:pt x="96" y="35"/>
                    <a:pt x="94" y="35"/>
                    <a:pt x="91" y="35"/>
                  </a:cubicBezTo>
                  <a:cubicBezTo>
                    <a:pt x="90" y="35"/>
                    <a:pt x="89" y="36"/>
                    <a:pt x="89" y="36"/>
                  </a:cubicBezTo>
                  <a:cubicBezTo>
                    <a:pt x="88" y="36"/>
                    <a:pt x="88" y="36"/>
                    <a:pt x="87" y="36"/>
                  </a:cubicBezTo>
                  <a:cubicBezTo>
                    <a:pt x="86" y="36"/>
                    <a:pt x="85" y="36"/>
                    <a:pt x="84" y="36"/>
                  </a:cubicBezTo>
                  <a:cubicBezTo>
                    <a:pt x="81" y="36"/>
                    <a:pt x="79" y="36"/>
                    <a:pt x="77" y="36"/>
                  </a:cubicBezTo>
                  <a:cubicBezTo>
                    <a:pt x="76" y="36"/>
                    <a:pt x="75" y="36"/>
                    <a:pt x="74" y="36"/>
                  </a:cubicBezTo>
                  <a:cubicBezTo>
                    <a:pt x="73" y="36"/>
                    <a:pt x="72" y="36"/>
                    <a:pt x="72" y="36"/>
                  </a:cubicBezTo>
                  <a:cubicBezTo>
                    <a:pt x="71" y="36"/>
                    <a:pt x="70" y="36"/>
                    <a:pt x="70" y="36"/>
                  </a:cubicBezTo>
                  <a:cubicBezTo>
                    <a:pt x="68" y="36"/>
                    <a:pt x="65" y="36"/>
                    <a:pt x="63" y="35"/>
                  </a:cubicBezTo>
                  <a:cubicBezTo>
                    <a:pt x="62" y="35"/>
                    <a:pt x="61" y="35"/>
                    <a:pt x="61" y="34"/>
                  </a:cubicBezTo>
                  <a:cubicBezTo>
                    <a:pt x="60" y="34"/>
                    <a:pt x="59" y="34"/>
                    <a:pt x="59" y="34"/>
                  </a:cubicBezTo>
                  <a:cubicBezTo>
                    <a:pt x="58" y="34"/>
                    <a:pt x="57" y="33"/>
                    <a:pt x="56" y="33"/>
                  </a:cubicBezTo>
                  <a:cubicBezTo>
                    <a:pt x="54" y="32"/>
                    <a:pt x="51" y="31"/>
                    <a:pt x="49" y="3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3"/>
                    <a:pt x="6" y="5"/>
                    <a:pt x="10" y="6"/>
                  </a:cubicBez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5284788" y="5040314"/>
              <a:ext cx="66675" cy="55563"/>
            </a:xfrm>
            <a:custGeom>
              <a:rect b="b" l="l" r="r" t="t"/>
              <a:pathLst>
                <a:path extrusionOk="0" h="55" w="67">
                  <a:moveTo>
                    <a:pt x="4" y="26"/>
                  </a:move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6" y="26"/>
                    <a:pt x="8" y="25"/>
                  </a:cubicBezTo>
                  <a:cubicBezTo>
                    <a:pt x="9" y="24"/>
                    <a:pt x="10" y="23"/>
                    <a:pt x="12" y="22"/>
                  </a:cubicBezTo>
                  <a:cubicBezTo>
                    <a:pt x="13" y="20"/>
                    <a:pt x="14" y="19"/>
                    <a:pt x="15" y="17"/>
                  </a:cubicBezTo>
                  <a:cubicBezTo>
                    <a:pt x="16" y="15"/>
                    <a:pt x="17" y="14"/>
                    <a:pt x="17" y="12"/>
                  </a:cubicBezTo>
                  <a:cubicBezTo>
                    <a:pt x="18" y="10"/>
                    <a:pt x="18" y="8"/>
                    <a:pt x="18" y="7"/>
                  </a:cubicBezTo>
                  <a:cubicBezTo>
                    <a:pt x="18" y="5"/>
                    <a:pt x="18" y="4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2"/>
                    <a:pt x="16" y="1"/>
                    <a:pt x="16" y="0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5" y="29"/>
                    <a:pt x="65" y="29"/>
                    <a:pt x="66" y="30"/>
                  </a:cubicBezTo>
                  <a:cubicBezTo>
                    <a:pt x="66" y="30"/>
                    <a:pt x="66" y="30"/>
                    <a:pt x="66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31"/>
                    <a:pt x="66" y="32"/>
                    <a:pt x="67" y="32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7" y="32"/>
                    <a:pt x="67" y="33"/>
                    <a:pt x="67" y="33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67" y="36"/>
                    <a:pt x="67" y="36"/>
                    <a:pt x="67" y="36"/>
                  </a:cubicBezTo>
                  <a:cubicBezTo>
                    <a:pt x="67" y="36"/>
                    <a:pt x="67" y="37"/>
                    <a:pt x="67" y="37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67" y="37"/>
                    <a:pt x="67" y="37"/>
                    <a:pt x="67" y="38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38"/>
                    <a:pt x="67" y="38"/>
                    <a:pt x="66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39"/>
                    <a:pt x="66" y="39"/>
                    <a:pt x="66" y="40"/>
                  </a:cubicBezTo>
                  <a:cubicBezTo>
                    <a:pt x="66" y="40"/>
                    <a:pt x="66" y="40"/>
                    <a:pt x="66" y="40"/>
                  </a:cubicBezTo>
                  <a:cubicBezTo>
                    <a:pt x="66" y="40"/>
                    <a:pt x="66" y="40"/>
                    <a:pt x="66" y="40"/>
                  </a:cubicBezTo>
                  <a:cubicBezTo>
                    <a:pt x="66" y="40"/>
                    <a:pt x="66" y="40"/>
                    <a:pt x="66" y="40"/>
                  </a:cubicBezTo>
                  <a:cubicBezTo>
                    <a:pt x="66" y="40"/>
                    <a:pt x="66" y="41"/>
                    <a:pt x="66" y="41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6" y="41"/>
                    <a:pt x="66" y="42"/>
                    <a:pt x="65" y="42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5" y="43"/>
                    <a:pt x="65" y="43"/>
                    <a:pt x="65" y="44"/>
                  </a:cubicBezTo>
                  <a:cubicBezTo>
                    <a:pt x="65" y="44"/>
                    <a:pt x="64" y="44"/>
                    <a:pt x="64" y="44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3" y="46"/>
                    <a:pt x="63" y="46"/>
                    <a:pt x="62" y="47"/>
                  </a:cubicBezTo>
                  <a:cubicBezTo>
                    <a:pt x="62" y="47"/>
                    <a:pt x="62" y="48"/>
                    <a:pt x="62" y="48"/>
                  </a:cubicBezTo>
                  <a:cubicBezTo>
                    <a:pt x="62" y="48"/>
                    <a:pt x="61" y="48"/>
                    <a:pt x="61" y="49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49"/>
                    <a:pt x="61" y="49"/>
                    <a:pt x="60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0" y="50"/>
                    <a:pt x="60" y="50"/>
                    <a:pt x="60" y="51"/>
                  </a:cubicBezTo>
                  <a:cubicBezTo>
                    <a:pt x="60" y="51"/>
                    <a:pt x="59" y="51"/>
                    <a:pt x="59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51"/>
                    <a:pt x="59" y="52"/>
                    <a:pt x="58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2"/>
                    <a:pt x="57" y="52"/>
                    <a:pt x="57" y="53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7" y="53"/>
                    <a:pt x="57" y="53"/>
                    <a:pt x="57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6" y="54"/>
                    <a:pt x="55" y="54"/>
                    <a:pt x="55" y="54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54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3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55"/>
                    <a:pt x="52" y="55"/>
                    <a:pt x="51" y="55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51" y="55"/>
                    <a:pt x="51" y="55"/>
                    <a:pt x="50" y="55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49" y="54"/>
                    <a:pt x="49" y="5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2" y="26"/>
                    <a:pt x="3" y="26"/>
                    <a:pt x="4" y="26"/>
                  </a:cubicBezTo>
                  <a:close/>
                </a:path>
              </a:pathLst>
            </a:custGeom>
            <a:solidFill>
              <a:srgbClr val="D1D0D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5346700" y="4935539"/>
              <a:ext cx="66675" cy="53975"/>
            </a:xfrm>
            <a:custGeom>
              <a:rect b="b" l="l" r="r" t="t"/>
              <a:pathLst>
                <a:path extrusionOk="0" h="54" w="66">
                  <a:moveTo>
                    <a:pt x="3" y="26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5" y="26"/>
                    <a:pt x="6" y="25"/>
                    <a:pt x="7" y="24"/>
                  </a:cubicBezTo>
                  <a:cubicBezTo>
                    <a:pt x="9" y="24"/>
                    <a:pt x="10" y="23"/>
                    <a:pt x="11" y="21"/>
                  </a:cubicBezTo>
                  <a:cubicBezTo>
                    <a:pt x="13" y="20"/>
                    <a:pt x="14" y="18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5"/>
                    <a:pt x="16" y="13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8" y="8"/>
                    <a:pt x="18" y="7"/>
                  </a:cubicBezTo>
                  <a:cubicBezTo>
                    <a:pt x="18" y="5"/>
                    <a:pt x="17" y="3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6" y="0"/>
                    <a:pt x="15" y="0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65" y="29"/>
                    <a:pt x="65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31"/>
                    <a:pt x="66" y="32"/>
                    <a:pt x="66" y="32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6" y="33"/>
                    <a:pt x="66" y="33"/>
                    <a:pt x="66" y="34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6" y="34"/>
                    <a:pt x="66" y="35"/>
                    <a:pt x="66" y="35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6" y="35"/>
                    <a:pt x="66" y="35"/>
                    <a:pt x="66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6" y="37"/>
                    <a:pt x="66" y="38"/>
                    <a:pt x="66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8"/>
                    <a:pt x="66" y="39"/>
                    <a:pt x="66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39"/>
                    <a:pt x="66" y="40"/>
                    <a:pt x="66" y="40"/>
                  </a:cubicBezTo>
                  <a:cubicBezTo>
                    <a:pt x="66" y="40"/>
                    <a:pt x="65" y="40"/>
                    <a:pt x="65" y="40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41"/>
                    <a:pt x="65" y="41"/>
                    <a:pt x="65" y="42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5" y="42"/>
                    <a:pt x="64" y="42"/>
                    <a:pt x="64" y="43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4" y="44"/>
                    <a:pt x="63" y="44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2" y="46"/>
                    <a:pt x="62" y="46"/>
                    <a:pt x="62" y="47"/>
                  </a:cubicBezTo>
                  <a:cubicBezTo>
                    <a:pt x="62" y="47"/>
                    <a:pt x="61" y="47"/>
                    <a:pt x="61" y="48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48"/>
                    <a:pt x="60" y="49"/>
                    <a:pt x="60" y="49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0" y="50"/>
                    <a:pt x="60" y="50"/>
                    <a:pt x="59" y="50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9" y="50"/>
                    <a:pt x="59" y="50"/>
                    <a:pt x="59" y="51"/>
                  </a:cubicBezTo>
                  <a:cubicBezTo>
                    <a:pt x="59" y="51"/>
                    <a:pt x="58" y="51"/>
                    <a:pt x="58" y="51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1"/>
                    <a:pt x="58" y="52"/>
                    <a:pt x="57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2"/>
                    <a:pt x="57" y="52"/>
                    <a:pt x="56" y="52"/>
                  </a:cubicBezTo>
                  <a:cubicBezTo>
                    <a:pt x="56" y="52"/>
                    <a:pt x="56" y="53"/>
                    <a:pt x="56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5" y="53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3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4"/>
                    <a:pt x="52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26"/>
                    <a:pt x="2" y="26"/>
                    <a:pt x="3" y="26"/>
                  </a:cubicBezTo>
                  <a:close/>
                </a:path>
              </a:pathLst>
            </a:custGeom>
            <a:solidFill>
              <a:srgbClr val="D1D0D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5246688" y="5105401"/>
              <a:ext cx="73025" cy="131763"/>
            </a:xfrm>
            <a:custGeom>
              <a:rect b="b" l="l" r="r" t="t"/>
              <a:pathLst>
                <a:path extrusionOk="0" h="131" w="73">
                  <a:moveTo>
                    <a:pt x="23" y="48"/>
                  </a:moveTo>
                  <a:cubicBezTo>
                    <a:pt x="22" y="40"/>
                    <a:pt x="21" y="33"/>
                    <a:pt x="19" y="27"/>
                  </a:cubicBezTo>
                  <a:cubicBezTo>
                    <a:pt x="19" y="27"/>
                    <a:pt x="19" y="26"/>
                    <a:pt x="19" y="26"/>
                  </a:cubicBezTo>
                  <a:cubicBezTo>
                    <a:pt x="17" y="20"/>
                    <a:pt x="14" y="15"/>
                    <a:pt x="11" y="11"/>
                  </a:cubicBezTo>
                  <a:cubicBezTo>
                    <a:pt x="11" y="10"/>
                    <a:pt x="10" y="10"/>
                    <a:pt x="10" y="9"/>
                  </a:cubicBezTo>
                  <a:cubicBezTo>
                    <a:pt x="7" y="5"/>
                    <a:pt x="4" y="2"/>
                    <a:pt x="0" y="0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52" y="30"/>
                    <a:pt x="56" y="34"/>
                    <a:pt x="58" y="37"/>
                  </a:cubicBezTo>
                  <a:cubicBezTo>
                    <a:pt x="59" y="38"/>
                    <a:pt x="60" y="39"/>
                    <a:pt x="60" y="39"/>
                  </a:cubicBezTo>
                  <a:cubicBezTo>
                    <a:pt x="60" y="40"/>
                    <a:pt x="61" y="40"/>
                    <a:pt x="61" y="40"/>
                  </a:cubicBezTo>
                  <a:cubicBezTo>
                    <a:pt x="62" y="42"/>
                    <a:pt x="63" y="44"/>
                    <a:pt x="64" y="46"/>
                  </a:cubicBezTo>
                  <a:cubicBezTo>
                    <a:pt x="65" y="48"/>
                    <a:pt x="65" y="50"/>
                    <a:pt x="66" y="51"/>
                  </a:cubicBezTo>
                  <a:cubicBezTo>
                    <a:pt x="66" y="52"/>
                    <a:pt x="67" y="53"/>
                    <a:pt x="67" y="54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67" y="56"/>
                    <a:pt x="68" y="56"/>
                    <a:pt x="68" y="57"/>
                  </a:cubicBezTo>
                  <a:cubicBezTo>
                    <a:pt x="68" y="59"/>
                    <a:pt x="69" y="60"/>
                    <a:pt x="70" y="62"/>
                  </a:cubicBezTo>
                  <a:cubicBezTo>
                    <a:pt x="70" y="64"/>
                    <a:pt x="70" y="66"/>
                    <a:pt x="71" y="68"/>
                  </a:cubicBezTo>
                  <a:cubicBezTo>
                    <a:pt x="71" y="70"/>
                    <a:pt x="71" y="72"/>
                    <a:pt x="72" y="74"/>
                  </a:cubicBezTo>
                  <a:cubicBezTo>
                    <a:pt x="72" y="75"/>
                    <a:pt x="72" y="76"/>
                    <a:pt x="72" y="77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2" y="79"/>
                    <a:pt x="72" y="80"/>
                    <a:pt x="72" y="81"/>
                  </a:cubicBezTo>
                  <a:cubicBezTo>
                    <a:pt x="72" y="83"/>
                    <a:pt x="73" y="86"/>
                    <a:pt x="73" y="88"/>
                  </a:cubicBezTo>
                  <a:cubicBezTo>
                    <a:pt x="73" y="91"/>
                    <a:pt x="73" y="93"/>
                    <a:pt x="73" y="96"/>
                  </a:cubicBezTo>
                  <a:cubicBezTo>
                    <a:pt x="73" y="99"/>
                    <a:pt x="73" y="102"/>
                    <a:pt x="73" y="105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3" y="131"/>
                    <a:pt x="73" y="131"/>
                    <a:pt x="73" y="131"/>
                  </a:cubicBezTo>
                  <a:cubicBezTo>
                    <a:pt x="24" y="102"/>
                    <a:pt x="24" y="102"/>
                    <a:pt x="24" y="102"/>
                  </a:cubicBezTo>
                  <a:cubicBezTo>
                    <a:pt x="24" y="97"/>
                    <a:pt x="24" y="97"/>
                    <a:pt x="24" y="97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24" y="67"/>
                    <a:pt x="24" y="58"/>
                    <a:pt x="23" y="49"/>
                  </a:cubicBezTo>
                  <a:cubicBezTo>
                    <a:pt x="23" y="49"/>
                    <a:pt x="23" y="49"/>
                    <a:pt x="23" y="48"/>
                  </a:cubicBezTo>
                  <a:close/>
                </a:path>
              </a:pathLst>
            </a:custGeom>
            <a:solidFill>
              <a:srgbClr val="8280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5437188" y="4751389"/>
              <a:ext cx="96838" cy="195263"/>
            </a:xfrm>
            <a:custGeom>
              <a:rect b="b" l="l" r="r" t="t"/>
              <a:pathLst>
                <a:path extrusionOk="0" h="196" w="97">
                  <a:moveTo>
                    <a:pt x="46" y="153"/>
                  </a:moveTo>
                  <a:cubicBezTo>
                    <a:pt x="46" y="153"/>
                    <a:pt x="46" y="153"/>
                    <a:pt x="46" y="153"/>
                  </a:cubicBezTo>
                  <a:cubicBezTo>
                    <a:pt x="46" y="149"/>
                    <a:pt x="47" y="145"/>
                    <a:pt x="47" y="140"/>
                  </a:cubicBezTo>
                  <a:cubicBezTo>
                    <a:pt x="47" y="140"/>
                    <a:pt x="47" y="140"/>
                    <a:pt x="47" y="140"/>
                  </a:cubicBezTo>
                  <a:cubicBezTo>
                    <a:pt x="48" y="136"/>
                    <a:pt x="48" y="131"/>
                    <a:pt x="48" y="126"/>
                  </a:cubicBezTo>
                  <a:cubicBezTo>
                    <a:pt x="48" y="125"/>
                    <a:pt x="48" y="125"/>
                    <a:pt x="48" y="124"/>
                  </a:cubicBezTo>
                  <a:cubicBezTo>
                    <a:pt x="48" y="119"/>
                    <a:pt x="48" y="114"/>
                    <a:pt x="48" y="109"/>
                  </a:cubicBezTo>
                  <a:cubicBezTo>
                    <a:pt x="48" y="108"/>
                    <a:pt x="48" y="108"/>
                    <a:pt x="48" y="107"/>
                  </a:cubicBezTo>
                  <a:cubicBezTo>
                    <a:pt x="48" y="102"/>
                    <a:pt x="47" y="96"/>
                    <a:pt x="46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6" y="85"/>
                    <a:pt x="45" y="80"/>
                    <a:pt x="44" y="75"/>
                  </a:cubicBezTo>
                  <a:cubicBezTo>
                    <a:pt x="43" y="74"/>
                    <a:pt x="43" y="74"/>
                    <a:pt x="43" y="73"/>
                  </a:cubicBezTo>
                  <a:cubicBezTo>
                    <a:pt x="42" y="67"/>
                    <a:pt x="41" y="62"/>
                    <a:pt x="39" y="57"/>
                  </a:cubicBezTo>
                  <a:cubicBezTo>
                    <a:pt x="37" y="51"/>
                    <a:pt x="34" y="45"/>
                    <a:pt x="31" y="39"/>
                  </a:cubicBezTo>
                  <a:cubicBezTo>
                    <a:pt x="31" y="37"/>
                    <a:pt x="30" y="36"/>
                    <a:pt x="29" y="34"/>
                  </a:cubicBezTo>
                  <a:cubicBezTo>
                    <a:pt x="27" y="31"/>
                    <a:pt x="25" y="28"/>
                    <a:pt x="23" y="25"/>
                  </a:cubicBezTo>
                  <a:cubicBezTo>
                    <a:pt x="20" y="21"/>
                    <a:pt x="18" y="17"/>
                    <a:pt x="15" y="14"/>
                  </a:cubicBezTo>
                  <a:cubicBezTo>
                    <a:pt x="13" y="13"/>
                    <a:pt x="12" y="11"/>
                    <a:pt x="11" y="10"/>
                  </a:cubicBezTo>
                  <a:cubicBezTo>
                    <a:pt x="7" y="6"/>
                    <a:pt x="3" y="2"/>
                    <a:pt x="0" y="0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52" y="31"/>
                    <a:pt x="56" y="34"/>
                    <a:pt x="60" y="38"/>
                  </a:cubicBezTo>
                  <a:cubicBezTo>
                    <a:pt x="61" y="39"/>
                    <a:pt x="62" y="41"/>
                    <a:pt x="63" y="42"/>
                  </a:cubicBezTo>
                  <a:cubicBezTo>
                    <a:pt x="66" y="46"/>
                    <a:pt x="69" y="49"/>
                    <a:pt x="72" y="53"/>
                  </a:cubicBezTo>
                  <a:cubicBezTo>
                    <a:pt x="72" y="54"/>
                    <a:pt x="73" y="54"/>
                    <a:pt x="73" y="55"/>
                  </a:cubicBezTo>
                  <a:cubicBezTo>
                    <a:pt x="75" y="58"/>
                    <a:pt x="76" y="60"/>
                    <a:pt x="77" y="62"/>
                  </a:cubicBezTo>
                  <a:cubicBezTo>
                    <a:pt x="78" y="64"/>
                    <a:pt x="79" y="66"/>
                    <a:pt x="80" y="67"/>
                  </a:cubicBezTo>
                  <a:cubicBezTo>
                    <a:pt x="80" y="68"/>
                    <a:pt x="81" y="69"/>
                    <a:pt x="81" y="69"/>
                  </a:cubicBezTo>
                  <a:cubicBezTo>
                    <a:pt x="83" y="73"/>
                    <a:pt x="84" y="76"/>
                    <a:pt x="86" y="80"/>
                  </a:cubicBezTo>
                  <a:cubicBezTo>
                    <a:pt x="86" y="82"/>
                    <a:pt x="87" y="84"/>
                    <a:pt x="88" y="85"/>
                  </a:cubicBezTo>
                  <a:cubicBezTo>
                    <a:pt x="88" y="87"/>
                    <a:pt x="89" y="89"/>
                    <a:pt x="89" y="90"/>
                  </a:cubicBezTo>
                  <a:cubicBezTo>
                    <a:pt x="90" y="93"/>
                    <a:pt x="91" y="96"/>
                    <a:pt x="91" y="99"/>
                  </a:cubicBezTo>
                  <a:cubicBezTo>
                    <a:pt x="92" y="100"/>
                    <a:pt x="92" y="101"/>
                    <a:pt x="92" y="101"/>
                  </a:cubicBezTo>
                  <a:cubicBezTo>
                    <a:pt x="92" y="102"/>
                    <a:pt x="92" y="103"/>
                    <a:pt x="92" y="103"/>
                  </a:cubicBezTo>
                  <a:cubicBezTo>
                    <a:pt x="93" y="105"/>
                    <a:pt x="93" y="107"/>
                    <a:pt x="93" y="109"/>
                  </a:cubicBezTo>
                  <a:cubicBezTo>
                    <a:pt x="94" y="112"/>
                    <a:pt x="94" y="116"/>
                    <a:pt x="95" y="119"/>
                  </a:cubicBezTo>
                  <a:cubicBezTo>
                    <a:pt x="95" y="119"/>
                    <a:pt x="95" y="119"/>
                    <a:pt x="95" y="119"/>
                  </a:cubicBezTo>
                  <a:cubicBezTo>
                    <a:pt x="95" y="119"/>
                    <a:pt x="95" y="119"/>
                    <a:pt x="95" y="119"/>
                  </a:cubicBezTo>
                  <a:cubicBezTo>
                    <a:pt x="95" y="123"/>
                    <a:pt x="96" y="126"/>
                    <a:pt x="96" y="129"/>
                  </a:cubicBezTo>
                  <a:cubicBezTo>
                    <a:pt x="96" y="131"/>
                    <a:pt x="96" y="133"/>
                    <a:pt x="96" y="135"/>
                  </a:cubicBezTo>
                  <a:cubicBezTo>
                    <a:pt x="96" y="136"/>
                    <a:pt x="97" y="137"/>
                    <a:pt x="97" y="137"/>
                  </a:cubicBezTo>
                  <a:cubicBezTo>
                    <a:pt x="96" y="138"/>
                    <a:pt x="97" y="138"/>
                    <a:pt x="97" y="139"/>
                  </a:cubicBezTo>
                  <a:cubicBezTo>
                    <a:pt x="96" y="142"/>
                    <a:pt x="97" y="145"/>
                    <a:pt x="97" y="148"/>
                  </a:cubicBezTo>
                  <a:cubicBezTo>
                    <a:pt x="97" y="149"/>
                    <a:pt x="97" y="151"/>
                    <a:pt x="97" y="152"/>
                  </a:cubicBezTo>
                  <a:cubicBezTo>
                    <a:pt x="97" y="153"/>
                    <a:pt x="97" y="153"/>
                    <a:pt x="97" y="154"/>
                  </a:cubicBezTo>
                  <a:cubicBezTo>
                    <a:pt x="96" y="155"/>
                    <a:pt x="97" y="155"/>
                    <a:pt x="97" y="156"/>
                  </a:cubicBezTo>
                  <a:cubicBezTo>
                    <a:pt x="96" y="158"/>
                    <a:pt x="97" y="160"/>
                    <a:pt x="97" y="163"/>
                  </a:cubicBezTo>
                  <a:cubicBezTo>
                    <a:pt x="96" y="165"/>
                    <a:pt x="96" y="166"/>
                    <a:pt x="96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6" y="168"/>
                    <a:pt x="96" y="168"/>
                    <a:pt x="96" y="168"/>
                  </a:cubicBezTo>
                  <a:cubicBezTo>
                    <a:pt x="96" y="170"/>
                    <a:pt x="95" y="171"/>
                    <a:pt x="95" y="173"/>
                  </a:cubicBezTo>
                  <a:cubicBezTo>
                    <a:pt x="95" y="174"/>
                    <a:pt x="95" y="175"/>
                    <a:pt x="95" y="177"/>
                  </a:cubicBezTo>
                  <a:cubicBezTo>
                    <a:pt x="95" y="178"/>
                    <a:pt x="94" y="179"/>
                    <a:pt x="94" y="180"/>
                  </a:cubicBezTo>
                  <a:cubicBezTo>
                    <a:pt x="94" y="180"/>
                    <a:pt x="94" y="180"/>
                    <a:pt x="94" y="181"/>
                  </a:cubicBezTo>
                  <a:cubicBezTo>
                    <a:pt x="94" y="181"/>
                    <a:pt x="94" y="181"/>
                    <a:pt x="94" y="181"/>
                  </a:cubicBezTo>
                  <a:cubicBezTo>
                    <a:pt x="94" y="181"/>
                    <a:pt x="94" y="182"/>
                    <a:pt x="94" y="182"/>
                  </a:cubicBezTo>
                  <a:cubicBezTo>
                    <a:pt x="94" y="183"/>
                    <a:pt x="93" y="183"/>
                    <a:pt x="93" y="184"/>
                  </a:cubicBezTo>
                  <a:cubicBezTo>
                    <a:pt x="93" y="185"/>
                    <a:pt x="93" y="185"/>
                    <a:pt x="93" y="186"/>
                  </a:cubicBezTo>
                  <a:cubicBezTo>
                    <a:pt x="93" y="186"/>
                    <a:pt x="93" y="186"/>
                    <a:pt x="93" y="187"/>
                  </a:cubicBezTo>
                  <a:cubicBezTo>
                    <a:pt x="92" y="187"/>
                    <a:pt x="92" y="188"/>
                    <a:pt x="92" y="188"/>
                  </a:cubicBezTo>
                  <a:cubicBezTo>
                    <a:pt x="92" y="188"/>
                    <a:pt x="92" y="189"/>
                    <a:pt x="92" y="189"/>
                  </a:cubicBezTo>
                  <a:cubicBezTo>
                    <a:pt x="92" y="189"/>
                    <a:pt x="92" y="189"/>
                    <a:pt x="92" y="190"/>
                  </a:cubicBezTo>
                  <a:cubicBezTo>
                    <a:pt x="92" y="190"/>
                    <a:pt x="92" y="190"/>
                    <a:pt x="91" y="190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91" y="191"/>
                    <a:pt x="91" y="191"/>
                    <a:pt x="91" y="191"/>
                  </a:cubicBezTo>
                  <a:cubicBezTo>
                    <a:pt x="91" y="191"/>
                    <a:pt x="91" y="191"/>
                    <a:pt x="91" y="191"/>
                  </a:cubicBezTo>
                  <a:cubicBezTo>
                    <a:pt x="91" y="192"/>
                    <a:pt x="91" y="192"/>
                    <a:pt x="91" y="192"/>
                  </a:cubicBezTo>
                  <a:cubicBezTo>
                    <a:pt x="90" y="193"/>
                    <a:pt x="90" y="193"/>
                    <a:pt x="90" y="194"/>
                  </a:cubicBezTo>
                  <a:cubicBezTo>
                    <a:pt x="89" y="194"/>
                    <a:pt x="89" y="194"/>
                    <a:pt x="89" y="194"/>
                  </a:cubicBezTo>
                  <a:cubicBezTo>
                    <a:pt x="89" y="194"/>
                    <a:pt x="89" y="194"/>
                    <a:pt x="89" y="194"/>
                  </a:cubicBezTo>
                  <a:cubicBezTo>
                    <a:pt x="89" y="194"/>
                    <a:pt x="89" y="194"/>
                    <a:pt x="89" y="195"/>
                  </a:cubicBezTo>
                  <a:cubicBezTo>
                    <a:pt x="89" y="195"/>
                    <a:pt x="89" y="195"/>
                    <a:pt x="89" y="195"/>
                  </a:cubicBezTo>
                  <a:cubicBezTo>
                    <a:pt x="89" y="195"/>
                    <a:pt x="89" y="195"/>
                    <a:pt x="89" y="195"/>
                  </a:cubicBezTo>
                  <a:cubicBezTo>
                    <a:pt x="89" y="195"/>
                    <a:pt x="89" y="195"/>
                    <a:pt x="89" y="195"/>
                  </a:cubicBezTo>
                  <a:cubicBezTo>
                    <a:pt x="89" y="195"/>
                    <a:pt x="89" y="195"/>
                    <a:pt x="89" y="195"/>
                  </a:cubicBezTo>
                  <a:cubicBezTo>
                    <a:pt x="89" y="195"/>
                    <a:pt x="88" y="195"/>
                    <a:pt x="88" y="195"/>
                  </a:cubicBezTo>
                  <a:cubicBezTo>
                    <a:pt x="88" y="195"/>
                    <a:pt x="88" y="195"/>
                    <a:pt x="88" y="195"/>
                  </a:cubicBezTo>
                  <a:cubicBezTo>
                    <a:pt x="88" y="195"/>
                    <a:pt x="88" y="196"/>
                    <a:pt x="88" y="196"/>
                  </a:cubicBezTo>
                  <a:cubicBezTo>
                    <a:pt x="88" y="196"/>
                    <a:pt x="88" y="196"/>
                    <a:pt x="88" y="196"/>
                  </a:cubicBezTo>
                  <a:cubicBezTo>
                    <a:pt x="39" y="167"/>
                    <a:pt x="39" y="167"/>
                    <a:pt x="39" y="167"/>
                  </a:cubicBezTo>
                  <a:cubicBezTo>
                    <a:pt x="41" y="166"/>
                    <a:pt x="42" y="165"/>
                    <a:pt x="43" y="162"/>
                  </a:cubicBezTo>
                  <a:cubicBezTo>
                    <a:pt x="44" y="160"/>
                    <a:pt x="45" y="157"/>
                    <a:pt x="46" y="153"/>
                  </a:cubicBezTo>
                  <a:close/>
                </a:path>
              </a:pathLst>
            </a:custGeom>
            <a:solidFill>
              <a:srgbClr val="8280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5156200" y="5207001"/>
              <a:ext cx="163513" cy="52388"/>
            </a:xfrm>
            <a:custGeom>
              <a:rect b="b" l="l" r="r" t="t"/>
              <a:pathLst>
                <a:path extrusionOk="0" h="52" w="164">
                  <a:moveTo>
                    <a:pt x="0" y="10"/>
                  </a:moveTo>
                  <a:cubicBezTo>
                    <a:pt x="5" y="13"/>
                    <a:pt x="10" y="15"/>
                    <a:pt x="16" y="17"/>
                  </a:cubicBezTo>
                  <a:cubicBezTo>
                    <a:pt x="19" y="19"/>
                    <a:pt x="22" y="20"/>
                    <a:pt x="26" y="21"/>
                  </a:cubicBezTo>
                  <a:cubicBezTo>
                    <a:pt x="33" y="22"/>
                    <a:pt x="40" y="23"/>
                    <a:pt x="47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55" y="24"/>
                    <a:pt x="63" y="23"/>
                    <a:pt x="70" y="22"/>
                  </a:cubicBezTo>
                  <a:cubicBezTo>
                    <a:pt x="70" y="22"/>
                    <a:pt x="70" y="22"/>
                    <a:pt x="71" y="22"/>
                  </a:cubicBezTo>
                  <a:cubicBezTo>
                    <a:pt x="77" y="21"/>
                    <a:pt x="84" y="19"/>
                    <a:pt x="90" y="1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96" y="15"/>
                    <a:pt x="101" y="13"/>
                    <a:pt x="105" y="11"/>
                  </a:cubicBezTo>
                  <a:cubicBezTo>
                    <a:pt x="108" y="9"/>
                    <a:pt x="111" y="7"/>
                    <a:pt x="112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4" y="4"/>
                    <a:pt x="115" y="2"/>
                    <a:pt x="115" y="0"/>
                  </a:cubicBezTo>
                  <a:cubicBezTo>
                    <a:pt x="164" y="29"/>
                    <a:pt x="164" y="29"/>
                    <a:pt x="164" y="29"/>
                  </a:cubicBezTo>
                  <a:cubicBezTo>
                    <a:pt x="164" y="29"/>
                    <a:pt x="164" y="29"/>
                    <a:pt x="164" y="29"/>
                  </a:cubicBezTo>
                  <a:cubicBezTo>
                    <a:pt x="164" y="29"/>
                    <a:pt x="164" y="29"/>
                    <a:pt x="164" y="29"/>
                  </a:cubicBezTo>
                  <a:cubicBezTo>
                    <a:pt x="164" y="29"/>
                    <a:pt x="164" y="29"/>
                    <a:pt x="164" y="29"/>
                  </a:cubicBezTo>
                  <a:cubicBezTo>
                    <a:pt x="164" y="29"/>
                    <a:pt x="164" y="29"/>
                    <a:pt x="164" y="29"/>
                  </a:cubicBezTo>
                  <a:cubicBezTo>
                    <a:pt x="164" y="29"/>
                    <a:pt x="164" y="29"/>
                    <a:pt x="164" y="29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4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0"/>
                    <a:pt x="163" y="30"/>
                  </a:cubicBezTo>
                  <a:cubicBezTo>
                    <a:pt x="163" y="30"/>
                    <a:pt x="163" y="31"/>
                    <a:pt x="163" y="31"/>
                  </a:cubicBezTo>
                  <a:cubicBezTo>
                    <a:pt x="163" y="31"/>
                    <a:pt x="163" y="31"/>
                    <a:pt x="163" y="31"/>
                  </a:cubicBezTo>
                  <a:cubicBezTo>
                    <a:pt x="163" y="31"/>
                    <a:pt x="163" y="31"/>
                    <a:pt x="163" y="31"/>
                  </a:cubicBezTo>
                  <a:cubicBezTo>
                    <a:pt x="163" y="31"/>
                    <a:pt x="163" y="31"/>
                    <a:pt x="163" y="31"/>
                  </a:cubicBezTo>
                  <a:cubicBezTo>
                    <a:pt x="163" y="32"/>
                    <a:pt x="163" y="32"/>
                    <a:pt x="163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62" y="32"/>
                    <a:pt x="162" y="32"/>
                    <a:pt x="162" y="33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1" y="33"/>
                    <a:pt x="161" y="33"/>
                    <a:pt x="161" y="33"/>
                  </a:cubicBezTo>
                  <a:cubicBezTo>
                    <a:pt x="161" y="34"/>
                    <a:pt x="161" y="34"/>
                    <a:pt x="161" y="34"/>
                  </a:cubicBezTo>
                  <a:cubicBezTo>
                    <a:pt x="161" y="34"/>
                    <a:pt x="161" y="34"/>
                    <a:pt x="161" y="34"/>
                  </a:cubicBezTo>
                  <a:cubicBezTo>
                    <a:pt x="161" y="34"/>
                    <a:pt x="161" y="34"/>
                    <a:pt x="161" y="34"/>
                  </a:cubicBezTo>
                  <a:cubicBezTo>
                    <a:pt x="160" y="34"/>
                    <a:pt x="160" y="35"/>
                    <a:pt x="160" y="35"/>
                  </a:cubicBezTo>
                  <a:cubicBezTo>
                    <a:pt x="160" y="35"/>
                    <a:pt x="159" y="35"/>
                    <a:pt x="159" y="35"/>
                  </a:cubicBezTo>
                  <a:cubicBezTo>
                    <a:pt x="159" y="35"/>
                    <a:pt x="159" y="36"/>
                    <a:pt x="159" y="36"/>
                  </a:cubicBezTo>
                  <a:cubicBezTo>
                    <a:pt x="158" y="36"/>
                    <a:pt x="158" y="36"/>
                    <a:pt x="158" y="36"/>
                  </a:cubicBezTo>
                  <a:cubicBezTo>
                    <a:pt x="157" y="37"/>
                    <a:pt x="157" y="37"/>
                    <a:pt x="157" y="37"/>
                  </a:cubicBezTo>
                  <a:cubicBezTo>
                    <a:pt x="156" y="37"/>
                    <a:pt x="156" y="38"/>
                    <a:pt x="156" y="38"/>
                  </a:cubicBezTo>
                  <a:cubicBezTo>
                    <a:pt x="155" y="38"/>
                    <a:pt x="155" y="38"/>
                    <a:pt x="154" y="39"/>
                  </a:cubicBezTo>
                  <a:cubicBezTo>
                    <a:pt x="154" y="39"/>
                    <a:pt x="154" y="39"/>
                    <a:pt x="154" y="39"/>
                  </a:cubicBezTo>
                  <a:cubicBezTo>
                    <a:pt x="154" y="39"/>
                    <a:pt x="153" y="39"/>
                    <a:pt x="153" y="40"/>
                  </a:cubicBezTo>
                  <a:cubicBezTo>
                    <a:pt x="152" y="40"/>
                    <a:pt x="151" y="40"/>
                    <a:pt x="151" y="41"/>
                  </a:cubicBezTo>
                  <a:cubicBezTo>
                    <a:pt x="150" y="41"/>
                    <a:pt x="149" y="41"/>
                    <a:pt x="148" y="42"/>
                  </a:cubicBezTo>
                  <a:cubicBezTo>
                    <a:pt x="147" y="42"/>
                    <a:pt x="146" y="43"/>
                    <a:pt x="145" y="43"/>
                  </a:cubicBezTo>
                  <a:cubicBezTo>
                    <a:pt x="144" y="44"/>
                    <a:pt x="143" y="44"/>
                    <a:pt x="141" y="45"/>
                  </a:cubicBezTo>
                  <a:cubicBezTo>
                    <a:pt x="141" y="45"/>
                    <a:pt x="139" y="45"/>
                    <a:pt x="139" y="45"/>
                  </a:cubicBezTo>
                  <a:cubicBezTo>
                    <a:pt x="138" y="45"/>
                    <a:pt x="138" y="45"/>
                    <a:pt x="138" y="46"/>
                  </a:cubicBezTo>
                  <a:cubicBezTo>
                    <a:pt x="138" y="46"/>
                    <a:pt x="137" y="46"/>
                    <a:pt x="136" y="46"/>
                  </a:cubicBezTo>
                  <a:cubicBezTo>
                    <a:pt x="135" y="47"/>
                    <a:pt x="133" y="47"/>
                    <a:pt x="131" y="48"/>
                  </a:cubicBezTo>
                  <a:cubicBezTo>
                    <a:pt x="128" y="48"/>
                    <a:pt x="126" y="49"/>
                    <a:pt x="124" y="49"/>
                  </a:cubicBezTo>
                  <a:cubicBezTo>
                    <a:pt x="122" y="49"/>
                    <a:pt x="121" y="50"/>
                    <a:pt x="119" y="50"/>
                  </a:cubicBezTo>
                  <a:cubicBezTo>
                    <a:pt x="119" y="50"/>
                    <a:pt x="118" y="50"/>
                    <a:pt x="118" y="50"/>
                  </a:cubicBezTo>
                  <a:cubicBezTo>
                    <a:pt x="117" y="50"/>
                    <a:pt x="117" y="50"/>
                    <a:pt x="116" y="50"/>
                  </a:cubicBezTo>
                  <a:cubicBezTo>
                    <a:pt x="113" y="51"/>
                    <a:pt x="111" y="51"/>
                    <a:pt x="107" y="51"/>
                  </a:cubicBezTo>
                  <a:cubicBezTo>
                    <a:pt x="104" y="52"/>
                    <a:pt x="101" y="52"/>
                    <a:pt x="98" y="52"/>
                  </a:cubicBezTo>
                  <a:cubicBezTo>
                    <a:pt x="98" y="52"/>
                    <a:pt x="97" y="52"/>
                    <a:pt x="97" y="5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3" y="52"/>
                    <a:pt x="91" y="51"/>
                    <a:pt x="89" y="51"/>
                  </a:cubicBezTo>
                  <a:cubicBezTo>
                    <a:pt x="85" y="51"/>
                    <a:pt x="82" y="50"/>
                    <a:pt x="79" y="50"/>
                  </a:cubicBezTo>
                  <a:cubicBezTo>
                    <a:pt x="77" y="50"/>
                    <a:pt x="76" y="49"/>
                    <a:pt x="74" y="49"/>
                  </a:cubicBezTo>
                  <a:cubicBezTo>
                    <a:pt x="72" y="48"/>
                    <a:pt x="69" y="47"/>
                    <a:pt x="67" y="47"/>
                  </a:cubicBezTo>
                  <a:cubicBezTo>
                    <a:pt x="66" y="46"/>
                    <a:pt x="65" y="46"/>
                    <a:pt x="64" y="46"/>
                  </a:cubicBezTo>
                  <a:cubicBezTo>
                    <a:pt x="59" y="43"/>
                    <a:pt x="53" y="41"/>
                    <a:pt x="48" y="38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D6D4D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5224463" y="5005389"/>
              <a:ext cx="65088" cy="53975"/>
            </a:xfrm>
            <a:custGeom>
              <a:rect b="b" l="l" r="r" t="t"/>
              <a:pathLst>
                <a:path extrusionOk="0" h="54" w="66">
                  <a:moveTo>
                    <a:pt x="3" y="26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4" y="26"/>
                    <a:pt x="5" y="26"/>
                    <a:pt x="7" y="25"/>
                  </a:cubicBezTo>
                  <a:cubicBezTo>
                    <a:pt x="8" y="24"/>
                    <a:pt x="10" y="23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2" y="20"/>
                    <a:pt x="13" y="19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5"/>
                    <a:pt x="16" y="13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7" y="10"/>
                    <a:pt x="17" y="8"/>
                    <a:pt x="17" y="7"/>
                  </a:cubicBezTo>
                  <a:cubicBezTo>
                    <a:pt x="17" y="5"/>
                    <a:pt x="17" y="4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5" y="0"/>
                    <a:pt x="15" y="0"/>
                  </a:cubicBezTo>
                  <a:cubicBezTo>
                    <a:pt x="63" y="28"/>
                    <a:pt x="63" y="28"/>
                    <a:pt x="63" y="28"/>
                  </a:cubicBezTo>
                  <a:cubicBezTo>
                    <a:pt x="64" y="29"/>
                    <a:pt x="64" y="29"/>
                    <a:pt x="65" y="30"/>
                  </a:cubicBezTo>
                  <a:cubicBezTo>
                    <a:pt x="65" y="30"/>
                    <a:pt x="65" y="30"/>
                    <a:pt x="65" y="30"/>
                  </a:cubicBezTo>
                  <a:cubicBezTo>
                    <a:pt x="65" y="30"/>
                    <a:pt x="65" y="31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31"/>
                    <a:pt x="65" y="31"/>
                    <a:pt x="66" y="32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32"/>
                    <a:pt x="66" y="32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6" y="33"/>
                    <a:pt x="66" y="34"/>
                    <a:pt x="66" y="34"/>
                  </a:cubicBezTo>
                  <a:cubicBezTo>
                    <a:pt x="66" y="34"/>
                    <a:pt x="66" y="34"/>
                    <a:pt x="66" y="34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6" y="35"/>
                    <a:pt x="66" y="35"/>
                    <a:pt x="66" y="35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66" y="36"/>
                    <a:pt x="66" y="36"/>
                    <a:pt x="66" y="37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8"/>
                    <a:pt x="66" y="38"/>
                    <a:pt x="65" y="38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5" y="39"/>
                    <a:pt x="65" y="39"/>
                    <a:pt x="65" y="40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5" y="40"/>
                    <a:pt x="65" y="40"/>
                    <a:pt x="65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41"/>
                    <a:pt x="65" y="42"/>
                    <a:pt x="64" y="42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3"/>
                    <a:pt x="64" y="43"/>
                    <a:pt x="64" y="44"/>
                  </a:cubicBezTo>
                  <a:cubicBezTo>
                    <a:pt x="64" y="44"/>
                    <a:pt x="63" y="44"/>
                    <a:pt x="63" y="44"/>
                  </a:cubicBezTo>
                  <a:cubicBezTo>
                    <a:pt x="63" y="44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3" y="45"/>
                    <a:pt x="63" y="45"/>
                    <a:pt x="63" y="45"/>
                  </a:cubicBezTo>
                  <a:cubicBezTo>
                    <a:pt x="62" y="46"/>
                    <a:pt x="62" y="46"/>
                    <a:pt x="61" y="47"/>
                  </a:cubicBezTo>
                  <a:cubicBezTo>
                    <a:pt x="61" y="47"/>
                    <a:pt x="61" y="48"/>
                    <a:pt x="61" y="48"/>
                  </a:cubicBezTo>
                  <a:cubicBezTo>
                    <a:pt x="61" y="48"/>
                    <a:pt x="60" y="48"/>
                    <a:pt x="60" y="48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0" y="49"/>
                    <a:pt x="60" y="49"/>
                    <a:pt x="59" y="50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9" y="51"/>
                    <a:pt x="58" y="51"/>
                    <a:pt x="58" y="51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1"/>
                    <a:pt x="58" y="51"/>
                    <a:pt x="57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2"/>
                    <a:pt x="56" y="52"/>
                    <a:pt x="56" y="52"/>
                  </a:cubicBezTo>
                  <a:cubicBezTo>
                    <a:pt x="56" y="52"/>
                    <a:pt x="56" y="53"/>
                    <a:pt x="56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6" y="53"/>
                    <a:pt x="56" y="53"/>
                    <a:pt x="56" y="53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5" y="53"/>
                    <a:pt x="54" y="54"/>
                    <a:pt x="54" y="54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54"/>
                    <a:pt x="54" y="54"/>
                    <a:pt x="53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8" y="5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6"/>
                    <a:pt x="2" y="26"/>
                    <a:pt x="3" y="26"/>
                  </a:cubicBezTo>
                  <a:close/>
                </a:path>
              </a:pathLst>
            </a:custGeom>
            <a:solidFill>
              <a:srgbClr val="D1D0D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5284788" y="4900614"/>
              <a:ext cx="66675" cy="53975"/>
            </a:xfrm>
            <a:custGeom>
              <a:rect b="b" l="l" r="r" t="t"/>
              <a:pathLst>
                <a:path extrusionOk="0" h="54" w="67">
                  <a:moveTo>
                    <a:pt x="3" y="26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5" y="25"/>
                    <a:pt x="6" y="25"/>
                    <a:pt x="8" y="24"/>
                  </a:cubicBezTo>
                  <a:cubicBezTo>
                    <a:pt x="9" y="23"/>
                    <a:pt x="10" y="22"/>
                    <a:pt x="12" y="21"/>
                  </a:cubicBezTo>
                  <a:cubicBezTo>
                    <a:pt x="13" y="19"/>
                    <a:pt x="14" y="18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6" y="15"/>
                    <a:pt x="16" y="13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8" y="9"/>
                    <a:pt x="18" y="8"/>
                    <a:pt x="18" y="6"/>
                  </a:cubicBezTo>
                  <a:cubicBezTo>
                    <a:pt x="18" y="4"/>
                    <a:pt x="18" y="3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65" y="29"/>
                    <a:pt x="65" y="29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6" y="30"/>
                    <a:pt x="66" y="30"/>
                    <a:pt x="66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6" y="31"/>
                    <a:pt x="66" y="31"/>
                    <a:pt x="66" y="32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32"/>
                    <a:pt x="66" y="32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7" y="33"/>
                    <a:pt x="67" y="34"/>
                    <a:pt x="67" y="34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4"/>
                    <a:pt x="67" y="35"/>
                    <a:pt x="67" y="35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5"/>
                    <a:pt x="67" y="35"/>
                    <a:pt x="66" y="35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6" y="37"/>
                    <a:pt x="66" y="38"/>
                    <a:pt x="66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40"/>
                    <a:pt x="66" y="40"/>
                    <a:pt x="65" y="40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41"/>
                    <a:pt x="65" y="41"/>
                    <a:pt x="65" y="42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4" y="42"/>
                    <a:pt x="64" y="43"/>
                    <a:pt x="64" y="43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4"/>
                    <a:pt x="64" y="44"/>
                    <a:pt x="63" y="44"/>
                  </a:cubicBezTo>
                  <a:cubicBezTo>
                    <a:pt x="63" y="44"/>
                    <a:pt x="63" y="44"/>
                    <a:pt x="63" y="44"/>
                  </a:cubicBezTo>
                  <a:cubicBezTo>
                    <a:pt x="63" y="45"/>
                    <a:pt x="62" y="46"/>
                    <a:pt x="62" y="46"/>
                  </a:cubicBezTo>
                  <a:cubicBezTo>
                    <a:pt x="62" y="46"/>
                    <a:pt x="62" y="47"/>
                    <a:pt x="61" y="47"/>
                  </a:cubicBezTo>
                  <a:cubicBezTo>
                    <a:pt x="61" y="47"/>
                    <a:pt x="61" y="48"/>
                    <a:pt x="61" y="48"/>
                  </a:cubicBezTo>
                  <a:cubicBezTo>
                    <a:pt x="61" y="48"/>
                    <a:pt x="61" y="48"/>
                    <a:pt x="60" y="48"/>
                  </a:cubicBezTo>
                  <a:cubicBezTo>
                    <a:pt x="60" y="48"/>
                    <a:pt x="60" y="49"/>
                    <a:pt x="60" y="49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0" y="49"/>
                    <a:pt x="59" y="50"/>
                    <a:pt x="59" y="50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9" y="50"/>
                    <a:pt x="59" y="50"/>
                    <a:pt x="58" y="51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1"/>
                    <a:pt x="57" y="51"/>
                    <a:pt x="57" y="51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2"/>
                    <a:pt x="57" y="52"/>
                    <a:pt x="57" y="52"/>
                  </a:cubicBezTo>
                  <a:cubicBezTo>
                    <a:pt x="57" y="52"/>
                    <a:pt x="56" y="52"/>
                    <a:pt x="56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53"/>
                    <a:pt x="55" y="53"/>
                    <a:pt x="55" y="53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5" y="53"/>
                    <a:pt x="55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2" y="54"/>
                    <a:pt x="52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49" y="54"/>
                  </a:cubicBezTo>
                  <a:cubicBezTo>
                    <a:pt x="49" y="53"/>
                    <a:pt x="49" y="53"/>
                    <a:pt x="49" y="53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25"/>
                    <a:pt x="2" y="26"/>
                    <a:pt x="3" y="26"/>
                  </a:cubicBezTo>
                  <a:close/>
                </a:path>
              </a:pathLst>
            </a:custGeom>
            <a:solidFill>
              <a:srgbClr val="D1D0D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5233988" y="4738689"/>
              <a:ext cx="198438" cy="173038"/>
            </a:xfrm>
            <a:custGeom>
              <a:rect b="b" l="l" r="r" t="t"/>
              <a:pathLst>
                <a:path extrusionOk="0" h="174" w="198">
                  <a:moveTo>
                    <a:pt x="14" y="144"/>
                  </a:moveTo>
                  <a:cubicBezTo>
                    <a:pt x="14" y="144"/>
                    <a:pt x="15" y="144"/>
                    <a:pt x="15" y="144"/>
                  </a:cubicBezTo>
                  <a:cubicBezTo>
                    <a:pt x="19" y="145"/>
                    <a:pt x="24" y="146"/>
                    <a:pt x="29" y="146"/>
                  </a:cubicBezTo>
                  <a:cubicBezTo>
                    <a:pt x="29" y="146"/>
                    <a:pt x="29" y="146"/>
                    <a:pt x="29" y="146"/>
                  </a:cubicBezTo>
                  <a:cubicBezTo>
                    <a:pt x="34" y="146"/>
                    <a:pt x="39" y="145"/>
                    <a:pt x="44" y="143"/>
                  </a:cubicBezTo>
                  <a:cubicBezTo>
                    <a:pt x="44" y="143"/>
                    <a:pt x="44" y="143"/>
                    <a:pt x="44" y="143"/>
                  </a:cubicBezTo>
                  <a:cubicBezTo>
                    <a:pt x="49" y="142"/>
                    <a:pt x="54" y="140"/>
                    <a:pt x="58" y="137"/>
                  </a:cubicBezTo>
                  <a:cubicBezTo>
                    <a:pt x="65" y="133"/>
                    <a:pt x="72" y="128"/>
                    <a:pt x="79" y="122"/>
                  </a:cubicBezTo>
                  <a:cubicBezTo>
                    <a:pt x="79" y="121"/>
                    <a:pt x="79" y="121"/>
                    <a:pt x="79" y="121"/>
                  </a:cubicBezTo>
                  <a:cubicBezTo>
                    <a:pt x="85" y="115"/>
                    <a:pt x="92" y="108"/>
                    <a:pt x="98" y="99"/>
                  </a:cubicBezTo>
                  <a:cubicBezTo>
                    <a:pt x="98" y="99"/>
                    <a:pt x="98" y="99"/>
                    <a:pt x="98" y="99"/>
                  </a:cubicBezTo>
                  <a:cubicBezTo>
                    <a:pt x="105" y="90"/>
                    <a:pt x="111" y="81"/>
                    <a:pt x="117" y="70"/>
                  </a:cubicBezTo>
                  <a:cubicBezTo>
                    <a:pt x="117" y="70"/>
                    <a:pt x="118" y="69"/>
                    <a:pt x="118" y="68"/>
                  </a:cubicBezTo>
                  <a:cubicBezTo>
                    <a:pt x="124" y="58"/>
                    <a:pt x="130" y="46"/>
                    <a:pt x="135" y="33"/>
                  </a:cubicBezTo>
                  <a:cubicBezTo>
                    <a:pt x="149" y="4"/>
                    <a:pt x="149" y="4"/>
                    <a:pt x="149" y="4"/>
                  </a:cubicBezTo>
                  <a:cubicBezTo>
                    <a:pt x="149" y="2"/>
                    <a:pt x="148" y="1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95" y="28"/>
                    <a:pt x="195" y="28"/>
                    <a:pt x="195" y="28"/>
                  </a:cubicBezTo>
                  <a:cubicBezTo>
                    <a:pt x="196" y="28"/>
                    <a:pt x="197" y="29"/>
                    <a:pt x="197" y="29"/>
                  </a:cubicBezTo>
                  <a:cubicBezTo>
                    <a:pt x="197" y="30"/>
                    <a:pt x="197" y="30"/>
                    <a:pt x="197" y="30"/>
                  </a:cubicBezTo>
                  <a:cubicBezTo>
                    <a:pt x="197" y="30"/>
                    <a:pt x="197" y="30"/>
                    <a:pt x="198" y="30"/>
                  </a:cubicBezTo>
                  <a:cubicBezTo>
                    <a:pt x="198" y="30"/>
                    <a:pt x="198" y="31"/>
                    <a:pt x="198" y="31"/>
                  </a:cubicBezTo>
                  <a:cubicBezTo>
                    <a:pt x="198" y="31"/>
                    <a:pt x="198" y="31"/>
                    <a:pt x="198" y="31"/>
                  </a:cubicBezTo>
                  <a:cubicBezTo>
                    <a:pt x="198" y="31"/>
                    <a:pt x="198" y="31"/>
                    <a:pt x="198" y="31"/>
                  </a:cubicBezTo>
                  <a:cubicBezTo>
                    <a:pt x="198" y="31"/>
                    <a:pt x="198" y="31"/>
                    <a:pt x="198" y="31"/>
                  </a:cubicBezTo>
                  <a:cubicBezTo>
                    <a:pt x="198" y="31"/>
                    <a:pt x="198" y="31"/>
                    <a:pt x="198" y="31"/>
                  </a:cubicBezTo>
                  <a:cubicBezTo>
                    <a:pt x="198" y="32"/>
                    <a:pt x="198" y="32"/>
                    <a:pt x="198" y="32"/>
                  </a:cubicBezTo>
                  <a:cubicBezTo>
                    <a:pt x="198" y="32"/>
                    <a:pt x="198" y="32"/>
                    <a:pt x="198" y="32"/>
                  </a:cubicBezTo>
                  <a:cubicBezTo>
                    <a:pt x="198" y="32"/>
                    <a:pt x="198" y="32"/>
                    <a:pt x="198" y="32"/>
                  </a:cubicBezTo>
                  <a:cubicBezTo>
                    <a:pt x="198" y="32"/>
                    <a:pt x="198" y="32"/>
                    <a:pt x="198" y="32"/>
                  </a:cubicBezTo>
                  <a:cubicBezTo>
                    <a:pt x="184" y="62"/>
                    <a:pt x="184" y="62"/>
                    <a:pt x="184" y="62"/>
                  </a:cubicBezTo>
                  <a:cubicBezTo>
                    <a:pt x="184" y="62"/>
                    <a:pt x="183" y="63"/>
                    <a:pt x="183" y="63"/>
                  </a:cubicBezTo>
                  <a:cubicBezTo>
                    <a:pt x="182" y="66"/>
                    <a:pt x="180" y="69"/>
                    <a:pt x="179" y="72"/>
                  </a:cubicBezTo>
                  <a:cubicBezTo>
                    <a:pt x="178" y="75"/>
                    <a:pt x="176" y="78"/>
                    <a:pt x="175" y="81"/>
                  </a:cubicBezTo>
                  <a:cubicBezTo>
                    <a:pt x="173" y="84"/>
                    <a:pt x="172" y="87"/>
                    <a:pt x="170" y="90"/>
                  </a:cubicBezTo>
                  <a:cubicBezTo>
                    <a:pt x="169" y="92"/>
                    <a:pt x="168" y="94"/>
                    <a:pt x="167" y="97"/>
                  </a:cubicBezTo>
                  <a:cubicBezTo>
                    <a:pt x="166" y="97"/>
                    <a:pt x="166" y="98"/>
                    <a:pt x="166" y="99"/>
                  </a:cubicBezTo>
                  <a:cubicBezTo>
                    <a:pt x="165" y="100"/>
                    <a:pt x="164" y="101"/>
                    <a:pt x="163" y="102"/>
                  </a:cubicBezTo>
                  <a:cubicBezTo>
                    <a:pt x="160" y="108"/>
                    <a:pt x="157" y="113"/>
                    <a:pt x="153" y="118"/>
                  </a:cubicBezTo>
                  <a:cubicBezTo>
                    <a:pt x="152" y="121"/>
                    <a:pt x="150" y="124"/>
                    <a:pt x="148" y="126"/>
                  </a:cubicBezTo>
                  <a:cubicBezTo>
                    <a:pt x="148" y="127"/>
                    <a:pt x="147" y="127"/>
                    <a:pt x="147" y="127"/>
                  </a:cubicBezTo>
                  <a:cubicBezTo>
                    <a:pt x="147" y="127"/>
                    <a:pt x="147" y="127"/>
                    <a:pt x="147" y="127"/>
                  </a:cubicBezTo>
                  <a:cubicBezTo>
                    <a:pt x="146" y="129"/>
                    <a:pt x="145" y="130"/>
                    <a:pt x="144" y="131"/>
                  </a:cubicBezTo>
                  <a:cubicBezTo>
                    <a:pt x="143" y="133"/>
                    <a:pt x="141" y="134"/>
                    <a:pt x="140" y="135"/>
                  </a:cubicBezTo>
                  <a:cubicBezTo>
                    <a:pt x="139" y="137"/>
                    <a:pt x="138" y="138"/>
                    <a:pt x="137" y="139"/>
                  </a:cubicBezTo>
                  <a:cubicBezTo>
                    <a:pt x="136" y="140"/>
                    <a:pt x="135" y="142"/>
                    <a:pt x="134" y="143"/>
                  </a:cubicBezTo>
                  <a:cubicBezTo>
                    <a:pt x="133" y="144"/>
                    <a:pt x="132" y="145"/>
                    <a:pt x="131" y="146"/>
                  </a:cubicBezTo>
                  <a:cubicBezTo>
                    <a:pt x="130" y="147"/>
                    <a:pt x="129" y="148"/>
                    <a:pt x="128" y="149"/>
                  </a:cubicBezTo>
                  <a:cubicBezTo>
                    <a:pt x="128" y="149"/>
                    <a:pt x="128" y="149"/>
                    <a:pt x="127" y="150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26" y="150"/>
                    <a:pt x="126" y="151"/>
                    <a:pt x="125" y="152"/>
                  </a:cubicBezTo>
                  <a:cubicBezTo>
                    <a:pt x="124" y="153"/>
                    <a:pt x="123" y="154"/>
                    <a:pt x="122" y="155"/>
                  </a:cubicBezTo>
                  <a:cubicBezTo>
                    <a:pt x="121" y="155"/>
                    <a:pt x="120" y="156"/>
                    <a:pt x="119" y="157"/>
                  </a:cubicBezTo>
                  <a:cubicBezTo>
                    <a:pt x="118" y="158"/>
                    <a:pt x="117" y="159"/>
                    <a:pt x="116" y="159"/>
                  </a:cubicBezTo>
                  <a:cubicBezTo>
                    <a:pt x="115" y="160"/>
                    <a:pt x="114" y="161"/>
                    <a:pt x="113" y="161"/>
                  </a:cubicBezTo>
                  <a:cubicBezTo>
                    <a:pt x="112" y="162"/>
                    <a:pt x="111" y="162"/>
                    <a:pt x="110" y="163"/>
                  </a:cubicBezTo>
                  <a:cubicBezTo>
                    <a:pt x="109" y="164"/>
                    <a:pt x="109" y="164"/>
                    <a:pt x="108" y="165"/>
                  </a:cubicBezTo>
                  <a:cubicBezTo>
                    <a:pt x="107" y="165"/>
                    <a:pt x="107" y="165"/>
                    <a:pt x="107" y="165"/>
                  </a:cubicBezTo>
                  <a:cubicBezTo>
                    <a:pt x="106" y="165"/>
                    <a:pt x="106" y="166"/>
                    <a:pt x="105" y="166"/>
                  </a:cubicBezTo>
                  <a:cubicBezTo>
                    <a:pt x="104" y="167"/>
                    <a:pt x="103" y="167"/>
                    <a:pt x="102" y="167"/>
                  </a:cubicBezTo>
                  <a:cubicBezTo>
                    <a:pt x="101" y="168"/>
                    <a:pt x="101" y="168"/>
                    <a:pt x="100" y="169"/>
                  </a:cubicBezTo>
                  <a:cubicBezTo>
                    <a:pt x="99" y="169"/>
                    <a:pt x="98" y="169"/>
                    <a:pt x="97" y="170"/>
                  </a:cubicBezTo>
                  <a:cubicBezTo>
                    <a:pt x="96" y="170"/>
                    <a:pt x="96" y="170"/>
                    <a:pt x="95" y="171"/>
                  </a:cubicBezTo>
                  <a:cubicBezTo>
                    <a:pt x="94" y="171"/>
                    <a:pt x="93" y="171"/>
                    <a:pt x="92" y="172"/>
                  </a:cubicBezTo>
                  <a:cubicBezTo>
                    <a:pt x="92" y="172"/>
                    <a:pt x="92" y="172"/>
                    <a:pt x="92" y="172"/>
                  </a:cubicBezTo>
                  <a:cubicBezTo>
                    <a:pt x="92" y="172"/>
                    <a:pt x="92" y="172"/>
                    <a:pt x="92" y="172"/>
                  </a:cubicBezTo>
                  <a:cubicBezTo>
                    <a:pt x="91" y="172"/>
                    <a:pt x="90" y="172"/>
                    <a:pt x="89" y="173"/>
                  </a:cubicBezTo>
                  <a:cubicBezTo>
                    <a:pt x="88" y="173"/>
                    <a:pt x="87" y="173"/>
                    <a:pt x="86" y="173"/>
                  </a:cubicBezTo>
                  <a:cubicBezTo>
                    <a:pt x="85" y="173"/>
                    <a:pt x="84" y="174"/>
                    <a:pt x="83" y="174"/>
                  </a:cubicBezTo>
                  <a:cubicBezTo>
                    <a:pt x="82" y="174"/>
                    <a:pt x="80" y="174"/>
                    <a:pt x="79" y="174"/>
                  </a:cubicBezTo>
                  <a:cubicBezTo>
                    <a:pt x="79" y="174"/>
                    <a:pt x="78" y="174"/>
                    <a:pt x="78" y="174"/>
                  </a:cubicBezTo>
                  <a:cubicBezTo>
                    <a:pt x="77" y="174"/>
                    <a:pt x="77" y="174"/>
                    <a:pt x="77" y="174"/>
                  </a:cubicBezTo>
                  <a:cubicBezTo>
                    <a:pt x="77" y="174"/>
                    <a:pt x="76" y="174"/>
                    <a:pt x="76" y="174"/>
                  </a:cubicBezTo>
                  <a:cubicBezTo>
                    <a:pt x="74" y="174"/>
                    <a:pt x="73" y="174"/>
                    <a:pt x="71" y="174"/>
                  </a:cubicBezTo>
                  <a:cubicBezTo>
                    <a:pt x="69" y="174"/>
                    <a:pt x="68" y="174"/>
                    <a:pt x="66" y="173"/>
                  </a:cubicBezTo>
                  <a:cubicBezTo>
                    <a:pt x="65" y="173"/>
                    <a:pt x="65" y="173"/>
                    <a:pt x="64" y="173"/>
                  </a:cubicBezTo>
                  <a:cubicBezTo>
                    <a:pt x="63" y="172"/>
                    <a:pt x="63" y="172"/>
                    <a:pt x="62" y="172"/>
                  </a:cubicBezTo>
                  <a:cubicBezTo>
                    <a:pt x="61" y="172"/>
                    <a:pt x="60" y="172"/>
                    <a:pt x="59" y="171"/>
                  </a:cubicBezTo>
                  <a:cubicBezTo>
                    <a:pt x="56" y="170"/>
                    <a:pt x="52" y="168"/>
                    <a:pt x="49" y="167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5" y="141"/>
                    <a:pt x="9" y="143"/>
                    <a:pt x="14" y="144"/>
                  </a:cubicBezTo>
                  <a:close/>
                </a:path>
              </a:pathLst>
            </a:custGeom>
            <a:solidFill>
              <a:srgbClr val="C9C7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5105400" y="4900614"/>
              <a:ext cx="149225" cy="257175"/>
            </a:xfrm>
            <a:custGeom>
              <a:rect b="b" l="l" r="r" t="t"/>
              <a:pathLst>
                <a:path extrusionOk="0" h="258" w="150">
                  <a:moveTo>
                    <a:pt x="3" y="229"/>
                  </a:moveTo>
                  <a:cubicBezTo>
                    <a:pt x="8" y="224"/>
                    <a:pt x="8" y="224"/>
                    <a:pt x="8" y="224"/>
                  </a:cubicBezTo>
                  <a:cubicBezTo>
                    <a:pt x="25" y="210"/>
                    <a:pt x="25" y="210"/>
                    <a:pt x="25" y="210"/>
                  </a:cubicBezTo>
                  <a:cubicBezTo>
                    <a:pt x="35" y="201"/>
                    <a:pt x="44" y="192"/>
                    <a:pt x="52" y="183"/>
                  </a:cubicBezTo>
                  <a:cubicBezTo>
                    <a:pt x="52" y="183"/>
                    <a:pt x="52" y="183"/>
                    <a:pt x="52" y="182"/>
                  </a:cubicBezTo>
                  <a:cubicBezTo>
                    <a:pt x="60" y="173"/>
                    <a:pt x="67" y="164"/>
                    <a:pt x="73" y="155"/>
                  </a:cubicBezTo>
                  <a:cubicBezTo>
                    <a:pt x="73" y="155"/>
                    <a:pt x="73" y="155"/>
                    <a:pt x="73" y="154"/>
                  </a:cubicBezTo>
                  <a:cubicBezTo>
                    <a:pt x="79" y="145"/>
                    <a:pt x="84" y="136"/>
                    <a:pt x="88" y="127"/>
                  </a:cubicBezTo>
                  <a:cubicBezTo>
                    <a:pt x="88" y="127"/>
                    <a:pt x="89" y="127"/>
                    <a:pt x="89" y="127"/>
                  </a:cubicBezTo>
                  <a:cubicBezTo>
                    <a:pt x="93" y="118"/>
                    <a:pt x="96" y="109"/>
                    <a:pt x="98" y="101"/>
                  </a:cubicBezTo>
                  <a:cubicBezTo>
                    <a:pt x="98" y="101"/>
                    <a:pt x="98" y="101"/>
                    <a:pt x="98" y="101"/>
                  </a:cubicBezTo>
                  <a:cubicBezTo>
                    <a:pt x="100" y="92"/>
                    <a:pt x="101" y="83"/>
                    <a:pt x="101" y="75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1" y="67"/>
                    <a:pt x="100" y="59"/>
                    <a:pt x="98" y="52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6" y="44"/>
                    <a:pt x="93" y="37"/>
                    <a:pt x="89" y="30"/>
                  </a:cubicBezTo>
                  <a:cubicBezTo>
                    <a:pt x="89" y="30"/>
                    <a:pt x="89" y="30"/>
                    <a:pt x="89" y="30"/>
                  </a:cubicBezTo>
                  <a:cubicBezTo>
                    <a:pt x="84" y="23"/>
                    <a:pt x="79" y="17"/>
                    <a:pt x="73" y="1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27" y="45"/>
                    <a:pt x="133" y="51"/>
                    <a:pt x="137" y="58"/>
                  </a:cubicBezTo>
                  <a:cubicBezTo>
                    <a:pt x="137" y="58"/>
                    <a:pt x="137" y="58"/>
                    <a:pt x="137" y="58"/>
                  </a:cubicBezTo>
                  <a:cubicBezTo>
                    <a:pt x="137" y="58"/>
                    <a:pt x="137" y="58"/>
                    <a:pt x="137" y="59"/>
                  </a:cubicBezTo>
                  <a:cubicBezTo>
                    <a:pt x="139" y="61"/>
                    <a:pt x="140" y="64"/>
                    <a:pt x="142" y="66"/>
                  </a:cubicBezTo>
                  <a:cubicBezTo>
                    <a:pt x="143" y="68"/>
                    <a:pt x="144" y="70"/>
                    <a:pt x="144" y="73"/>
                  </a:cubicBezTo>
                  <a:cubicBezTo>
                    <a:pt x="145" y="74"/>
                    <a:pt x="146" y="76"/>
                    <a:pt x="146" y="78"/>
                  </a:cubicBezTo>
                  <a:cubicBezTo>
                    <a:pt x="146" y="79"/>
                    <a:pt x="146" y="79"/>
                    <a:pt x="146" y="79"/>
                  </a:cubicBezTo>
                  <a:cubicBezTo>
                    <a:pt x="147" y="80"/>
                    <a:pt x="147" y="80"/>
                    <a:pt x="147" y="80"/>
                  </a:cubicBezTo>
                  <a:cubicBezTo>
                    <a:pt x="147" y="81"/>
                    <a:pt x="147" y="82"/>
                    <a:pt x="147" y="83"/>
                  </a:cubicBezTo>
                  <a:cubicBezTo>
                    <a:pt x="148" y="84"/>
                    <a:pt x="148" y="86"/>
                    <a:pt x="148" y="87"/>
                  </a:cubicBezTo>
                  <a:cubicBezTo>
                    <a:pt x="148" y="88"/>
                    <a:pt x="149" y="90"/>
                    <a:pt x="149" y="91"/>
                  </a:cubicBezTo>
                  <a:cubicBezTo>
                    <a:pt x="149" y="92"/>
                    <a:pt x="149" y="94"/>
                    <a:pt x="149" y="95"/>
                  </a:cubicBezTo>
                  <a:cubicBezTo>
                    <a:pt x="150" y="96"/>
                    <a:pt x="150" y="97"/>
                    <a:pt x="150" y="99"/>
                  </a:cubicBezTo>
                  <a:cubicBezTo>
                    <a:pt x="150" y="100"/>
                    <a:pt x="150" y="101"/>
                    <a:pt x="150" y="102"/>
                  </a:cubicBezTo>
                  <a:cubicBezTo>
                    <a:pt x="150" y="102"/>
                    <a:pt x="150" y="103"/>
                    <a:pt x="150" y="103"/>
                  </a:cubicBezTo>
                  <a:cubicBezTo>
                    <a:pt x="150" y="103"/>
                    <a:pt x="150" y="103"/>
                    <a:pt x="150" y="103"/>
                  </a:cubicBezTo>
                  <a:cubicBezTo>
                    <a:pt x="150" y="104"/>
                    <a:pt x="150" y="105"/>
                    <a:pt x="150" y="105"/>
                  </a:cubicBezTo>
                  <a:cubicBezTo>
                    <a:pt x="150" y="107"/>
                    <a:pt x="150" y="108"/>
                    <a:pt x="150" y="109"/>
                  </a:cubicBezTo>
                  <a:cubicBezTo>
                    <a:pt x="150" y="110"/>
                    <a:pt x="149" y="111"/>
                    <a:pt x="149" y="112"/>
                  </a:cubicBezTo>
                  <a:cubicBezTo>
                    <a:pt x="149" y="113"/>
                    <a:pt x="149" y="114"/>
                    <a:pt x="149" y="116"/>
                  </a:cubicBezTo>
                  <a:cubicBezTo>
                    <a:pt x="149" y="117"/>
                    <a:pt x="148" y="118"/>
                    <a:pt x="148" y="119"/>
                  </a:cubicBezTo>
                  <a:cubicBezTo>
                    <a:pt x="148" y="120"/>
                    <a:pt x="148" y="121"/>
                    <a:pt x="148" y="122"/>
                  </a:cubicBezTo>
                  <a:cubicBezTo>
                    <a:pt x="147" y="124"/>
                    <a:pt x="147" y="125"/>
                    <a:pt x="147" y="126"/>
                  </a:cubicBezTo>
                  <a:cubicBezTo>
                    <a:pt x="147" y="127"/>
                    <a:pt x="146" y="128"/>
                    <a:pt x="146" y="129"/>
                  </a:cubicBezTo>
                  <a:cubicBezTo>
                    <a:pt x="146" y="129"/>
                    <a:pt x="146" y="129"/>
                    <a:pt x="146" y="129"/>
                  </a:cubicBezTo>
                  <a:cubicBezTo>
                    <a:pt x="146" y="129"/>
                    <a:pt x="146" y="129"/>
                    <a:pt x="146" y="129"/>
                  </a:cubicBezTo>
                  <a:cubicBezTo>
                    <a:pt x="146" y="131"/>
                    <a:pt x="146" y="132"/>
                    <a:pt x="145" y="133"/>
                  </a:cubicBezTo>
                  <a:cubicBezTo>
                    <a:pt x="145" y="134"/>
                    <a:pt x="145" y="135"/>
                    <a:pt x="144" y="136"/>
                  </a:cubicBezTo>
                  <a:cubicBezTo>
                    <a:pt x="144" y="138"/>
                    <a:pt x="144" y="139"/>
                    <a:pt x="143" y="140"/>
                  </a:cubicBezTo>
                  <a:cubicBezTo>
                    <a:pt x="143" y="141"/>
                    <a:pt x="142" y="142"/>
                    <a:pt x="142" y="143"/>
                  </a:cubicBezTo>
                  <a:cubicBezTo>
                    <a:pt x="142" y="145"/>
                    <a:pt x="141" y="146"/>
                    <a:pt x="141" y="147"/>
                  </a:cubicBezTo>
                  <a:cubicBezTo>
                    <a:pt x="140" y="148"/>
                    <a:pt x="140" y="149"/>
                    <a:pt x="139" y="150"/>
                  </a:cubicBezTo>
                  <a:cubicBezTo>
                    <a:pt x="139" y="152"/>
                    <a:pt x="138" y="153"/>
                    <a:pt x="138" y="154"/>
                  </a:cubicBezTo>
                  <a:cubicBezTo>
                    <a:pt x="137" y="155"/>
                    <a:pt x="137" y="155"/>
                    <a:pt x="137" y="155"/>
                  </a:cubicBezTo>
                  <a:cubicBezTo>
                    <a:pt x="137" y="156"/>
                    <a:pt x="137" y="156"/>
                    <a:pt x="137" y="156"/>
                  </a:cubicBezTo>
                  <a:cubicBezTo>
                    <a:pt x="136" y="156"/>
                    <a:pt x="136" y="157"/>
                    <a:pt x="136" y="158"/>
                  </a:cubicBezTo>
                  <a:cubicBezTo>
                    <a:pt x="135" y="159"/>
                    <a:pt x="135" y="160"/>
                    <a:pt x="134" y="161"/>
                  </a:cubicBezTo>
                  <a:cubicBezTo>
                    <a:pt x="133" y="163"/>
                    <a:pt x="132" y="165"/>
                    <a:pt x="131" y="167"/>
                  </a:cubicBezTo>
                  <a:cubicBezTo>
                    <a:pt x="130" y="170"/>
                    <a:pt x="128" y="172"/>
                    <a:pt x="127" y="175"/>
                  </a:cubicBezTo>
                  <a:cubicBezTo>
                    <a:pt x="125" y="177"/>
                    <a:pt x="124" y="180"/>
                    <a:pt x="122" y="182"/>
                  </a:cubicBezTo>
                  <a:cubicBezTo>
                    <a:pt x="122" y="183"/>
                    <a:pt x="122" y="183"/>
                    <a:pt x="121" y="184"/>
                  </a:cubicBezTo>
                  <a:cubicBezTo>
                    <a:pt x="121" y="184"/>
                    <a:pt x="121" y="185"/>
                    <a:pt x="120" y="185"/>
                  </a:cubicBezTo>
                  <a:cubicBezTo>
                    <a:pt x="118" y="188"/>
                    <a:pt x="116" y="192"/>
                    <a:pt x="114" y="195"/>
                  </a:cubicBezTo>
                  <a:cubicBezTo>
                    <a:pt x="112" y="197"/>
                    <a:pt x="110" y="199"/>
                    <a:pt x="109" y="201"/>
                  </a:cubicBezTo>
                  <a:cubicBezTo>
                    <a:pt x="107" y="203"/>
                    <a:pt x="105" y="205"/>
                    <a:pt x="104" y="207"/>
                  </a:cubicBezTo>
                  <a:cubicBezTo>
                    <a:pt x="103" y="208"/>
                    <a:pt x="102" y="210"/>
                    <a:pt x="101" y="211"/>
                  </a:cubicBezTo>
                  <a:cubicBezTo>
                    <a:pt x="101" y="211"/>
                    <a:pt x="100" y="211"/>
                    <a:pt x="100" y="211"/>
                  </a:cubicBezTo>
                  <a:cubicBezTo>
                    <a:pt x="100" y="212"/>
                    <a:pt x="99" y="213"/>
                    <a:pt x="99" y="213"/>
                  </a:cubicBezTo>
                  <a:cubicBezTo>
                    <a:pt x="96" y="216"/>
                    <a:pt x="94" y="218"/>
                    <a:pt x="92" y="220"/>
                  </a:cubicBezTo>
                  <a:cubicBezTo>
                    <a:pt x="90" y="222"/>
                    <a:pt x="88" y="225"/>
                    <a:pt x="86" y="227"/>
                  </a:cubicBezTo>
                  <a:cubicBezTo>
                    <a:pt x="83" y="229"/>
                    <a:pt x="81" y="232"/>
                    <a:pt x="78" y="235"/>
                  </a:cubicBezTo>
                  <a:cubicBezTo>
                    <a:pt x="77" y="236"/>
                    <a:pt x="75" y="237"/>
                    <a:pt x="74" y="239"/>
                  </a:cubicBezTo>
                  <a:cubicBezTo>
                    <a:pt x="56" y="253"/>
                    <a:pt x="56" y="253"/>
                    <a:pt x="56" y="253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1" y="258"/>
                    <a:pt x="51" y="258"/>
                    <a:pt x="51" y="258"/>
                  </a:cubicBezTo>
                  <a:cubicBezTo>
                    <a:pt x="50" y="258"/>
                    <a:pt x="50" y="258"/>
                    <a:pt x="50" y="258"/>
                  </a:cubicBezTo>
                  <a:cubicBezTo>
                    <a:pt x="50" y="258"/>
                    <a:pt x="50" y="258"/>
                    <a:pt x="50" y="258"/>
                  </a:cubicBezTo>
                  <a:cubicBezTo>
                    <a:pt x="50" y="258"/>
                    <a:pt x="50" y="258"/>
                    <a:pt x="50" y="258"/>
                  </a:cubicBezTo>
                  <a:cubicBezTo>
                    <a:pt x="50" y="258"/>
                    <a:pt x="50" y="258"/>
                    <a:pt x="50" y="258"/>
                  </a:cubicBezTo>
                  <a:cubicBezTo>
                    <a:pt x="50" y="258"/>
                    <a:pt x="50" y="258"/>
                    <a:pt x="50" y="258"/>
                  </a:cubicBezTo>
                  <a:cubicBezTo>
                    <a:pt x="49" y="258"/>
                    <a:pt x="49" y="258"/>
                    <a:pt x="49" y="258"/>
                  </a:cubicBezTo>
                  <a:cubicBezTo>
                    <a:pt x="49" y="258"/>
                    <a:pt x="49" y="258"/>
                    <a:pt x="49" y="258"/>
                  </a:cubicBezTo>
                  <a:cubicBezTo>
                    <a:pt x="49" y="258"/>
                    <a:pt x="49" y="258"/>
                    <a:pt x="49" y="258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1" y="230"/>
                    <a:pt x="2" y="230"/>
                    <a:pt x="3" y="229"/>
                  </a:cubicBezTo>
                  <a:close/>
                </a:path>
              </a:pathLst>
            </a:custGeom>
            <a:solidFill>
              <a:srgbClr val="CDCB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5056188" y="4679951"/>
              <a:ext cx="452438" cy="619125"/>
            </a:xfrm>
            <a:custGeom>
              <a:rect b="b" l="l" r="r" t="t"/>
              <a:pathLst>
                <a:path extrusionOk="0" h="621" w="453">
                  <a:moveTo>
                    <a:pt x="0" y="430"/>
                  </a:moveTo>
                  <a:cubicBezTo>
                    <a:pt x="1" y="426"/>
                    <a:pt x="1" y="422"/>
                    <a:pt x="1" y="418"/>
                  </a:cubicBezTo>
                  <a:cubicBezTo>
                    <a:pt x="1" y="416"/>
                    <a:pt x="1" y="415"/>
                    <a:pt x="1" y="413"/>
                  </a:cubicBezTo>
                  <a:cubicBezTo>
                    <a:pt x="1" y="412"/>
                    <a:pt x="1" y="411"/>
                    <a:pt x="2" y="411"/>
                  </a:cubicBezTo>
                  <a:cubicBezTo>
                    <a:pt x="2" y="409"/>
                    <a:pt x="2" y="408"/>
                    <a:pt x="2" y="406"/>
                  </a:cubicBezTo>
                  <a:cubicBezTo>
                    <a:pt x="2" y="402"/>
                    <a:pt x="3" y="398"/>
                    <a:pt x="3" y="394"/>
                  </a:cubicBezTo>
                  <a:cubicBezTo>
                    <a:pt x="4" y="391"/>
                    <a:pt x="4" y="387"/>
                    <a:pt x="5" y="383"/>
                  </a:cubicBezTo>
                  <a:cubicBezTo>
                    <a:pt x="5" y="383"/>
                    <a:pt x="5" y="383"/>
                    <a:pt x="5" y="383"/>
                  </a:cubicBezTo>
                  <a:cubicBezTo>
                    <a:pt x="5" y="382"/>
                    <a:pt x="5" y="382"/>
                    <a:pt x="5" y="382"/>
                  </a:cubicBezTo>
                  <a:cubicBezTo>
                    <a:pt x="6" y="378"/>
                    <a:pt x="6" y="374"/>
                    <a:pt x="7" y="370"/>
                  </a:cubicBezTo>
                  <a:cubicBezTo>
                    <a:pt x="8" y="366"/>
                    <a:pt x="9" y="362"/>
                    <a:pt x="10" y="358"/>
                  </a:cubicBezTo>
                  <a:cubicBezTo>
                    <a:pt x="10" y="357"/>
                    <a:pt x="10" y="355"/>
                    <a:pt x="10" y="354"/>
                  </a:cubicBezTo>
                  <a:cubicBezTo>
                    <a:pt x="11" y="353"/>
                    <a:pt x="11" y="353"/>
                    <a:pt x="11" y="352"/>
                  </a:cubicBezTo>
                  <a:cubicBezTo>
                    <a:pt x="11" y="350"/>
                    <a:pt x="12" y="347"/>
                    <a:pt x="13" y="345"/>
                  </a:cubicBezTo>
                  <a:cubicBezTo>
                    <a:pt x="14" y="341"/>
                    <a:pt x="15" y="337"/>
                    <a:pt x="16" y="333"/>
                  </a:cubicBezTo>
                  <a:cubicBezTo>
                    <a:pt x="17" y="330"/>
                    <a:pt x="17" y="327"/>
                    <a:pt x="18" y="325"/>
                  </a:cubicBezTo>
                  <a:cubicBezTo>
                    <a:pt x="18" y="324"/>
                    <a:pt x="19" y="323"/>
                    <a:pt x="19" y="323"/>
                  </a:cubicBezTo>
                  <a:cubicBezTo>
                    <a:pt x="19" y="322"/>
                    <a:pt x="19" y="321"/>
                    <a:pt x="19" y="320"/>
                  </a:cubicBezTo>
                  <a:cubicBezTo>
                    <a:pt x="21" y="316"/>
                    <a:pt x="22" y="312"/>
                    <a:pt x="24" y="308"/>
                  </a:cubicBezTo>
                  <a:cubicBezTo>
                    <a:pt x="25" y="304"/>
                    <a:pt x="26" y="300"/>
                    <a:pt x="28" y="296"/>
                  </a:cubicBezTo>
                  <a:cubicBezTo>
                    <a:pt x="28" y="296"/>
                    <a:pt x="28" y="295"/>
                    <a:pt x="28" y="295"/>
                  </a:cubicBezTo>
                  <a:cubicBezTo>
                    <a:pt x="28" y="294"/>
                    <a:pt x="28" y="294"/>
                    <a:pt x="29" y="293"/>
                  </a:cubicBezTo>
                  <a:cubicBezTo>
                    <a:pt x="30" y="290"/>
                    <a:pt x="31" y="287"/>
                    <a:pt x="32" y="285"/>
                  </a:cubicBezTo>
                  <a:cubicBezTo>
                    <a:pt x="33" y="281"/>
                    <a:pt x="35" y="277"/>
                    <a:pt x="37" y="273"/>
                  </a:cubicBezTo>
                  <a:cubicBezTo>
                    <a:pt x="38" y="271"/>
                    <a:pt x="39" y="268"/>
                    <a:pt x="40" y="266"/>
                  </a:cubicBezTo>
                  <a:cubicBezTo>
                    <a:pt x="40" y="265"/>
                    <a:pt x="40" y="265"/>
                    <a:pt x="40" y="264"/>
                  </a:cubicBezTo>
                  <a:cubicBezTo>
                    <a:pt x="41" y="264"/>
                    <a:pt x="41" y="263"/>
                    <a:pt x="41" y="262"/>
                  </a:cubicBezTo>
                  <a:cubicBezTo>
                    <a:pt x="43" y="258"/>
                    <a:pt x="45" y="254"/>
                    <a:pt x="47" y="251"/>
                  </a:cubicBezTo>
                  <a:cubicBezTo>
                    <a:pt x="48" y="247"/>
                    <a:pt x="50" y="243"/>
                    <a:pt x="52" y="239"/>
                  </a:cubicBezTo>
                  <a:cubicBezTo>
                    <a:pt x="52" y="238"/>
                    <a:pt x="53" y="237"/>
                    <a:pt x="53" y="237"/>
                  </a:cubicBezTo>
                  <a:cubicBezTo>
                    <a:pt x="53" y="236"/>
                    <a:pt x="54" y="236"/>
                    <a:pt x="54" y="235"/>
                  </a:cubicBezTo>
                  <a:cubicBezTo>
                    <a:pt x="56" y="231"/>
                    <a:pt x="58" y="228"/>
                    <a:pt x="60" y="225"/>
                  </a:cubicBezTo>
                  <a:cubicBezTo>
                    <a:pt x="62" y="220"/>
                    <a:pt x="64" y="217"/>
                    <a:pt x="66" y="213"/>
                  </a:cubicBezTo>
                  <a:cubicBezTo>
                    <a:pt x="67" y="211"/>
                    <a:pt x="68" y="209"/>
                    <a:pt x="70" y="207"/>
                  </a:cubicBezTo>
                  <a:cubicBezTo>
                    <a:pt x="70" y="206"/>
                    <a:pt x="70" y="205"/>
                    <a:pt x="71" y="204"/>
                  </a:cubicBezTo>
                  <a:cubicBezTo>
                    <a:pt x="73" y="200"/>
                    <a:pt x="76" y="197"/>
                    <a:pt x="78" y="193"/>
                  </a:cubicBezTo>
                  <a:cubicBezTo>
                    <a:pt x="81" y="189"/>
                    <a:pt x="84" y="184"/>
                    <a:pt x="87" y="179"/>
                  </a:cubicBezTo>
                  <a:cubicBezTo>
                    <a:pt x="87" y="178"/>
                    <a:pt x="88" y="177"/>
                    <a:pt x="88" y="177"/>
                  </a:cubicBezTo>
                  <a:cubicBezTo>
                    <a:pt x="93" y="170"/>
                    <a:pt x="98" y="163"/>
                    <a:pt x="103" y="156"/>
                  </a:cubicBezTo>
                  <a:cubicBezTo>
                    <a:pt x="103" y="156"/>
                    <a:pt x="103" y="155"/>
                    <a:pt x="103" y="155"/>
                  </a:cubicBezTo>
                  <a:cubicBezTo>
                    <a:pt x="103" y="155"/>
                    <a:pt x="104" y="155"/>
                    <a:pt x="104" y="155"/>
                  </a:cubicBezTo>
                  <a:cubicBezTo>
                    <a:pt x="107" y="150"/>
                    <a:pt x="110" y="146"/>
                    <a:pt x="113" y="142"/>
                  </a:cubicBezTo>
                  <a:cubicBezTo>
                    <a:pt x="116" y="138"/>
                    <a:pt x="119" y="135"/>
                    <a:pt x="122" y="131"/>
                  </a:cubicBezTo>
                  <a:cubicBezTo>
                    <a:pt x="122" y="131"/>
                    <a:pt x="123" y="131"/>
                    <a:pt x="123" y="131"/>
                  </a:cubicBezTo>
                  <a:cubicBezTo>
                    <a:pt x="123" y="130"/>
                    <a:pt x="123" y="130"/>
                    <a:pt x="123" y="130"/>
                  </a:cubicBezTo>
                  <a:cubicBezTo>
                    <a:pt x="126" y="127"/>
                    <a:pt x="129" y="124"/>
                    <a:pt x="131" y="120"/>
                  </a:cubicBezTo>
                  <a:cubicBezTo>
                    <a:pt x="134" y="117"/>
                    <a:pt x="138" y="114"/>
                    <a:pt x="141" y="110"/>
                  </a:cubicBezTo>
                  <a:cubicBezTo>
                    <a:pt x="141" y="109"/>
                    <a:pt x="142" y="109"/>
                    <a:pt x="143" y="108"/>
                  </a:cubicBezTo>
                  <a:cubicBezTo>
                    <a:pt x="143" y="107"/>
                    <a:pt x="144" y="107"/>
                    <a:pt x="145" y="106"/>
                  </a:cubicBezTo>
                  <a:cubicBezTo>
                    <a:pt x="146" y="104"/>
                    <a:pt x="148" y="102"/>
                    <a:pt x="150" y="100"/>
                  </a:cubicBezTo>
                  <a:cubicBezTo>
                    <a:pt x="153" y="97"/>
                    <a:pt x="157" y="93"/>
                    <a:pt x="160" y="90"/>
                  </a:cubicBezTo>
                  <a:cubicBezTo>
                    <a:pt x="161" y="89"/>
                    <a:pt x="163" y="88"/>
                    <a:pt x="164" y="87"/>
                  </a:cubicBezTo>
                  <a:cubicBezTo>
                    <a:pt x="165" y="86"/>
                    <a:pt x="166" y="85"/>
                    <a:pt x="166" y="84"/>
                  </a:cubicBezTo>
                  <a:cubicBezTo>
                    <a:pt x="168" y="83"/>
                    <a:pt x="169" y="82"/>
                    <a:pt x="171" y="81"/>
                  </a:cubicBezTo>
                  <a:cubicBezTo>
                    <a:pt x="174" y="77"/>
                    <a:pt x="178" y="74"/>
                    <a:pt x="181" y="71"/>
                  </a:cubicBezTo>
                  <a:cubicBezTo>
                    <a:pt x="183" y="70"/>
                    <a:pt x="185" y="68"/>
                    <a:pt x="187" y="67"/>
                  </a:cubicBezTo>
                  <a:cubicBezTo>
                    <a:pt x="187" y="66"/>
                    <a:pt x="188" y="66"/>
                    <a:pt x="189" y="65"/>
                  </a:cubicBezTo>
                  <a:cubicBezTo>
                    <a:pt x="190" y="64"/>
                    <a:pt x="191" y="63"/>
                    <a:pt x="192" y="63"/>
                  </a:cubicBezTo>
                  <a:cubicBezTo>
                    <a:pt x="195" y="60"/>
                    <a:pt x="199" y="57"/>
                    <a:pt x="203" y="54"/>
                  </a:cubicBezTo>
                  <a:cubicBezTo>
                    <a:pt x="205" y="52"/>
                    <a:pt x="208" y="50"/>
                    <a:pt x="211" y="48"/>
                  </a:cubicBezTo>
                  <a:cubicBezTo>
                    <a:pt x="211" y="48"/>
                    <a:pt x="212" y="48"/>
                    <a:pt x="212" y="48"/>
                  </a:cubicBezTo>
                  <a:cubicBezTo>
                    <a:pt x="212" y="47"/>
                    <a:pt x="213" y="47"/>
                    <a:pt x="213" y="47"/>
                  </a:cubicBezTo>
                  <a:cubicBezTo>
                    <a:pt x="216" y="45"/>
                    <a:pt x="220" y="42"/>
                    <a:pt x="223" y="40"/>
                  </a:cubicBezTo>
                  <a:cubicBezTo>
                    <a:pt x="227" y="38"/>
                    <a:pt x="230" y="36"/>
                    <a:pt x="234" y="34"/>
                  </a:cubicBezTo>
                  <a:cubicBezTo>
                    <a:pt x="234" y="33"/>
                    <a:pt x="235" y="33"/>
                    <a:pt x="236" y="32"/>
                  </a:cubicBezTo>
                  <a:cubicBezTo>
                    <a:pt x="238" y="31"/>
                    <a:pt x="241" y="30"/>
                    <a:pt x="244" y="28"/>
                  </a:cubicBezTo>
                  <a:cubicBezTo>
                    <a:pt x="247" y="26"/>
                    <a:pt x="250" y="25"/>
                    <a:pt x="253" y="23"/>
                  </a:cubicBezTo>
                  <a:cubicBezTo>
                    <a:pt x="255" y="22"/>
                    <a:pt x="257" y="21"/>
                    <a:pt x="259" y="20"/>
                  </a:cubicBezTo>
                  <a:cubicBezTo>
                    <a:pt x="260" y="20"/>
                    <a:pt x="261" y="20"/>
                    <a:pt x="261" y="20"/>
                  </a:cubicBezTo>
                  <a:cubicBezTo>
                    <a:pt x="262" y="19"/>
                    <a:pt x="262" y="19"/>
                    <a:pt x="263" y="19"/>
                  </a:cubicBezTo>
                  <a:cubicBezTo>
                    <a:pt x="266" y="17"/>
                    <a:pt x="269" y="16"/>
                    <a:pt x="273" y="15"/>
                  </a:cubicBezTo>
                  <a:cubicBezTo>
                    <a:pt x="276" y="13"/>
                    <a:pt x="279" y="12"/>
                    <a:pt x="282" y="11"/>
                  </a:cubicBezTo>
                  <a:cubicBezTo>
                    <a:pt x="283" y="11"/>
                    <a:pt x="283" y="11"/>
                    <a:pt x="284" y="11"/>
                  </a:cubicBezTo>
                  <a:cubicBezTo>
                    <a:pt x="284" y="10"/>
                    <a:pt x="284" y="10"/>
                    <a:pt x="285" y="10"/>
                  </a:cubicBezTo>
                  <a:cubicBezTo>
                    <a:pt x="287" y="9"/>
                    <a:pt x="289" y="9"/>
                    <a:pt x="291" y="8"/>
                  </a:cubicBezTo>
                  <a:cubicBezTo>
                    <a:pt x="295" y="7"/>
                    <a:pt x="298" y="6"/>
                    <a:pt x="301" y="5"/>
                  </a:cubicBezTo>
                  <a:cubicBezTo>
                    <a:pt x="303" y="5"/>
                    <a:pt x="304" y="5"/>
                    <a:pt x="306" y="4"/>
                  </a:cubicBezTo>
                  <a:cubicBezTo>
                    <a:pt x="307" y="4"/>
                    <a:pt x="307" y="4"/>
                    <a:pt x="308" y="4"/>
                  </a:cubicBezTo>
                  <a:cubicBezTo>
                    <a:pt x="309" y="3"/>
                    <a:pt x="310" y="3"/>
                    <a:pt x="311" y="3"/>
                  </a:cubicBezTo>
                  <a:cubicBezTo>
                    <a:pt x="315" y="2"/>
                    <a:pt x="318" y="2"/>
                    <a:pt x="321" y="1"/>
                  </a:cubicBezTo>
                  <a:cubicBezTo>
                    <a:pt x="324" y="1"/>
                    <a:pt x="326" y="1"/>
                    <a:pt x="327" y="1"/>
                  </a:cubicBezTo>
                  <a:cubicBezTo>
                    <a:pt x="328" y="1"/>
                    <a:pt x="329" y="1"/>
                    <a:pt x="330" y="0"/>
                  </a:cubicBezTo>
                  <a:cubicBezTo>
                    <a:pt x="330" y="0"/>
                    <a:pt x="331" y="0"/>
                    <a:pt x="332" y="0"/>
                  </a:cubicBezTo>
                  <a:cubicBezTo>
                    <a:pt x="336" y="0"/>
                    <a:pt x="340" y="0"/>
                    <a:pt x="343" y="0"/>
                  </a:cubicBezTo>
                  <a:cubicBezTo>
                    <a:pt x="345" y="0"/>
                    <a:pt x="346" y="0"/>
                    <a:pt x="348" y="0"/>
                  </a:cubicBezTo>
                  <a:cubicBezTo>
                    <a:pt x="349" y="0"/>
                    <a:pt x="350" y="0"/>
                    <a:pt x="351" y="0"/>
                  </a:cubicBezTo>
                  <a:cubicBezTo>
                    <a:pt x="353" y="0"/>
                    <a:pt x="354" y="0"/>
                    <a:pt x="356" y="0"/>
                  </a:cubicBezTo>
                  <a:cubicBezTo>
                    <a:pt x="360" y="1"/>
                    <a:pt x="365" y="1"/>
                    <a:pt x="369" y="2"/>
                  </a:cubicBezTo>
                  <a:cubicBezTo>
                    <a:pt x="369" y="2"/>
                    <a:pt x="369" y="2"/>
                    <a:pt x="369" y="2"/>
                  </a:cubicBezTo>
                  <a:cubicBezTo>
                    <a:pt x="370" y="3"/>
                    <a:pt x="370" y="3"/>
                    <a:pt x="371" y="3"/>
                  </a:cubicBezTo>
                  <a:cubicBezTo>
                    <a:pt x="376" y="4"/>
                    <a:pt x="381" y="5"/>
                    <a:pt x="386" y="7"/>
                  </a:cubicBezTo>
                  <a:cubicBezTo>
                    <a:pt x="386" y="7"/>
                    <a:pt x="386" y="7"/>
                    <a:pt x="387" y="7"/>
                  </a:cubicBezTo>
                  <a:cubicBezTo>
                    <a:pt x="393" y="10"/>
                    <a:pt x="399" y="12"/>
                    <a:pt x="404" y="16"/>
                  </a:cubicBezTo>
                  <a:cubicBezTo>
                    <a:pt x="453" y="44"/>
                    <a:pt x="453" y="44"/>
                    <a:pt x="453" y="44"/>
                  </a:cubicBezTo>
                  <a:cubicBezTo>
                    <a:pt x="448" y="41"/>
                    <a:pt x="441" y="38"/>
                    <a:pt x="435" y="36"/>
                  </a:cubicBezTo>
                  <a:cubicBezTo>
                    <a:pt x="430" y="34"/>
                    <a:pt x="425" y="32"/>
                    <a:pt x="419" y="31"/>
                  </a:cubicBezTo>
                  <a:cubicBezTo>
                    <a:pt x="419" y="31"/>
                    <a:pt x="418" y="31"/>
                    <a:pt x="418" y="31"/>
                  </a:cubicBezTo>
                  <a:cubicBezTo>
                    <a:pt x="412" y="30"/>
                    <a:pt x="406" y="29"/>
                    <a:pt x="400" y="28"/>
                  </a:cubicBezTo>
                  <a:cubicBezTo>
                    <a:pt x="399" y="28"/>
                    <a:pt x="398" y="28"/>
                    <a:pt x="396" y="28"/>
                  </a:cubicBezTo>
                  <a:cubicBezTo>
                    <a:pt x="390" y="28"/>
                    <a:pt x="385" y="28"/>
                    <a:pt x="378" y="29"/>
                  </a:cubicBezTo>
                  <a:cubicBezTo>
                    <a:pt x="378" y="29"/>
                    <a:pt x="377" y="29"/>
                    <a:pt x="376" y="29"/>
                  </a:cubicBezTo>
                  <a:cubicBezTo>
                    <a:pt x="370" y="30"/>
                    <a:pt x="363" y="31"/>
                    <a:pt x="357" y="32"/>
                  </a:cubicBezTo>
                  <a:cubicBezTo>
                    <a:pt x="356" y="32"/>
                    <a:pt x="355" y="32"/>
                    <a:pt x="354" y="32"/>
                  </a:cubicBezTo>
                  <a:cubicBezTo>
                    <a:pt x="348" y="34"/>
                    <a:pt x="340" y="36"/>
                    <a:pt x="334" y="38"/>
                  </a:cubicBezTo>
                  <a:cubicBezTo>
                    <a:pt x="333" y="38"/>
                    <a:pt x="332" y="39"/>
                    <a:pt x="332" y="39"/>
                  </a:cubicBezTo>
                  <a:cubicBezTo>
                    <a:pt x="325" y="41"/>
                    <a:pt x="317" y="44"/>
                    <a:pt x="310" y="48"/>
                  </a:cubicBezTo>
                  <a:cubicBezTo>
                    <a:pt x="309" y="48"/>
                    <a:pt x="308" y="48"/>
                    <a:pt x="308" y="49"/>
                  </a:cubicBezTo>
                  <a:cubicBezTo>
                    <a:pt x="300" y="52"/>
                    <a:pt x="293" y="56"/>
                    <a:pt x="285" y="61"/>
                  </a:cubicBezTo>
                  <a:cubicBezTo>
                    <a:pt x="276" y="65"/>
                    <a:pt x="268" y="70"/>
                    <a:pt x="261" y="76"/>
                  </a:cubicBezTo>
                  <a:cubicBezTo>
                    <a:pt x="260" y="76"/>
                    <a:pt x="260" y="76"/>
                    <a:pt x="259" y="77"/>
                  </a:cubicBezTo>
                  <a:cubicBezTo>
                    <a:pt x="252" y="82"/>
                    <a:pt x="245" y="87"/>
                    <a:pt x="238" y="93"/>
                  </a:cubicBezTo>
                  <a:cubicBezTo>
                    <a:pt x="237" y="94"/>
                    <a:pt x="236" y="94"/>
                    <a:pt x="235" y="95"/>
                  </a:cubicBezTo>
                  <a:cubicBezTo>
                    <a:pt x="228" y="101"/>
                    <a:pt x="222" y="106"/>
                    <a:pt x="215" y="113"/>
                  </a:cubicBezTo>
                  <a:cubicBezTo>
                    <a:pt x="214" y="113"/>
                    <a:pt x="213" y="114"/>
                    <a:pt x="213" y="115"/>
                  </a:cubicBezTo>
                  <a:cubicBezTo>
                    <a:pt x="206" y="121"/>
                    <a:pt x="200" y="127"/>
                    <a:pt x="193" y="134"/>
                  </a:cubicBezTo>
                  <a:cubicBezTo>
                    <a:pt x="193" y="135"/>
                    <a:pt x="192" y="135"/>
                    <a:pt x="191" y="136"/>
                  </a:cubicBezTo>
                  <a:cubicBezTo>
                    <a:pt x="185" y="143"/>
                    <a:pt x="178" y="151"/>
                    <a:pt x="172" y="158"/>
                  </a:cubicBezTo>
                  <a:cubicBezTo>
                    <a:pt x="172" y="158"/>
                    <a:pt x="171" y="159"/>
                    <a:pt x="171" y="159"/>
                  </a:cubicBezTo>
                  <a:cubicBezTo>
                    <a:pt x="165" y="167"/>
                    <a:pt x="159" y="175"/>
                    <a:pt x="152" y="183"/>
                  </a:cubicBezTo>
                  <a:cubicBezTo>
                    <a:pt x="152" y="183"/>
                    <a:pt x="152" y="183"/>
                    <a:pt x="152" y="184"/>
                  </a:cubicBezTo>
                  <a:cubicBezTo>
                    <a:pt x="146" y="191"/>
                    <a:pt x="141" y="199"/>
                    <a:pt x="135" y="207"/>
                  </a:cubicBezTo>
                  <a:cubicBezTo>
                    <a:pt x="132" y="212"/>
                    <a:pt x="129" y="217"/>
                    <a:pt x="126" y="222"/>
                  </a:cubicBezTo>
                  <a:cubicBezTo>
                    <a:pt x="123" y="226"/>
                    <a:pt x="121" y="230"/>
                    <a:pt x="118" y="235"/>
                  </a:cubicBezTo>
                  <a:cubicBezTo>
                    <a:pt x="117" y="237"/>
                    <a:pt x="116" y="239"/>
                    <a:pt x="115" y="241"/>
                  </a:cubicBezTo>
                  <a:cubicBezTo>
                    <a:pt x="111" y="248"/>
                    <a:pt x="107" y="256"/>
                    <a:pt x="103" y="263"/>
                  </a:cubicBezTo>
                  <a:cubicBezTo>
                    <a:pt x="102" y="264"/>
                    <a:pt x="102" y="264"/>
                    <a:pt x="102" y="265"/>
                  </a:cubicBezTo>
                  <a:cubicBezTo>
                    <a:pt x="97" y="274"/>
                    <a:pt x="93" y="283"/>
                    <a:pt x="89" y="293"/>
                  </a:cubicBezTo>
                  <a:cubicBezTo>
                    <a:pt x="89" y="293"/>
                    <a:pt x="88" y="294"/>
                    <a:pt x="88" y="294"/>
                  </a:cubicBezTo>
                  <a:cubicBezTo>
                    <a:pt x="84" y="303"/>
                    <a:pt x="81" y="312"/>
                    <a:pt x="77" y="322"/>
                  </a:cubicBezTo>
                  <a:cubicBezTo>
                    <a:pt x="77" y="322"/>
                    <a:pt x="77" y="322"/>
                    <a:pt x="77" y="323"/>
                  </a:cubicBezTo>
                  <a:cubicBezTo>
                    <a:pt x="73" y="332"/>
                    <a:pt x="70" y="342"/>
                    <a:pt x="67" y="351"/>
                  </a:cubicBezTo>
                  <a:cubicBezTo>
                    <a:pt x="67" y="352"/>
                    <a:pt x="67" y="352"/>
                    <a:pt x="67" y="353"/>
                  </a:cubicBezTo>
                  <a:cubicBezTo>
                    <a:pt x="64" y="362"/>
                    <a:pt x="62" y="371"/>
                    <a:pt x="60" y="380"/>
                  </a:cubicBezTo>
                  <a:cubicBezTo>
                    <a:pt x="59" y="381"/>
                    <a:pt x="59" y="382"/>
                    <a:pt x="59" y="382"/>
                  </a:cubicBezTo>
                  <a:cubicBezTo>
                    <a:pt x="57" y="392"/>
                    <a:pt x="55" y="401"/>
                    <a:pt x="53" y="411"/>
                  </a:cubicBezTo>
                  <a:cubicBezTo>
                    <a:pt x="53" y="411"/>
                    <a:pt x="53" y="411"/>
                    <a:pt x="53" y="411"/>
                  </a:cubicBezTo>
                  <a:cubicBezTo>
                    <a:pt x="52" y="421"/>
                    <a:pt x="51" y="430"/>
                    <a:pt x="50" y="439"/>
                  </a:cubicBezTo>
                  <a:cubicBezTo>
                    <a:pt x="50" y="440"/>
                    <a:pt x="50" y="440"/>
                    <a:pt x="50" y="441"/>
                  </a:cubicBezTo>
                  <a:cubicBezTo>
                    <a:pt x="49" y="451"/>
                    <a:pt x="49" y="460"/>
                    <a:pt x="49" y="469"/>
                  </a:cubicBezTo>
                  <a:cubicBezTo>
                    <a:pt x="49" y="478"/>
                    <a:pt x="49" y="486"/>
                    <a:pt x="50" y="495"/>
                  </a:cubicBezTo>
                  <a:cubicBezTo>
                    <a:pt x="50" y="496"/>
                    <a:pt x="50" y="496"/>
                    <a:pt x="50" y="497"/>
                  </a:cubicBezTo>
                  <a:cubicBezTo>
                    <a:pt x="51" y="505"/>
                    <a:pt x="52" y="512"/>
                    <a:pt x="53" y="519"/>
                  </a:cubicBezTo>
                  <a:cubicBezTo>
                    <a:pt x="54" y="520"/>
                    <a:pt x="54" y="521"/>
                    <a:pt x="54" y="522"/>
                  </a:cubicBezTo>
                  <a:cubicBezTo>
                    <a:pt x="56" y="529"/>
                    <a:pt x="57" y="535"/>
                    <a:pt x="59" y="542"/>
                  </a:cubicBezTo>
                  <a:cubicBezTo>
                    <a:pt x="60" y="543"/>
                    <a:pt x="60" y="544"/>
                    <a:pt x="60" y="545"/>
                  </a:cubicBezTo>
                  <a:cubicBezTo>
                    <a:pt x="62" y="551"/>
                    <a:pt x="64" y="556"/>
                    <a:pt x="67" y="562"/>
                  </a:cubicBezTo>
                  <a:cubicBezTo>
                    <a:pt x="67" y="562"/>
                    <a:pt x="68" y="563"/>
                    <a:pt x="68" y="564"/>
                  </a:cubicBezTo>
                  <a:cubicBezTo>
                    <a:pt x="71" y="570"/>
                    <a:pt x="74" y="576"/>
                    <a:pt x="77" y="581"/>
                  </a:cubicBezTo>
                  <a:cubicBezTo>
                    <a:pt x="82" y="589"/>
                    <a:pt x="88" y="595"/>
                    <a:pt x="93" y="601"/>
                  </a:cubicBezTo>
                  <a:cubicBezTo>
                    <a:pt x="95" y="603"/>
                    <a:pt x="97" y="604"/>
                    <a:pt x="98" y="606"/>
                  </a:cubicBezTo>
                  <a:cubicBezTo>
                    <a:pt x="104" y="611"/>
                    <a:pt x="111" y="617"/>
                    <a:pt x="118" y="621"/>
                  </a:cubicBezTo>
                  <a:cubicBezTo>
                    <a:pt x="69" y="593"/>
                    <a:pt x="69" y="593"/>
                    <a:pt x="69" y="593"/>
                  </a:cubicBezTo>
                  <a:cubicBezTo>
                    <a:pt x="62" y="588"/>
                    <a:pt x="56" y="583"/>
                    <a:pt x="49" y="578"/>
                  </a:cubicBezTo>
                  <a:cubicBezTo>
                    <a:pt x="48" y="576"/>
                    <a:pt x="47" y="575"/>
                    <a:pt x="45" y="573"/>
                  </a:cubicBezTo>
                  <a:cubicBezTo>
                    <a:pt x="39" y="567"/>
                    <a:pt x="33" y="561"/>
                    <a:pt x="29" y="553"/>
                  </a:cubicBezTo>
                  <a:cubicBezTo>
                    <a:pt x="29" y="553"/>
                    <a:pt x="29" y="553"/>
                    <a:pt x="29" y="553"/>
                  </a:cubicBezTo>
                  <a:cubicBezTo>
                    <a:pt x="25" y="548"/>
                    <a:pt x="22" y="542"/>
                    <a:pt x="20" y="537"/>
                  </a:cubicBezTo>
                  <a:cubicBezTo>
                    <a:pt x="19" y="536"/>
                    <a:pt x="19" y="536"/>
                    <a:pt x="19" y="536"/>
                  </a:cubicBezTo>
                  <a:cubicBezTo>
                    <a:pt x="19" y="535"/>
                    <a:pt x="19" y="534"/>
                    <a:pt x="18" y="533"/>
                  </a:cubicBezTo>
                  <a:cubicBezTo>
                    <a:pt x="17" y="530"/>
                    <a:pt x="15" y="527"/>
                    <a:pt x="14" y="523"/>
                  </a:cubicBezTo>
                  <a:cubicBezTo>
                    <a:pt x="13" y="521"/>
                    <a:pt x="13" y="519"/>
                    <a:pt x="12" y="517"/>
                  </a:cubicBezTo>
                  <a:cubicBezTo>
                    <a:pt x="11" y="516"/>
                    <a:pt x="11" y="515"/>
                    <a:pt x="11" y="514"/>
                  </a:cubicBezTo>
                  <a:cubicBezTo>
                    <a:pt x="10" y="513"/>
                    <a:pt x="10" y="512"/>
                    <a:pt x="10" y="511"/>
                  </a:cubicBezTo>
                  <a:cubicBezTo>
                    <a:pt x="9" y="507"/>
                    <a:pt x="8" y="503"/>
                    <a:pt x="7" y="499"/>
                  </a:cubicBezTo>
                  <a:cubicBezTo>
                    <a:pt x="6" y="497"/>
                    <a:pt x="6" y="495"/>
                    <a:pt x="6" y="494"/>
                  </a:cubicBezTo>
                  <a:cubicBezTo>
                    <a:pt x="6" y="493"/>
                    <a:pt x="5" y="492"/>
                    <a:pt x="5" y="491"/>
                  </a:cubicBezTo>
                  <a:cubicBezTo>
                    <a:pt x="5" y="490"/>
                    <a:pt x="5" y="488"/>
                    <a:pt x="4" y="487"/>
                  </a:cubicBezTo>
                  <a:cubicBezTo>
                    <a:pt x="4" y="483"/>
                    <a:pt x="3" y="479"/>
                    <a:pt x="2" y="476"/>
                  </a:cubicBezTo>
                  <a:cubicBezTo>
                    <a:pt x="2" y="473"/>
                    <a:pt x="2" y="471"/>
                    <a:pt x="2" y="469"/>
                  </a:cubicBezTo>
                  <a:cubicBezTo>
                    <a:pt x="2" y="468"/>
                    <a:pt x="2" y="467"/>
                    <a:pt x="1" y="467"/>
                  </a:cubicBezTo>
                  <a:cubicBezTo>
                    <a:pt x="1" y="466"/>
                    <a:pt x="1" y="465"/>
                    <a:pt x="1" y="464"/>
                  </a:cubicBezTo>
                  <a:cubicBezTo>
                    <a:pt x="1" y="460"/>
                    <a:pt x="1" y="457"/>
                    <a:pt x="1" y="453"/>
                  </a:cubicBezTo>
                  <a:cubicBezTo>
                    <a:pt x="0" y="449"/>
                    <a:pt x="0" y="445"/>
                    <a:pt x="0" y="441"/>
                  </a:cubicBezTo>
                  <a:cubicBezTo>
                    <a:pt x="0" y="441"/>
                    <a:pt x="0" y="441"/>
                    <a:pt x="0" y="441"/>
                  </a:cubicBezTo>
                  <a:cubicBezTo>
                    <a:pt x="0" y="437"/>
                    <a:pt x="0" y="433"/>
                    <a:pt x="0" y="430"/>
                  </a:cubicBezTo>
                  <a:close/>
                </a:path>
              </a:pathLst>
            </a:custGeom>
            <a:solidFill>
              <a:srgbClr val="E5E4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5105400" y="4665664"/>
              <a:ext cx="471488" cy="692150"/>
            </a:xfrm>
            <a:custGeom>
              <a:rect b="b" l="l" r="r" t="t"/>
              <a:pathLst>
                <a:path extrusionOk="0" h="694" w="473">
                  <a:moveTo>
                    <a:pt x="51" y="493"/>
                  </a:moveTo>
                  <a:cubicBezTo>
                    <a:pt x="56" y="488"/>
                    <a:pt x="56" y="488"/>
                    <a:pt x="56" y="488"/>
                  </a:cubicBezTo>
                  <a:cubicBezTo>
                    <a:pt x="74" y="474"/>
                    <a:pt x="74" y="474"/>
                    <a:pt x="74" y="474"/>
                  </a:cubicBezTo>
                  <a:cubicBezTo>
                    <a:pt x="152" y="401"/>
                    <a:pt x="173" y="320"/>
                    <a:pt x="121" y="275"/>
                  </a:cubicBezTo>
                  <a:cubicBezTo>
                    <a:pt x="107" y="263"/>
                    <a:pt x="107" y="263"/>
                    <a:pt x="107" y="263"/>
                  </a:cubicBezTo>
                  <a:cubicBezTo>
                    <a:pt x="107" y="263"/>
                    <a:pt x="106" y="263"/>
                    <a:pt x="106" y="264"/>
                  </a:cubicBezTo>
                  <a:cubicBezTo>
                    <a:pt x="96" y="269"/>
                    <a:pt x="64" y="330"/>
                    <a:pt x="51" y="384"/>
                  </a:cubicBezTo>
                  <a:cubicBezTo>
                    <a:pt x="38" y="443"/>
                    <a:pt x="41" y="499"/>
                    <a:pt x="51" y="493"/>
                  </a:cubicBezTo>
                  <a:close/>
                  <a:moveTo>
                    <a:pt x="125" y="592"/>
                  </a:moveTo>
                  <a:cubicBezTo>
                    <a:pt x="88" y="582"/>
                    <a:pt x="60" y="551"/>
                    <a:pt x="67" y="539"/>
                  </a:cubicBezTo>
                  <a:cubicBezTo>
                    <a:pt x="89" y="516"/>
                    <a:pt x="89" y="516"/>
                    <a:pt x="89" y="516"/>
                  </a:cubicBezTo>
                  <a:cubicBezTo>
                    <a:pt x="107" y="498"/>
                    <a:pt x="124" y="485"/>
                    <a:pt x="138" y="476"/>
                  </a:cubicBezTo>
                  <a:cubicBezTo>
                    <a:pt x="187" y="448"/>
                    <a:pt x="217" y="472"/>
                    <a:pt x="215" y="546"/>
                  </a:cubicBezTo>
                  <a:cubicBezTo>
                    <a:pt x="215" y="566"/>
                    <a:pt x="215" y="566"/>
                    <a:pt x="215" y="566"/>
                  </a:cubicBezTo>
                  <a:cubicBezTo>
                    <a:pt x="215" y="572"/>
                    <a:pt x="215" y="572"/>
                    <a:pt x="215" y="572"/>
                  </a:cubicBezTo>
                  <a:cubicBezTo>
                    <a:pt x="214" y="575"/>
                    <a:pt x="211" y="579"/>
                    <a:pt x="205" y="582"/>
                  </a:cubicBezTo>
                  <a:cubicBezTo>
                    <a:pt x="188" y="591"/>
                    <a:pt x="154" y="599"/>
                    <a:pt x="125" y="592"/>
                  </a:cubicBezTo>
                  <a:close/>
                  <a:moveTo>
                    <a:pt x="236" y="287"/>
                  </a:moveTo>
                  <a:cubicBezTo>
                    <a:pt x="241" y="284"/>
                    <a:pt x="247" y="275"/>
                    <a:pt x="247" y="269"/>
                  </a:cubicBezTo>
                  <a:cubicBezTo>
                    <a:pt x="247" y="262"/>
                    <a:pt x="241" y="261"/>
                    <a:pt x="236" y="264"/>
                  </a:cubicBezTo>
                  <a:cubicBezTo>
                    <a:pt x="229" y="268"/>
                    <a:pt x="226" y="273"/>
                    <a:pt x="226" y="281"/>
                  </a:cubicBezTo>
                  <a:cubicBezTo>
                    <a:pt x="226" y="287"/>
                    <a:pt x="229" y="291"/>
                    <a:pt x="236" y="287"/>
                  </a:cubicBezTo>
                  <a:close/>
                  <a:moveTo>
                    <a:pt x="237" y="429"/>
                  </a:moveTo>
                  <a:cubicBezTo>
                    <a:pt x="242" y="426"/>
                    <a:pt x="247" y="417"/>
                    <a:pt x="247" y="411"/>
                  </a:cubicBezTo>
                  <a:cubicBezTo>
                    <a:pt x="247" y="403"/>
                    <a:pt x="241" y="403"/>
                    <a:pt x="237" y="406"/>
                  </a:cubicBezTo>
                  <a:cubicBezTo>
                    <a:pt x="230" y="409"/>
                    <a:pt x="226" y="415"/>
                    <a:pt x="226" y="423"/>
                  </a:cubicBezTo>
                  <a:cubicBezTo>
                    <a:pt x="226" y="429"/>
                    <a:pt x="230" y="433"/>
                    <a:pt x="237" y="429"/>
                  </a:cubicBezTo>
                  <a:close/>
                  <a:moveTo>
                    <a:pt x="164" y="388"/>
                  </a:moveTo>
                  <a:cubicBezTo>
                    <a:pt x="164" y="380"/>
                    <a:pt x="168" y="374"/>
                    <a:pt x="175" y="370"/>
                  </a:cubicBezTo>
                  <a:cubicBezTo>
                    <a:pt x="180" y="367"/>
                    <a:pt x="185" y="368"/>
                    <a:pt x="185" y="376"/>
                  </a:cubicBezTo>
                  <a:cubicBezTo>
                    <a:pt x="185" y="382"/>
                    <a:pt x="180" y="391"/>
                    <a:pt x="175" y="394"/>
                  </a:cubicBezTo>
                  <a:cubicBezTo>
                    <a:pt x="168" y="398"/>
                    <a:pt x="164" y="394"/>
                    <a:pt x="164" y="388"/>
                  </a:cubicBezTo>
                  <a:close/>
                  <a:moveTo>
                    <a:pt x="313" y="135"/>
                  </a:moveTo>
                  <a:cubicBezTo>
                    <a:pt x="327" y="105"/>
                    <a:pt x="327" y="105"/>
                    <a:pt x="327" y="105"/>
                  </a:cubicBezTo>
                  <a:cubicBezTo>
                    <a:pt x="327" y="93"/>
                    <a:pt x="280" y="98"/>
                    <a:pt x="234" y="125"/>
                  </a:cubicBezTo>
                  <a:cubicBezTo>
                    <a:pt x="188" y="151"/>
                    <a:pt x="142" y="200"/>
                    <a:pt x="145" y="210"/>
                  </a:cubicBezTo>
                  <a:cubicBezTo>
                    <a:pt x="148" y="212"/>
                    <a:pt x="148" y="212"/>
                    <a:pt x="148" y="212"/>
                  </a:cubicBezTo>
                  <a:cubicBezTo>
                    <a:pt x="159" y="224"/>
                    <a:pt x="159" y="224"/>
                    <a:pt x="159" y="224"/>
                  </a:cubicBezTo>
                  <a:cubicBezTo>
                    <a:pt x="182" y="250"/>
                    <a:pt x="209" y="254"/>
                    <a:pt x="236" y="238"/>
                  </a:cubicBezTo>
                  <a:cubicBezTo>
                    <a:pt x="263" y="222"/>
                    <a:pt x="290" y="187"/>
                    <a:pt x="313" y="135"/>
                  </a:cubicBezTo>
                  <a:close/>
                  <a:moveTo>
                    <a:pt x="308" y="305"/>
                  </a:moveTo>
                  <a:cubicBezTo>
                    <a:pt x="308" y="297"/>
                    <a:pt x="303" y="296"/>
                    <a:pt x="298" y="299"/>
                  </a:cubicBezTo>
                  <a:cubicBezTo>
                    <a:pt x="291" y="303"/>
                    <a:pt x="288" y="309"/>
                    <a:pt x="288" y="317"/>
                  </a:cubicBezTo>
                  <a:cubicBezTo>
                    <a:pt x="288" y="322"/>
                    <a:pt x="291" y="327"/>
                    <a:pt x="298" y="323"/>
                  </a:cubicBezTo>
                  <a:cubicBezTo>
                    <a:pt x="303" y="320"/>
                    <a:pt x="308" y="311"/>
                    <a:pt x="308" y="305"/>
                  </a:cubicBezTo>
                  <a:close/>
                  <a:moveTo>
                    <a:pt x="257" y="549"/>
                  </a:moveTo>
                  <a:cubicBezTo>
                    <a:pt x="259" y="551"/>
                    <a:pt x="262" y="550"/>
                    <a:pt x="267" y="547"/>
                  </a:cubicBezTo>
                  <a:cubicBezTo>
                    <a:pt x="284" y="537"/>
                    <a:pt x="319" y="504"/>
                    <a:pt x="348" y="463"/>
                  </a:cubicBezTo>
                  <a:cubicBezTo>
                    <a:pt x="388" y="411"/>
                    <a:pt x="413" y="345"/>
                    <a:pt x="404" y="344"/>
                  </a:cubicBezTo>
                  <a:cubicBezTo>
                    <a:pt x="399" y="345"/>
                    <a:pt x="399" y="345"/>
                    <a:pt x="399" y="345"/>
                  </a:cubicBezTo>
                  <a:cubicBezTo>
                    <a:pt x="384" y="348"/>
                    <a:pt x="384" y="348"/>
                    <a:pt x="384" y="348"/>
                  </a:cubicBezTo>
                  <a:cubicBezTo>
                    <a:pt x="366" y="350"/>
                    <a:pt x="350" y="356"/>
                    <a:pt x="335" y="365"/>
                  </a:cubicBezTo>
                  <a:cubicBezTo>
                    <a:pt x="286" y="393"/>
                    <a:pt x="256" y="452"/>
                    <a:pt x="257" y="524"/>
                  </a:cubicBezTo>
                  <a:cubicBezTo>
                    <a:pt x="257" y="549"/>
                    <a:pt x="257" y="549"/>
                    <a:pt x="257" y="549"/>
                  </a:cubicBezTo>
                  <a:close/>
                  <a:moveTo>
                    <a:pt x="420" y="171"/>
                  </a:moveTo>
                  <a:cubicBezTo>
                    <a:pt x="433" y="213"/>
                    <a:pt x="430" y="274"/>
                    <a:pt x="420" y="282"/>
                  </a:cubicBezTo>
                  <a:cubicBezTo>
                    <a:pt x="399" y="286"/>
                    <a:pt x="399" y="286"/>
                    <a:pt x="399" y="286"/>
                  </a:cubicBezTo>
                  <a:cubicBezTo>
                    <a:pt x="319" y="305"/>
                    <a:pt x="300" y="249"/>
                    <a:pt x="351" y="144"/>
                  </a:cubicBezTo>
                  <a:cubicBezTo>
                    <a:pt x="361" y="122"/>
                    <a:pt x="361" y="122"/>
                    <a:pt x="361" y="122"/>
                  </a:cubicBezTo>
                  <a:cubicBezTo>
                    <a:pt x="364" y="115"/>
                    <a:pt x="364" y="115"/>
                    <a:pt x="364" y="115"/>
                  </a:cubicBezTo>
                  <a:cubicBezTo>
                    <a:pt x="365" y="114"/>
                    <a:pt x="366" y="113"/>
                    <a:pt x="367" y="112"/>
                  </a:cubicBezTo>
                  <a:cubicBezTo>
                    <a:pt x="378" y="106"/>
                    <a:pt x="407" y="132"/>
                    <a:pt x="420" y="171"/>
                  </a:cubicBezTo>
                  <a:close/>
                  <a:moveTo>
                    <a:pt x="236" y="75"/>
                  </a:moveTo>
                  <a:cubicBezTo>
                    <a:pt x="366" y="0"/>
                    <a:pt x="472" y="58"/>
                    <a:pt x="473" y="210"/>
                  </a:cubicBezTo>
                  <a:cubicBezTo>
                    <a:pt x="473" y="359"/>
                    <a:pt x="367" y="543"/>
                    <a:pt x="237" y="618"/>
                  </a:cubicBezTo>
                  <a:cubicBezTo>
                    <a:pt x="105" y="694"/>
                    <a:pt x="0" y="632"/>
                    <a:pt x="0" y="483"/>
                  </a:cubicBezTo>
                  <a:cubicBezTo>
                    <a:pt x="0" y="331"/>
                    <a:pt x="104" y="151"/>
                    <a:pt x="236" y="75"/>
                  </a:cubicBezTo>
                  <a:close/>
                </a:path>
              </a:pathLst>
            </a:custGeom>
            <a:solidFill>
              <a:srgbClr val="A09D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5300663" y="4957764"/>
              <a:ext cx="77788" cy="104775"/>
            </a:xfrm>
            <a:custGeom>
              <a:rect b="b" l="l" r="r" t="t"/>
              <a:pathLst>
                <a:path extrusionOk="0" h="104" w="78">
                  <a:moveTo>
                    <a:pt x="0" y="71"/>
                  </a:moveTo>
                  <a:cubicBezTo>
                    <a:pt x="0" y="71"/>
                    <a:pt x="0" y="70"/>
                    <a:pt x="0" y="69"/>
                  </a:cubicBezTo>
                  <a:cubicBezTo>
                    <a:pt x="0" y="69"/>
                    <a:pt x="0" y="68"/>
                    <a:pt x="0" y="67"/>
                  </a:cubicBezTo>
                  <a:cubicBezTo>
                    <a:pt x="0" y="67"/>
                    <a:pt x="0" y="66"/>
                    <a:pt x="0" y="65"/>
                  </a:cubicBezTo>
                  <a:cubicBezTo>
                    <a:pt x="1" y="65"/>
                    <a:pt x="1" y="64"/>
                    <a:pt x="1" y="63"/>
                  </a:cubicBezTo>
                  <a:cubicBezTo>
                    <a:pt x="1" y="63"/>
                    <a:pt x="1" y="62"/>
                    <a:pt x="1" y="61"/>
                  </a:cubicBezTo>
                  <a:cubicBezTo>
                    <a:pt x="1" y="60"/>
                    <a:pt x="1" y="60"/>
                    <a:pt x="2" y="59"/>
                  </a:cubicBezTo>
                  <a:cubicBezTo>
                    <a:pt x="2" y="58"/>
                    <a:pt x="2" y="58"/>
                    <a:pt x="2" y="57"/>
                  </a:cubicBezTo>
                  <a:cubicBezTo>
                    <a:pt x="2" y="56"/>
                    <a:pt x="2" y="56"/>
                    <a:pt x="3" y="55"/>
                  </a:cubicBezTo>
                  <a:cubicBezTo>
                    <a:pt x="3" y="55"/>
                    <a:pt x="3" y="54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52"/>
                    <a:pt x="4" y="52"/>
                    <a:pt x="4" y="51"/>
                  </a:cubicBezTo>
                  <a:cubicBezTo>
                    <a:pt x="4" y="50"/>
                    <a:pt x="4" y="50"/>
                    <a:pt x="4" y="49"/>
                  </a:cubicBezTo>
                  <a:cubicBezTo>
                    <a:pt x="5" y="48"/>
                    <a:pt x="5" y="48"/>
                    <a:pt x="5" y="47"/>
                  </a:cubicBezTo>
                  <a:cubicBezTo>
                    <a:pt x="5" y="46"/>
                    <a:pt x="6" y="46"/>
                    <a:pt x="6" y="45"/>
                  </a:cubicBezTo>
                  <a:cubicBezTo>
                    <a:pt x="6" y="45"/>
                    <a:pt x="7" y="44"/>
                    <a:pt x="7" y="43"/>
                  </a:cubicBezTo>
                  <a:cubicBezTo>
                    <a:pt x="7" y="43"/>
                    <a:pt x="7" y="42"/>
                    <a:pt x="8" y="41"/>
                  </a:cubicBezTo>
                  <a:cubicBezTo>
                    <a:pt x="8" y="41"/>
                    <a:pt x="8" y="40"/>
                    <a:pt x="9" y="39"/>
                  </a:cubicBezTo>
                  <a:cubicBezTo>
                    <a:pt x="9" y="39"/>
                    <a:pt x="9" y="38"/>
                    <a:pt x="10" y="37"/>
                  </a:cubicBezTo>
                  <a:cubicBezTo>
                    <a:pt x="10" y="36"/>
                    <a:pt x="11" y="35"/>
                    <a:pt x="11" y="35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2" y="34"/>
                  </a:cubicBezTo>
                  <a:cubicBezTo>
                    <a:pt x="12" y="32"/>
                    <a:pt x="13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18" y="25"/>
                    <a:pt x="18" y="24"/>
                    <a:pt x="19" y="24"/>
                  </a:cubicBezTo>
                  <a:cubicBezTo>
                    <a:pt x="19" y="23"/>
                    <a:pt x="20" y="22"/>
                    <a:pt x="20" y="22"/>
                  </a:cubicBezTo>
                  <a:cubicBezTo>
                    <a:pt x="21" y="21"/>
                    <a:pt x="21" y="21"/>
                    <a:pt x="22" y="20"/>
                  </a:cubicBezTo>
                  <a:cubicBezTo>
                    <a:pt x="22" y="20"/>
                    <a:pt x="23" y="19"/>
                    <a:pt x="23" y="18"/>
                  </a:cubicBezTo>
                  <a:cubicBezTo>
                    <a:pt x="23" y="18"/>
                    <a:pt x="23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7"/>
                    <a:pt x="24" y="17"/>
                    <a:pt x="25" y="17"/>
                  </a:cubicBezTo>
                  <a:cubicBezTo>
                    <a:pt x="25" y="16"/>
                    <a:pt x="26" y="16"/>
                    <a:pt x="27" y="15"/>
                  </a:cubicBezTo>
                  <a:cubicBezTo>
                    <a:pt x="27" y="15"/>
                    <a:pt x="28" y="14"/>
                    <a:pt x="28" y="13"/>
                  </a:cubicBezTo>
                  <a:cubicBezTo>
                    <a:pt x="29" y="13"/>
                    <a:pt x="29" y="12"/>
                    <a:pt x="30" y="12"/>
                  </a:cubicBezTo>
                  <a:cubicBezTo>
                    <a:pt x="31" y="11"/>
                    <a:pt x="31" y="11"/>
                    <a:pt x="32" y="10"/>
                  </a:cubicBezTo>
                  <a:cubicBezTo>
                    <a:pt x="32" y="10"/>
                    <a:pt x="33" y="9"/>
                    <a:pt x="34" y="9"/>
                  </a:cubicBezTo>
                  <a:cubicBezTo>
                    <a:pt x="34" y="8"/>
                    <a:pt x="35" y="8"/>
                    <a:pt x="35" y="8"/>
                  </a:cubicBezTo>
                  <a:cubicBezTo>
                    <a:pt x="36" y="7"/>
                    <a:pt x="36" y="7"/>
                    <a:pt x="37" y="6"/>
                  </a:cubicBezTo>
                  <a:cubicBezTo>
                    <a:pt x="38" y="6"/>
                    <a:pt x="39" y="6"/>
                    <a:pt x="39" y="5"/>
                  </a:cubicBezTo>
                  <a:cubicBezTo>
                    <a:pt x="39" y="5"/>
                    <a:pt x="39" y="5"/>
                    <a:pt x="40" y="5"/>
                  </a:cubicBezTo>
                  <a:cubicBezTo>
                    <a:pt x="40" y="5"/>
                    <a:pt x="40" y="5"/>
                    <a:pt x="41" y="4"/>
                  </a:cubicBezTo>
                  <a:cubicBezTo>
                    <a:pt x="41" y="4"/>
                    <a:pt x="42" y="4"/>
                    <a:pt x="42" y="4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4" y="3"/>
                    <a:pt x="44" y="3"/>
                    <a:pt x="45" y="2"/>
                  </a:cubicBezTo>
                  <a:cubicBezTo>
                    <a:pt x="45" y="2"/>
                    <a:pt x="46" y="2"/>
                    <a:pt x="46" y="2"/>
                  </a:cubicBezTo>
                  <a:cubicBezTo>
                    <a:pt x="46" y="2"/>
                    <a:pt x="47" y="2"/>
                    <a:pt x="47" y="2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2"/>
                    <a:pt x="47" y="1"/>
                    <a:pt x="48" y="1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50" y="1"/>
                    <a:pt x="50" y="1"/>
                    <a:pt x="51" y="1"/>
                  </a:cubicBezTo>
                  <a:cubicBezTo>
                    <a:pt x="51" y="1"/>
                    <a:pt x="52" y="0"/>
                    <a:pt x="52" y="0"/>
                  </a:cubicBezTo>
                  <a:cubicBezTo>
                    <a:pt x="53" y="0"/>
                    <a:pt x="53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5" y="0"/>
                    <a:pt x="56" y="0"/>
                  </a:cubicBezTo>
                  <a:cubicBezTo>
                    <a:pt x="56" y="0"/>
                    <a:pt x="57" y="0"/>
                    <a:pt x="58" y="0"/>
                  </a:cubicBezTo>
                  <a:cubicBezTo>
                    <a:pt x="58" y="0"/>
                    <a:pt x="59" y="0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1" y="1"/>
                    <a:pt x="62" y="1"/>
                    <a:pt x="63" y="1"/>
                  </a:cubicBezTo>
                  <a:cubicBezTo>
                    <a:pt x="64" y="2"/>
                    <a:pt x="65" y="2"/>
                    <a:pt x="66" y="3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6" y="9"/>
                    <a:pt x="74" y="8"/>
                    <a:pt x="72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0" y="7"/>
                    <a:pt x="68" y="7"/>
                    <a:pt x="66" y="7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4" y="8"/>
                    <a:pt x="61" y="8"/>
                    <a:pt x="59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6" y="10"/>
                    <a:pt x="54" y="11"/>
                    <a:pt x="52" y="12"/>
                  </a:cubicBezTo>
                  <a:cubicBezTo>
                    <a:pt x="46" y="15"/>
                    <a:pt x="41" y="20"/>
                    <a:pt x="36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1" y="30"/>
                    <a:pt x="27" y="35"/>
                    <a:pt x="23" y="41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0" y="48"/>
                    <a:pt x="17" y="54"/>
                    <a:pt x="1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3" y="67"/>
                    <a:pt x="12" y="74"/>
                    <a:pt x="12" y="80"/>
                  </a:cubicBezTo>
                  <a:cubicBezTo>
                    <a:pt x="12" y="86"/>
                    <a:pt x="13" y="91"/>
                    <a:pt x="15" y="95"/>
                  </a:cubicBezTo>
                  <a:cubicBezTo>
                    <a:pt x="15" y="95"/>
                    <a:pt x="15" y="95"/>
                    <a:pt x="15" y="95"/>
                  </a:cubicBezTo>
                  <a:cubicBezTo>
                    <a:pt x="17" y="99"/>
                    <a:pt x="20" y="102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11" y="97"/>
                    <a:pt x="11" y="97"/>
                    <a:pt x="11" y="97"/>
                  </a:cubicBezTo>
                  <a:cubicBezTo>
                    <a:pt x="8" y="95"/>
                    <a:pt x="6" y="93"/>
                    <a:pt x="4" y="91"/>
                  </a:cubicBezTo>
                  <a:cubicBezTo>
                    <a:pt x="4" y="90"/>
                    <a:pt x="3" y="89"/>
                    <a:pt x="3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3" y="87"/>
                    <a:pt x="2" y="87"/>
                    <a:pt x="2" y="86"/>
                  </a:cubicBezTo>
                  <a:cubicBezTo>
                    <a:pt x="2" y="85"/>
                    <a:pt x="2" y="85"/>
                    <a:pt x="1" y="84"/>
                  </a:cubicBezTo>
                  <a:cubicBezTo>
                    <a:pt x="1" y="83"/>
                    <a:pt x="1" y="83"/>
                    <a:pt x="1" y="82"/>
                  </a:cubicBezTo>
                  <a:cubicBezTo>
                    <a:pt x="1" y="82"/>
                    <a:pt x="1" y="81"/>
                    <a:pt x="1" y="80"/>
                  </a:cubicBezTo>
                  <a:cubicBezTo>
                    <a:pt x="0" y="80"/>
                    <a:pt x="0" y="79"/>
                    <a:pt x="0" y="79"/>
                  </a:cubicBezTo>
                  <a:cubicBezTo>
                    <a:pt x="0" y="78"/>
                    <a:pt x="0" y="77"/>
                    <a:pt x="0" y="77"/>
                  </a:cubicBezTo>
                  <a:cubicBezTo>
                    <a:pt x="0" y="76"/>
                    <a:pt x="0" y="76"/>
                    <a:pt x="0" y="75"/>
                  </a:cubicBezTo>
                  <a:cubicBezTo>
                    <a:pt x="0" y="74"/>
                    <a:pt x="0" y="74"/>
                    <a:pt x="0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73"/>
                    <a:pt x="0" y="72"/>
                    <a:pt x="0" y="71"/>
                  </a:cubicBezTo>
                  <a:close/>
                </a:path>
              </a:pathLst>
            </a:custGeom>
            <a:solidFill>
              <a:srgbClr val="E5E4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5311775" y="4957764"/>
              <a:ext cx="77788" cy="114300"/>
            </a:xfrm>
            <a:custGeom>
              <a:rect b="b" l="l" r="r" t="t"/>
              <a:pathLst>
                <a:path extrusionOk="0" h="114" w="78">
                  <a:moveTo>
                    <a:pt x="40" y="12"/>
                  </a:moveTo>
                  <a:cubicBezTo>
                    <a:pt x="60" y="0"/>
                    <a:pt x="77" y="10"/>
                    <a:pt x="77" y="36"/>
                  </a:cubicBezTo>
                  <a:cubicBezTo>
                    <a:pt x="78" y="59"/>
                    <a:pt x="60" y="89"/>
                    <a:pt x="40" y="101"/>
                  </a:cubicBezTo>
                  <a:cubicBezTo>
                    <a:pt x="17" y="114"/>
                    <a:pt x="0" y="104"/>
                    <a:pt x="0" y="80"/>
                  </a:cubicBezTo>
                  <a:cubicBezTo>
                    <a:pt x="0" y="55"/>
                    <a:pt x="17" y="25"/>
                    <a:pt x="40" y="12"/>
                  </a:cubicBezTo>
                  <a:close/>
                </a:path>
              </a:pathLst>
            </a:custGeom>
            <a:solidFill>
              <a:srgbClr val="C9C7C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5324475" y="4979989"/>
              <a:ext cx="61913" cy="77788"/>
            </a:xfrm>
            <a:custGeom>
              <a:rect b="b" l="l" r="r" t="t"/>
              <a:pathLst>
                <a:path extrusionOk="0" h="78" w="62">
                  <a:moveTo>
                    <a:pt x="0" y="53"/>
                  </a:moveTo>
                  <a:cubicBezTo>
                    <a:pt x="0" y="53"/>
                    <a:pt x="0" y="52"/>
                    <a:pt x="0" y="52"/>
                  </a:cubicBezTo>
                  <a:cubicBezTo>
                    <a:pt x="0" y="51"/>
                    <a:pt x="0" y="51"/>
                    <a:pt x="0" y="50"/>
                  </a:cubicBezTo>
                  <a:cubicBezTo>
                    <a:pt x="0" y="50"/>
                    <a:pt x="0" y="49"/>
                    <a:pt x="0" y="49"/>
                  </a:cubicBezTo>
                  <a:cubicBezTo>
                    <a:pt x="0" y="48"/>
                    <a:pt x="1" y="48"/>
                    <a:pt x="1" y="47"/>
                  </a:cubicBezTo>
                  <a:cubicBezTo>
                    <a:pt x="1" y="47"/>
                    <a:pt x="1" y="46"/>
                    <a:pt x="1" y="46"/>
                  </a:cubicBezTo>
                  <a:cubicBezTo>
                    <a:pt x="1" y="45"/>
                    <a:pt x="1" y="45"/>
                    <a:pt x="1" y="44"/>
                  </a:cubicBezTo>
                  <a:cubicBezTo>
                    <a:pt x="1" y="44"/>
                    <a:pt x="1" y="43"/>
                    <a:pt x="1" y="43"/>
                  </a:cubicBezTo>
                  <a:cubicBezTo>
                    <a:pt x="2" y="42"/>
                    <a:pt x="2" y="42"/>
                    <a:pt x="2" y="41"/>
                  </a:cubicBezTo>
                  <a:cubicBezTo>
                    <a:pt x="2" y="41"/>
                    <a:pt x="2" y="40"/>
                    <a:pt x="3" y="40"/>
                  </a:cubicBezTo>
                  <a:cubicBezTo>
                    <a:pt x="2" y="40"/>
                    <a:pt x="3" y="40"/>
                    <a:pt x="3" y="40"/>
                  </a:cubicBezTo>
                  <a:cubicBezTo>
                    <a:pt x="2" y="39"/>
                    <a:pt x="3" y="39"/>
                    <a:pt x="3" y="38"/>
                  </a:cubicBezTo>
                  <a:cubicBezTo>
                    <a:pt x="3" y="38"/>
                    <a:pt x="3" y="37"/>
                    <a:pt x="4" y="37"/>
                  </a:cubicBezTo>
                  <a:cubicBezTo>
                    <a:pt x="4" y="37"/>
                    <a:pt x="4" y="36"/>
                    <a:pt x="4" y="36"/>
                  </a:cubicBezTo>
                  <a:cubicBezTo>
                    <a:pt x="4" y="35"/>
                    <a:pt x="4" y="35"/>
                    <a:pt x="5" y="34"/>
                  </a:cubicBezTo>
                  <a:cubicBezTo>
                    <a:pt x="5" y="34"/>
                    <a:pt x="5" y="33"/>
                    <a:pt x="5" y="33"/>
                  </a:cubicBezTo>
                  <a:cubicBezTo>
                    <a:pt x="5" y="32"/>
                    <a:pt x="6" y="32"/>
                    <a:pt x="6" y="32"/>
                  </a:cubicBezTo>
                  <a:cubicBezTo>
                    <a:pt x="6" y="31"/>
                    <a:pt x="6" y="31"/>
                    <a:pt x="6" y="30"/>
                  </a:cubicBezTo>
                  <a:cubicBezTo>
                    <a:pt x="7" y="30"/>
                    <a:pt x="7" y="29"/>
                    <a:pt x="7" y="29"/>
                  </a:cubicBezTo>
                  <a:cubicBezTo>
                    <a:pt x="8" y="28"/>
                    <a:pt x="8" y="27"/>
                    <a:pt x="9" y="2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9" y="25"/>
                    <a:pt x="9" y="25"/>
                  </a:cubicBezTo>
                  <a:cubicBezTo>
                    <a:pt x="10" y="24"/>
                    <a:pt x="10" y="23"/>
                    <a:pt x="11" y="22"/>
                  </a:cubicBezTo>
                  <a:cubicBezTo>
                    <a:pt x="11" y="21"/>
                    <a:pt x="12" y="21"/>
                    <a:pt x="13" y="20"/>
                  </a:cubicBezTo>
                  <a:cubicBezTo>
                    <a:pt x="13" y="19"/>
                    <a:pt x="14" y="19"/>
                    <a:pt x="14" y="18"/>
                  </a:cubicBezTo>
                  <a:cubicBezTo>
                    <a:pt x="14" y="18"/>
                    <a:pt x="15" y="17"/>
                    <a:pt x="15" y="17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7" y="15"/>
                    <a:pt x="17" y="15"/>
                    <a:pt x="17" y="14"/>
                  </a:cubicBezTo>
                  <a:cubicBezTo>
                    <a:pt x="18" y="14"/>
                    <a:pt x="18" y="14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8" y="13"/>
                    <a:pt x="19" y="13"/>
                  </a:cubicBezTo>
                  <a:cubicBezTo>
                    <a:pt x="19" y="12"/>
                    <a:pt x="19" y="12"/>
                    <a:pt x="20" y="12"/>
                  </a:cubicBezTo>
                  <a:cubicBezTo>
                    <a:pt x="20" y="11"/>
                    <a:pt x="21" y="11"/>
                    <a:pt x="21" y="10"/>
                  </a:cubicBezTo>
                  <a:cubicBezTo>
                    <a:pt x="22" y="10"/>
                    <a:pt x="22" y="10"/>
                    <a:pt x="22" y="9"/>
                  </a:cubicBezTo>
                  <a:cubicBezTo>
                    <a:pt x="23" y="9"/>
                    <a:pt x="23" y="8"/>
                    <a:pt x="24" y="8"/>
                  </a:cubicBezTo>
                  <a:cubicBezTo>
                    <a:pt x="24" y="8"/>
                    <a:pt x="25" y="7"/>
                    <a:pt x="25" y="7"/>
                  </a:cubicBezTo>
                  <a:cubicBezTo>
                    <a:pt x="26" y="7"/>
                    <a:pt x="26" y="7"/>
                    <a:pt x="27" y="6"/>
                  </a:cubicBezTo>
                  <a:cubicBezTo>
                    <a:pt x="27" y="6"/>
                    <a:pt x="27" y="6"/>
                    <a:pt x="28" y="5"/>
                  </a:cubicBezTo>
                  <a:cubicBezTo>
                    <a:pt x="28" y="5"/>
                    <a:pt x="29" y="5"/>
                    <a:pt x="29" y="5"/>
                  </a:cubicBezTo>
                  <a:cubicBezTo>
                    <a:pt x="29" y="5"/>
                    <a:pt x="29" y="4"/>
                    <a:pt x="29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1" y="4"/>
                    <a:pt x="31" y="3"/>
                    <a:pt x="31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3" y="3"/>
                    <a:pt x="33" y="2"/>
                    <a:pt x="34" y="2"/>
                  </a:cubicBezTo>
                  <a:cubicBezTo>
                    <a:pt x="34" y="2"/>
                    <a:pt x="35" y="2"/>
                    <a:pt x="35" y="2"/>
                  </a:cubicBezTo>
                  <a:cubicBezTo>
                    <a:pt x="36" y="2"/>
                    <a:pt x="36" y="1"/>
                    <a:pt x="3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8" y="1"/>
                    <a:pt x="38" y="1"/>
                    <a:pt x="39" y="1"/>
                  </a:cubicBezTo>
                  <a:cubicBezTo>
                    <a:pt x="39" y="1"/>
                    <a:pt x="39" y="1"/>
                    <a:pt x="40" y="1"/>
                  </a:cubicBezTo>
                  <a:cubicBezTo>
                    <a:pt x="40" y="1"/>
                    <a:pt x="40" y="1"/>
                    <a:pt x="41" y="1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2" y="0"/>
                    <a:pt x="43" y="0"/>
                  </a:cubicBezTo>
                  <a:cubicBezTo>
                    <a:pt x="43" y="0"/>
                    <a:pt x="43" y="0"/>
                    <a:pt x="44" y="0"/>
                  </a:cubicBezTo>
                  <a:cubicBezTo>
                    <a:pt x="45" y="0"/>
                    <a:pt x="45" y="1"/>
                    <a:pt x="46" y="1"/>
                  </a:cubicBezTo>
                  <a:cubicBezTo>
                    <a:pt x="47" y="1"/>
                    <a:pt x="47" y="1"/>
                    <a:pt x="48" y="1"/>
                  </a:cubicBezTo>
                  <a:cubicBezTo>
                    <a:pt x="49" y="2"/>
                    <a:pt x="49" y="2"/>
                    <a:pt x="50" y="2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0" y="8"/>
                    <a:pt x="56" y="7"/>
                    <a:pt x="53" y="8"/>
                  </a:cubicBezTo>
                  <a:cubicBezTo>
                    <a:pt x="49" y="8"/>
                    <a:pt x="46" y="9"/>
                    <a:pt x="41" y="11"/>
                  </a:cubicBezTo>
                  <a:cubicBezTo>
                    <a:pt x="38" y="14"/>
                    <a:pt x="34" y="17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7" y="24"/>
                    <a:pt x="24" y="28"/>
                    <a:pt x="21" y="32"/>
                  </a:cubicBezTo>
                  <a:cubicBezTo>
                    <a:pt x="21" y="32"/>
                    <a:pt x="21" y="33"/>
                    <a:pt x="21" y="33"/>
                  </a:cubicBezTo>
                  <a:cubicBezTo>
                    <a:pt x="18" y="37"/>
                    <a:pt x="16" y="42"/>
                    <a:pt x="15" y="47"/>
                  </a:cubicBezTo>
                  <a:cubicBezTo>
                    <a:pt x="13" y="52"/>
                    <a:pt x="12" y="57"/>
                    <a:pt x="12" y="62"/>
                  </a:cubicBezTo>
                  <a:cubicBezTo>
                    <a:pt x="12" y="66"/>
                    <a:pt x="13" y="69"/>
                    <a:pt x="15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16" y="75"/>
                    <a:pt x="18" y="77"/>
                    <a:pt x="20" y="78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6" y="70"/>
                    <a:pt x="5" y="69"/>
                    <a:pt x="3" y="67"/>
                  </a:cubicBezTo>
                  <a:cubicBezTo>
                    <a:pt x="3" y="66"/>
                    <a:pt x="3" y="66"/>
                    <a:pt x="2" y="65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5"/>
                    <a:pt x="2" y="64"/>
                    <a:pt x="1" y="63"/>
                  </a:cubicBezTo>
                  <a:cubicBezTo>
                    <a:pt x="1" y="63"/>
                    <a:pt x="1" y="63"/>
                    <a:pt x="1" y="62"/>
                  </a:cubicBezTo>
                  <a:cubicBezTo>
                    <a:pt x="1" y="62"/>
                    <a:pt x="1" y="61"/>
                    <a:pt x="1" y="61"/>
                  </a:cubicBezTo>
                  <a:cubicBezTo>
                    <a:pt x="1" y="60"/>
                    <a:pt x="1" y="60"/>
                    <a:pt x="0" y="60"/>
                  </a:cubicBezTo>
                  <a:cubicBezTo>
                    <a:pt x="0" y="59"/>
                    <a:pt x="0" y="59"/>
                    <a:pt x="0" y="58"/>
                  </a:cubicBezTo>
                  <a:cubicBezTo>
                    <a:pt x="0" y="58"/>
                    <a:pt x="0" y="58"/>
                    <a:pt x="0" y="57"/>
                  </a:cubicBezTo>
                  <a:cubicBezTo>
                    <a:pt x="0" y="57"/>
                    <a:pt x="0" y="56"/>
                    <a:pt x="0" y="56"/>
                  </a:cubicBezTo>
                  <a:cubicBezTo>
                    <a:pt x="0" y="56"/>
                    <a:pt x="0" y="55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4"/>
                    <a:pt x="0" y="54"/>
                    <a:pt x="0" y="53"/>
                  </a:cubicBezTo>
                  <a:close/>
                </a:path>
              </a:pathLst>
            </a:custGeom>
            <a:solidFill>
              <a:srgbClr val="A09D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5335588" y="4983164"/>
              <a:ext cx="58738" cy="82550"/>
            </a:xfrm>
            <a:custGeom>
              <a:rect b="b" l="l" r="r" t="t"/>
              <a:pathLst>
                <a:path extrusionOk="0" h="82" w="59">
                  <a:moveTo>
                    <a:pt x="29" y="8"/>
                  </a:moveTo>
                  <a:cubicBezTo>
                    <a:pt x="45" y="0"/>
                    <a:pt x="58" y="5"/>
                    <a:pt x="59" y="25"/>
                  </a:cubicBezTo>
                  <a:cubicBezTo>
                    <a:pt x="59" y="43"/>
                    <a:pt x="45" y="65"/>
                    <a:pt x="30" y="73"/>
                  </a:cubicBezTo>
                  <a:cubicBezTo>
                    <a:pt x="14" y="82"/>
                    <a:pt x="0" y="76"/>
                    <a:pt x="0" y="59"/>
                  </a:cubicBezTo>
                  <a:cubicBezTo>
                    <a:pt x="0" y="39"/>
                    <a:pt x="14" y="17"/>
                    <a:pt x="29" y="8"/>
                  </a:cubicBezTo>
                  <a:close/>
                </a:path>
              </a:pathLst>
            </a:custGeom>
            <a:solidFill>
              <a:srgbClr val="8280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4821238" y="4518026"/>
              <a:ext cx="804863" cy="922338"/>
            </a:xfrm>
            <a:custGeom>
              <a:rect b="b" l="l" r="r" t="t"/>
              <a:pathLst>
                <a:path extrusionOk="0" h="924" w="807">
                  <a:moveTo>
                    <a:pt x="807" y="148"/>
                  </a:moveTo>
                  <a:cubicBezTo>
                    <a:pt x="744" y="146"/>
                    <a:pt x="649" y="159"/>
                    <a:pt x="590" y="179"/>
                  </a:cubicBezTo>
                  <a:cubicBezTo>
                    <a:pt x="280" y="282"/>
                    <a:pt x="179" y="739"/>
                    <a:pt x="409" y="906"/>
                  </a:cubicBezTo>
                  <a:cubicBezTo>
                    <a:pt x="361" y="924"/>
                    <a:pt x="156" y="794"/>
                    <a:pt x="95" y="749"/>
                  </a:cubicBezTo>
                  <a:cubicBezTo>
                    <a:pt x="0" y="490"/>
                    <a:pt x="177" y="143"/>
                    <a:pt x="452" y="21"/>
                  </a:cubicBezTo>
                  <a:cubicBezTo>
                    <a:pt x="500" y="0"/>
                    <a:pt x="564" y="2"/>
                    <a:pt x="609" y="29"/>
                  </a:cubicBezTo>
                  <a:lnTo>
                    <a:pt x="807" y="148"/>
                  </a:lnTo>
                  <a:close/>
                </a:path>
              </a:pathLst>
            </a:custGeom>
            <a:solidFill>
              <a:srgbClr val="303A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5159375" y="5300664"/>
              <a:ext cx="169863" cy="112713"/>
            </a:xfrm>
            <a:custGeom>
              <a:rect b="b" l="l" r="r" t="t"/>
              <a:pathLst>
                <a:path extrusionOk="0" h="71" w="107">
                  <a:moveTo>
                    <a:pt x="107" y="63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07" y="71"/>
                  </a:lnTo>
                  <a:lnTo>
                    <a:pt x="107" y="63"/>
                  </a:lnTo>
                  <a:close/>
                </a:path>
              </a:pathLst>
            </a:custGeom>
            <a:solidFill>
              <a:srgbClr val="1C22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5505450" y="4695826"/>
              <a:ext cx="180975" cy="104775"/>
            </a:xfrm>
            <a:custGeom>
              <a:rect b="b" l="l" r="r" t="t"/>
              <a:pathLst>
                <a:path extrusionOk="0" h="66" w="114">
                  <a:moveTo>
                    <a:pt x="7" y="0"/>
                  </a:moveTo>
                  <a:lnTo>
                    <a:pt x="114" y="62"/>
                  </a:lnTo>
                  <a:lnTo>
                    <a:pt x="107" y="66"/>
                  </a:lnTo>
                  <a:lnTo>
                    <a:pt x="0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2932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5003800" y="5316539"/>
              <a:ext cx="174625" cy="112713"/>
            </a:xfrm>
            <a:custGeom>
              <a:rect b="b" l="l" r="r" t="t"/>
              <a:pathLst>
                <a:path extrusionOk="0" h="71" w="110">
                  <a:moveTo>
                    <a:pt x="110" y="63"/>
                  </a:moveTo>
                  <a:lnTo>
                    <a:pt x="3" y="0"/>
                  </a:lnTo>
                  <a:lnTo>
                    <a:pt x="0" y="10"/>
                  </a:lnTo>
                  <a:lnTo>
                    <a:pt x="107" y="71"/>
                  </a:lnTo>
                  <a:lnTo>
                    <a:pt x="110" y="63"/>
                  </a:lnTo>
                  <a:close/>
                </a:path>
              </a:pathLst>
            </a:custGeom>
            <a:solidFill>
              <a:srgbClr val="1C22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5443538" y="4552951"/>
              <a:ext cx="177800" cy="111125"/>
            </a:xfrm>
            <a:custGeom>
              <a:rect b="b" l="l" r="r" t="t"/>
              <a:pathLst>
                <a:path extrusionOk="0" h="70" w="112">
                  <a:moveTo>
                    <a:pt x="112" y="62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106" y="70"/>
                  </a:lnTo>
                  <a:lnTo>
                    <a:pt x="112" y="62"/>
                  </a:lnTo>
                  <a:close/>
                </a:path>
              </a:pathLst>
            </a:custGeom>
            <a:solidFill>
              <a:srgbClr val="434A5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949825" y="5283201"/>
              <a:ext cx="198438" cy="119063"/>
            </a:xfrm>
            <a:custGeom>
              <a:rect b="b" l="l" r="r" t="t"/>
              <a:pathLst>
                <a:path extrusionOk="0" h="119" w="198">
                  <a:moveTo>
                    <a:pt x="0" y="0"/>
                  </a:moveTo>
                  <a:cubicBezTo>
                    <a:pt x="170" y="98"/>
                    <a:pt x="170" y="98"/>
                    <a:pt x="170" y="98"/>
                  </a:cubicBezTo>
                  <a:cubicBezTo>
                    <a:pt x="179" y="107"/>
                    <a:pt x="188" y="113"/>
                    <a:pt x="198" y="119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18" y="15"/>
                    <a:pt x="9" y="8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E252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5383213" y="4532314"/>
              <a:ext cx="204788" cy="112713"/>
            </a:xfrm>
            <a:custGeom>
              <a:rect b="b" l="l" r="r" t="t"/>
              <a:pathLst>
                <a:path extrusionOk="0" h="113" w="204">
                  <a:moveTo>
                    <a:pt x="0" y="0"/>
                  </a:moveTo>
                  <a:cubicBezTo>
                    <a:pt x="3" y="1"/>
                    <a:pt x="6" y="1"/>
                    <a:pt x="9" y="2"/>
                  </a:cubicBezTo>
                  <a:cubicBezTo>
                    <a:pt x="10" y="3"/>
                    <a:pt x="11" y="3"/>
                    <a:pt x="12" y="4"/>
                  </a:cubicBezTo>
                  <a:cubicBezTo>
                    <a:pt x="19" y="7"/>
                    <a:pt x="27" y="10"/>
                    <a:pt x="34" y="14"/>
                  </a:cubicBezTo>
                  <a:cubicBezTo>
                    <a:pt x="204" y="113"/>
                    <a:pt x="204" y="113"/>
                    <a:pt x="204" y="113"/>
                  </a:cubicBezTo>
                  <a:cubicBezTo>
                    <a:pt x="197" y="109"/>
                    <a:pt x="189" y="105"/>
                    <a:pt x="182" y="103"/>
                  </a:cubicBezTo>
                  <a:cubicBezTo>
                    <a:pt x="178" y="101"/>
                    <a:pt x="174" y="100"/>
                    <a:pt x="170" y="9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2333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4900613" y="5227639"/>
              <a:ext cx="179388" cy="111125"/>
            </a:xfrm>
            <a:custGeom>
              <a:rect b="b" l="l" r="r" t="t"/>
              <a:pathLst>
                <a:path extrusionOk="0" h="70" w="113">
                  <a:moveTo>
                    <a:pt x="113" y="62"/>
                  </a:moveTo>
                  <a:lnTo>
                    <a:pt x="6" y="0"/>
                  </a:lnTo>
                  <a:lnTo>
                    <a:pt x="0" y="7"/>
                  </a:lnTo>
                  <a:lnTo>
                    <a:pt x="107" y="70"/>
                  </a:lnTo>
                  <a:lnTo>
                    <a:pt x="113" y="62"/>
                  </a:lnTo>
                  <a:close/>
                </a:path>
              </a:pathLst>
            </a:custGeom>
            <a:solidFill>
              <a:srgbClr val="434A5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4900613" y="5238751"/>
              <a:ext cx="209550" cy="155575"/>
            </a:xfrm>
            <a:custGeom>
              <a:rect b="b" l="l" r="r" t="t"/>
              <a:pathLst>
                <a:path extrusionOk="0" h="155" w="21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0" y="99"/>
                    <a:pt x="170" y="99"/>
                    <a:pt x="170" y="99"/>
                  </a:cubicBezTo>
                  <a:cubicBezTo>
                    <a:pt x="175" y="109"/>
                    <a:pt x="181" y="118"/>
                    <a:pt x="186" y="127"/>
                  </a:cubicBezTo>
                  <a:cubicBezTo>
                    <a:pt x="188" y="129"/>
                    <a:pt x="189" y="131"/>
                    <a:pt x="190" y="133"/>
                  </a:cubicBezTo>
                  <a:cubicBezTo>
                    <a:pt x="197" y="141"/>
                    <a:pt x="203" y="149"/>
                    <a:pt x="210" y="155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33" y="50"/>
                    <a:pt x="27" y="42"/>
                    <a:pt x="21" y="34"/>
                  </a:cubicBezTo>
                  <a:cubicBezTo>
                    <a:pt x="19" y="32"/>
                    <a:pt x="18" y="30"/>
                    <a:pt x="17" y="28"/>
                  </a:cubicBezTo>
                  <a:cubicBezTo>
                    <a:pt x="15" y="26"/>
                    <a:pt x="13" y="24"/>
                    <a:pt x="12" y="22"/>
                  </a:cubicBezTo>
                  <a:cubicBezTo>
                    <a:pt x="8" y="15"/>
                    <a:pt x="4" y="8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C22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314950" y="4511676"/>
              <a:ext cx="176213" cy="112713"/>
            </a:xfrm>
            <a:custGeom>
              <a:rect b="b" l="l" r="r" t="t"/>
              <a:pathLst>
                <a:path extrusionOk="0" h="71" w="111">
                  <a:moveTo>
                    <a:pt x="111" y="62"/>
                  </a:moveTo>
                  <a:lnTo>
                    <a:pt x="4" y="0"/>
                  </a:lnTo>
                  <a:lnTo>
                    <a:pt x="0" y="9"/>
                  </a:lnTo>
                  <a:lnTo>
                    <a:pt x="107" y="71"/>
                  </a:lnTo>
                  <a:lnTo>
                    <a:pt x="111" y="62"/>
                  </a:lnTo>
                  <a:close/>
                </a:path>
              </a:pathLst>
            </a:custGeom>
            <a:solidFill>
              <a:srgbClr val="333E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5321300" y="4510089"/>
              <a:ext cx="238125" cy="104775"/>
            </a:xfrm>
            <a:custGeom>
              <a:rect b="b" l="l" r="r" t="t"/>
              <a:pathLst>
                <a:path extrusionOk="0" h="105" w="239">
                  <a:moveTo>
                    <a:pt x="190" y="98"/>
                  </a:moveTo>
                  <a:cubicBezTo>
                    <a:pt x="189" y="98"/>
                    <a:pt x="188" y="98"/>
                    <a:pt x="186" y="99"/>
                  </a:cubicBezTo>
                  <a:cubicBezTo>
                    <a:pt x="181" y="99"/>
                    <a:pt x="176" y="99"/>
                    <a:pt x="170" y="10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11" y="0"/>
                    <a:pt x="14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0" y="0"/>
                    <a:pt x="21" y="0"/>
                    <a:pt x="21" y="0"/>
                  </a:cubicBezTo>
                  <a:cubicBezTo>
                    <a:pt x="26" y="0"/>
                    <a:pt x="31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2" y="1"/>
                    <a:pt x="48" y="2"/>
                    <a:pt x="54" y="3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9" y="4"/>
                    <a:pt x="64" y="5"/>
                    <a:pt x="69" y="6"/>
                  </a:cubicBezTo>
                  <a:cubicBezTo>
                    <a:pt x="239" y="105"/>
                    <a:pt x="239" y="105"/>
                    <a:pt x="239" y="105"/>
                  </a:cubicBezTo>
                  <a:cubicBezTo>
                    <a:pt x="234" y="104"/>
                    <a:pt x="229" y="103"/>
                    <a:pt x="224" y="102"/>
                  </a:cubicBezTo>
                  <a:cubicBezTo>
                    <a:pt x="218" y="100"/>
                    <a:pt x="212" y="100"/>
                    <a:pt x="206" y="99"/>
                  </a:cubicBezTo>
                  <a:cubicBezTo>
                    <a:pt x="201" y="99"/>
                    <a:pt x="195" y="98"/>
                    <a:pt x="190" y="98"/>
                  </a:cubicBezTo>
                  <a:close/>
                </a:path>
              </a:pathLst>
            </a:custGeom>
            <a:solidFill>
              <a:srgbClr val="2128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4889500" y="5148264"/>
              <a:ext cx="190500" cy="177800"/>
            </a:xfrm>
            <a:custGeom>
              <a:rect b="b" l="l" r="r" t="t"/>
              <a:pathLst>
                <a:path extrusionOk="0" h="179" w="191">
                  <a:moveTo>
                    <a:pt x="170" y="99"/>
                  </a:moveTo>
                  <a:cubicBezTo>
                    <a:pt x="172" y="114"/>
                    <a:pt x="175" y="127"/>
                    <a:pt x="178" y="140"/>
                  </a:cubicBezTo>
                  <a:cubicBezTo>
                    <a:pt x="178" y="141"/>
                    <a:pt x="178" y="142"/>
                    <a:pt x="179" y="143"/>
                  </a:cubicBezTo>
                  <a:cubicBezTo>
                    <a:pt x="182" y="156"/>
                    <a:pt x="186" y="168"/>
                    <a:pt x="191" y="179"/>
                  </a:cubicBezTo>
                  <a:cubicBezTo>
                    <a:pt x="21" y="80"/>
                    <a:pt x="21" y="80"/>
                    <a:pt x="21" y="80"/>
                  </a:cubicBezTo>
                  <a:cubicBezTo>
                    <a:pt x="19" y="75"/>
                    <a:pt x="17" y="70"/>
                    <a:pt x="15" y="65"/>
                  </a:cubicBezTo>
                  <a:cubicBezTo>
                    <a:pt x="13" y="60"/>
                    <a:pt x="12" y="55"/>
                    <a:pt x="10" y="49"/>
                  </a:cubicBezTo>
                  <a:cubicBezTo>
                    <a:pt x="9" y="47"/>
                    <a:pt x="9" y="46"/>
                    <a:pt x="9" y="44"/>
                  </a:cubicBezTo>
                  <a:cubicBezTo>
                    <a:pt x="8" y="43"/>
                    <a:pt x="8" y="42"/>
                    <a:pt x="8" y="41"/>
                  </a:cubicBezTo>
                  <a:cubicBezTo>
                    <a:pt x="7" y="39"/>
                    <a:pt x="7" y="36"/>
                    <a:pt x="6" y="33"/>
                  </a:cubicBezTo>
                  <a:cubicBezTo>
                    <a:pt x="5" y="28"/>
                    <a:pt x="4" y="23"/>
                    <a:pt x="3" y="18"/>
                  </a:cubicBezTo>
                  <a:cubicBezTo>
                    <a:pt x="2" y="13"/>
                    <a:pt x="1" y="7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lnTo>
                    <a:pt x="170" y="99"/>
                  </a:lnTo>
                  <a:close/>
                </a:path>
              </a:pathLst>
            </a:custGeom>
            <a:solidFill>
              <a:srgbClr val="1E252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5235575" y="4525964"/>
              <a:ext cx="249238" cy="120650"/>
            </a:xfrm>
            <a:custGeom>
              <a:rect b="b" l="l" r="r" t="t"/>
              <a:pathLst>
                <a:path extrusionOk="0" h="120" w="250">
                  <a:moveTo>
                    <a:pt x="169" y="120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2" y="20"/>
                    <a:pt x="5" y="19"/>
                    <a:pt x="8" y="18"/>
                  </a:cubicBezTo>
                  <a:cubicBezTo>
                    <a:pt x="13" y="16"/>
                    <a:pt x="17" y="15"/>
                    <a:pt x="21" y="13"/>
                  </a:cubicBezTo>
                  <a:cubicBezTo>
                    <a:pt x="25" y="12"/>
                    <a:pt x="30" y="10"/>
                    <a:pt x="34" y="9"/>
                  </a:cubicBezTo>
                  <a:cubicBezTo>
                    <a:pt x="36" y="8"/>
                    <a:pt x="37" y="8"/>
                    <a:pt x="40" y="7"/>
                  </a:cubicBezTo>
                  <a:cubicBezTo>
                    <a:pt x="40" y="7"/>
                    <a:pt x="41" y="7"/>
                    <a:pt x="41" y="7"/>
                  </a:cubicBezTo>
                  <a:cubicBezTo>
                    <a:pt x="43" y="6"/>
                    <a:pt x="45" y="6"/>
                    <a:pt x="46" y="6"/>
                  </a:cubicBezTo>
                  <a:cubicBezTo>
                    <a:pt x="51" y="4"/>
                    <a:pt x="55" y="4"/>
                    <a:pt x="59" y="3"/>
                  </a:cubicBezTo>
                  <a:cubicBezTo>
                    <a:pt x="63" y="2"/>
                    <a:pt x="67" y="1"/>
                    <a:pt x="72" y="1"/>
                  </a:cubicBezTo>
                  <a:cubicBezTo>
                    <a:pt x="74" y="0"/>
                    <a:pt x="77" y="0"/>
                    <a:pt x="79" y="0"/>
                  </a:cubicBezTo>
                  <a:cubicBezTo>
                    <a:pt x="250" y="98"/>
                    <a:pt x="250" y="98"/>
                    <a:pt x="250" y="98"/>
                  </a:cubicBezTo>
                  <a:cubicBezTo>
                    <a:pt x="237" y="100"/>
                    <a:pt x="224" y="102"/>
                    <a:pt x="211" y="106"/>
                  </a:cubicBezTo>
                  <a:cubicBezTo>
                    <a:pt x="211" y="106"/>
                    <a:pt x="210" y="106"/>
                    <a:pt x="209" y="106"/>
                  </a:cubicBezTo>
                  <a:cubicBezTo>
                    <a:pt x="196" y="110"/>
                    <a:pt x="183" y="115"/>
                    <a:pt x="169" y="120"/>
                  </a:cubicBezTo>
                  <a:close/>
                </a:path>
              </a:pathLst>
            </a:custGeom>
            <a:solidFill>
              <a:srgbClr val="28303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4878388" y="5057776"/>
              <a:ext cx="180975" cy="104775"/>
            </a:xfrm>
            <a:custGeom>
              <a:rect b="b" l="l" r="r" t="t"/>
              <a:pathLst>
                <a:path extrusionOk="0" h="66" w="114">
                  <a:moveTo>
                    <a:pt x="114" y="62"/>
                  </a:moveTo>
                  <a:lnTo>
                    <a:pt x="7" y="0"/>
                  </a:lnTo>
                  <a:lnTo>
                    <a:pt x="0" y="4"/>
                  </a:lnTo>
                  <a:lnTo>
                    <a:pt x="106" y="66"/>
                  </a:lnTo>
                  <a:lnTo>
                    <a:pt x="114" y="62"/>
                  </a:lnTo>
                  <a:close/>
                </a:path>
              </a:pathLst>
            </a:custGeom>
            <a:solidFill>
              <a:srgbClr val="3D43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4873625" y="5064126"/>
              <a:ext cx="174625" cy="188913"/>
            </a:xfrm>
            <a:custGeom>
              <a:rect b="b" l="l" r="r" t="t"/>
              <a:pathLst>
                <a:path extrusionOk="0" h="190" w="174">
                  <a:moveTo>
                    <a:pt x="0" y="39"/>
                  </a:moveTo>
                  <a:cubicBezTo>
                    <a:pt x="0" y="35"/>
                    <a:pt x="1" y="31"/>
                    <a:pt x="1" y="27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23"/>
                    <a:pt x="2" y="22"/>
                    <a:pt x="2" y="21"/>
                  </a:cubicBezTo>
                  <a:cubicBezTo>
                    <a:pt x="2" y="18"/>
                    <a:pt x="2" y="15"/>
                    <a:pt x="2" y="13"/>
                  </a:cubicBezTo>
                  <a:cubicBezTo>
                    <a:pt x="3" y="9"/>
                    <a:pt x="3" y="4"/>
                    <a:pt x="4" y="0"/>
                  </a:cubicBezTo>
                  <a:cubicBezTo>
                    <a:pt x="173" y="99"/>
                    <a:pt x="173" y="99"/>
                    <a:pt x="173" y="99"/>
                  </a:cubicBezTo>
                  <a:cubicBezTo>
                    <a:pt x="173" y="106"/>
                    <a:pt x="172" y="112"/>
                    <a:pt x="171" y="119"/>
                  </a:cubicBezTo>
                  <a:cubicBezTo>
                    <a:pt x="171" y="121"/>
                    <a:pt x="171" y="122"/>
                    <a:pt x="171" y="123"/>
                  </a:cubicBezTo>
                  <a:cubicBezTo>
                    <a:pt x="171" y="131"/>
                    <a:pt x="170" y="139"/>
                    <a:pt x="170" y="146"/>
                  </a:cubicBezTo>
                  <a:cubicBezTo>
                    <a:pt x="170" y="154"/>
                    <a:pt x="171" y="161"/>
                    <a:pt x="171" y="167"/>
                  </a:cubicBezTo>
                  <a:cubicBezTo>
                    <a:pt x="172" y="175"/>
                    <a:pt x="173" y="182"/>
                    <a:pt x="174" y="190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3" y="83"/>
                    <a:pt x="2" y="76"/>
                    <a:pt x="1" y="69"/>
                  </a:cubicBezTo>
                  <a:cubicBezTo>
                    <a:pt x="1" y="68"/>
                    <a:pt x="1" y="68"/>
                    <a:pt x="1" y="67"/>
                  </a:cubicBezTo>
                  <a:cubicBezTo>
                    <a:pt x="1" y="64"/>
                    <a:pt x="1" y="60"/>
                    <a:pt x="1" y="57"/>
                  </a:cubicBezTo>
                  <a:cubicBezTo>
                    <a:pt x="0" y="54"/>
                    <a:pt x="0" y="51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5"/>
                    <a:pt x="0" y="42"/>
                    <a:pt x="0" y="39"/>
                  </a:cubicBezTo>
                  <a:close/>
                </a:path>
              </a:pathLst>
            </a:custGeom>
            <a:solidFill>
              <a:srgbClr val="232A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5157788" y="4579939"/>
              <a:ext cx="168275" cy="112713"/>
            </a:xfrm>
            <a:custGeom>
              <a:rect b="b" l="l" r="r" t="t"/>
              <a:pathLst>
                <a:path extrusionOk="0" h="71" w="106">
                  <a:moveTo>
                    <a:pt x="106" y="63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06" y="71"/>
                  </a:lnTo>
                  <a:lnTo>
                    <a:pt x="106" y="63"/>
                  </a:lnTo>
                  <a:close/>
                </a:path>
              </a:pathLst>
            </a:custGeom>
            <a:solidFill>
              <a:srgbClr val="2932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5157788" y="4535489"/>
              <a:ext cx="247650" cy="144463"/>
            </a:xfrm>
            <a:custGeom>
              <a:rect b="b" l="l" r="r" t="t"/>
              <a:pathLst>
                <a:path extrusionOk="0" h="144" w="248">
                  <a:moveTo>
                    <a:pt x="169" y="144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1" y="44"/>
                    <a:pt x="3" y="43"/>
                    <a:pt x="5" y="41"/>
                  </a:cubicBezTo>
                  <a:cubicBezTo>
                    <a:pt x="8" y="39"/>
                    <a:pt x="11" y="37"/>
                    <a:pt x="15" y="34"/>
                  </a:cubicBezTo>
                  <a:cubicBezTo>
                    <a:pt x="16" y="33"/>
                    <a:pt x="18" y="32"/>
                    <a:pt x="19" y="31"/>
                  </a:cubicBezTo>
                  <a:cubicBezTo>
                    <a:pt x="20" y="31"/>
                    <a:pt x="20" y="31"/>
                    <a:pt x="20" y="30"/>
                  </a:cubicBezTo>
                  <a:cubicBezTo>
                    <a:pt x="23" y="28"/>
                    <a:pt x="27" y="26"/>
                    <a:pt x="30" y="24"/>
                  </a:cubicBezTo>
                  <a:cubicBezTo>
                    <a:pt x="32" y="22"/>
                    <a:pt x="35" y="21"/>
                    <a:pt x="38" y="19"/>
                  </a:cubicBezTo>
                  <a:cubicBezTo>
                    <a:pt x="38" y="19"/>
                    <a:pt x="39" y="19"/>
                    <a:pt x="39" y="18"/>
                  </a:cubicBezTo>
                  <a:cubicBezTo>
                    <a:pt x="41" y="17"/>
                    <a:pt x="42" y="16"/>
                    <a:pt x="44" y="16"/>
                  </a:cubicBezTo>
                  <a:cubicBezTo>
                    <a:pt x="47" y="14"/>
                    <a:pt x="49" y="13"/>
                    <a:pt x="52" y="12"/>
                  </a:cubicBezTo>
                  <a:cubicBezTo>
                    <a:pt x="54" y="11"/>
                    <a:pt x="56" y="10"/>
                    <a:pt x="58" y="9"/>
                  </a:cubicBezTo>
                  <a:cubicBezTo>
                    <a:pt x="59" y="9"/>
                    <a:pt x="59" y="8"/>
                    <a:pt x="60" y="8"/>
                  </a:cubicBezTo>
                  <a:cubicBezTo>
                    <a:pt x="61" y="7"/>
                    <a:pt x="61" y="7"/>
                    <a:pt x="62" y="7"/>
                  </a:cubicBezTo>
                  <a:cubicBezTo>
                    <a:pt x="67" y="5"/>
                    <a:pt x="73" y="2"/>
                    <a:pt x="78" y="0"/>
                  </a:cubicBezTo>
                  <a:cubicBezTo>
                    <a:pt x="248" y="99"/>
                    <a:pt x="248" y="99"/>
                    <a:pt x="248" y="99"/>
                  </a:cubicBezTo>
                  <a:cubicBezTo>
                    <a:pt x="242" y="101"/>
                    <a:pt x="236" y="104"/>
                    <a:pt x="230" y="106"/>
                  </a:cubicBezTo>
                  <a:cubicBezTo>
                    <a:pt x="229" y="107"/>
                    <a:pt x="228" y="107"/>
                    <a:pt x="228" y="108"/>
                  </a:cubicBezTo>
                  <a:cubicBezTo>
                    <a:pt x="221" y="110"/>
                    <a:pt x="216" y="113"/>
                    <a:pt x="209" y="117"/>
                  </a:cubicBezTo>
                  <a:cubicBezTo>
                    <a:pt x="202" y="121"/>
                    <a:pt x="196" y="125"/>
                    <a:pt x="189" y="130"/>
                  </a:cubicBezTo>
                  <a:cubicBezTo>
                    <a:pt x="188" y="131"/>
                    <a:pt x="186" y="132"/>
                    <a:pt x="185" y="133"/>
                  </a:cubicBezTo>
                  <a:cubicBezTo>
                    <a:pt x="179" y="137"/>
                    <a:pt x="174" y="140"/>
                    <a:pt x="169" y="144"/>
                  </a:cubicBezTo>
                  <a:close/>
                </a:path>
              </a:pathLst>
            </a:custGeom>
            <a:solidFill>
              <a:srgbClr val="2F394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4889500" y="4953001"/>
              <a:ext cx="190500" cy="203200"/>
            </a:xfrm>
            <a:custGeom>
              <a:rect b="b" l="l" r="r" t="t"/>
              <a:pathLst>
                <a:path extrusionOk="0" h="204" w="191">
                  <a:moveTo>
                    <a:pt x="170" y="204"/>
                  </a:moveTo>
                  <a:cubicBezTo>
                    <a:pt x="0" y="106"/>
                    <a:pt x="0" y="106"/>
                    <a:pt x="0" y="106"/>
                  </a:cubicBezTo>
                  <a:cubicBezTo>
                    <a:pt x="0" y="101"/>
                    <a:pt x="1" y="96"/>
                    <a:pt x="2" y="91"/>
                  </a:cubicBezTo>
                  <a:cubicBezTo>
                    <a:pt x="2" y="85"/>
                    <a:pt x="3" y="80"/>
                    <a:pt x="4" y="75"/>
                  </a:cubicBezTo>
                  <a:cubicBezTo>
                    <a:pt x="5" y="69"/>
                    <a:pt x="6" y="64"/>
                    <a:pt x="7" y="58"/>
                  </a:cubicBezTo>
                  <a:cubicBezTo>
                    <a:pt x="7" y="57"/>
                    <a:pt x="7" y="56"/>
                    <a:pt x="8" y="54"/>
                  </a:cubicBezTo>
                  <a:cubicBezTo>
                    <a:pt x="8" y="53"/>
                    <a:pt x="8" y="53"/>
                    <a:pt x="8" y="52"/>
                  </a:cubicBezTo>
                  <a:cubicBezTo>
                    <a:pt x="9" y="49"/>
                    <a:pt x="9" y="46"/>
                    <a:pt x="10" y="43"/>
                  </a:cubicBezTo>
                  <a:cubicBezTo>
                    <a:pt x="11" y="37"/>
                    <a:pt x="12" y="32"/>
                    <a:pt x="13" y="27"/>
                  </a:cubicBezTo>
                  <a:cubicBezTo>
                    <a:pt x="15" y="22"/>
                    <a:pt x="16" y="17"/>
                    <a:pt x="18" y="12"/>
                  </a:cubicBezTo>
                  <a:cubicBezTo>
                    <a:pt x="19" y="8"/>
                    <a:pt x="20" y="4"/>
                    <a:pt x="21" y="0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86" y="116"/>
                    <a:pt x="182" y="133"/>
                    <a:pt x="178" y="151"/>
                  </a:cubicBezTo>
                  <a:cubicBezTo>
                    <a:pt x="178" y="151"/>
                    <a:pt x="178" y="152"/>
                    <a:pt x="177" y="153"/>
                  </a:cubicBezTo>
                  <a:cubicBezTo>
                    <a:pt x="174" y="170"/>
                    <a:pt x="172" y="187"/>
                    <a:pt x="170" y="204"/>
                  </a:cubicBezTo>
                  <a:close/>
                </a:path>
              </a:pathLst>
            </a:custGeom>
            <a:solidFill>
              <a:srgbClr val="2A33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5075238" y="4594226"/>
              <a:ext cx="250825" cy="168275"/>
            </a:xfrm>
            <a:custGeom>
              <a:rect b="b" l="l" r="r" t="t"/>
              <a:pathLst>
                <a:path extrusionOk="0" h="170" w="251">
                  <a:moveTo>
                    <a:pt x="170" y="17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3" y="69"/>
                    <a:pt x="6" y="66"/>
                    <a:pt x="8" y="64"/>
                  </a:cubicBezTo>
                  <a:cubicBezTo>
                    <a:pt x="12" y="59"/>
                    <a:pt x="17" y="55"/>
                    <a:pt x="21" y="51"/>
                  </a:cubicBezTo>
                  <a:cubicBezTo>
                    <a:pt x="26" y="46"/>
                    <a:pt x="30" y="42"/>
                    <a:pt x="35" y="38"/>
                  </a:cubicBezTo>
                  <a:cubicBezTo>
                    <a:pt x="36" y="37"/>
                    <a:pt x="38" y="36"/>
                    <a:pt x="39" y="34"/>
                  </a:cubicBezTo>
                  <a:cubicBezTo>
                    <a:pt x="40" y="34"/>
                    <a:pt x="40" y="33"/>
                    <a:pt x="41" y="33"/>
                  </a:cubicBezTo>
                  <a:cubicBezTo>
                    <a:pt x="44" y="30"/>
                    <a:pt x="46" y="28"/>
                    <a:pt x="49" y="26"/>
                  </a:cubicBezTo>
                  <a:cubicBezTo>
                    <a:pt x="53" y="22"/>
                    <a:pt x="58" y="18"/>
                    <a:pt x="63" y="14"/>
                  </a:cubicBezTo>
                  <a:cubicBezTo>
                    <a:pt x="68" y="10"/>
                    <a:pt x="72" y="7"/>
                    <a:pt x="77" y="3"/>
                  </a:cubicBezTo>
                  <a:cubicBezTo>
                    <a:pt x="79" y="2"/>
                    <a:pt x="80" y="1"/>
                    <a:pt x="82" y="0"/>
                  </a:cubicBezTo>
                  <a:cubicBezTo>
                    <a:pt x="251" y="99"/>
                    <a:pt x="251" y="99"/>
                    <a:pt x="251" y="99"/>
                  </a:cubicBezTo>
                  <a:cubicBezTo>
                    <a:pt x="238" y="109"/>
                    <a:pt x="224" y="120"/>
                    <a:pt x="211" y="131"/>
                  </a:cubicBezTo>
                  <a:cubicBezTo>
                    <a:pt x="210" y="132"/>
                    <a:pt x="209" y="133"/>
                    <a:pt x="209" y="133"/>
                  </a:cubicBezTo>
                  <a:cubicBezTo>
                    <a:pt x="196" y="145"/>
                    <a:pt x="183" y="157"/>
                    <a:pt x="170" y="170"/>
                  </a:cubicBezTo>
                  <a:close/>
                </a:path>
              </a:pathLst>
            </a:custGeom>
            <a:solidFill>
              <a:srgbClr val="353F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4949825" y="4749801"/>
              <a:ext cx="227013" cy="200025"/>
            </a:xfrm>
            <a:custGeom>
              <a:rect b="b" l="l" r="r" t="t"/>
              <a:pathLst>
                <a:path extrusionOk="0" h="200" w="229">
                  <a:moveTo>
                    <a:pt x="170" y="200"/>
                  </a:moveTo>
                  <a:cubicBezTo>
                    <a:pt x="0" y="101"/>
                    <a:pt x="0" y="101"/>
                    <a:pt x="0" y="101"/>
                  </a:cubicBezTo>
                  <a:cubicBezTo>
                    <a:pt x="2" y="98"/>
                    <a:pt x="4" y="94"/>
                    <a:pt x="5" y="91"/>
                  </a:cubicBezTo>
                  <a:cubicBezTo>
                    <a:pt x="8" y="85"/>
                    <a:pt x="11" y="79"/>
                    <a:pt x="14" y="73"/>
                  </a:cubicBezTo>
                  <a:cubicBezTo>
                    <a:pt x="19" y="66"/>
                    <a:pt x="23" y="58"/>
                    <a:pt x="27" y="51"/>
                  </a:cubicBezTo>
                  <a:cubicBezTo>
                    <a:pt x="27" y="50"/>
                    <a:pt x="28" y="50"/>
                    <a:pt x="28" y="49"/>
                  </a:cubicBezTo>
                  <a:cubicBezTo>
                    <a:pt x="28" y="49"/>
                    <a:pt x="29" y="48"/>
                    <a:pt x="29" y="48"/>
                  </a:cubicBezTo>
                  <a:cubicBezTo>
                    <a:pt x="37" y="33"/>
                    <a:pt x="47" y="18"/>
                    <a:pt x="57" y="3"/>
                  </a:cubicBezTo>
                  <a:cubicBezTo>
                    <a:pt x="58" y="2"/>
                    <a:pt x="58" y="1"/>
                    <a:pt x="59" y="0"/>
                  </a:cubicBezTo>
                  <a:cubicBezTo>
                    <a:pt x="229" y="99"/>
                    <a:pt x="229" y="99"/>
                    <a:pt x="229" y="99"/>
                  </a:cubicBezTo>
                  <a:cubicBezTo>
                    <a:pt x="218" y="115"/>
                    <a:pt x="208" y="131"/>
                    <a:pt x="198" y="148"/>
                  </a:cubicBezTo>
                  <a:cubicBezTo>
                    <a:pt x="198" y="148"/>
                    <a:pt x="197" y="149"/>
                    <a:pt x="197" y="150"/>
                  </a:cubicBezTo>
                  <a:cubicBezTo>
                    <a:pt x="187" y="166"/>
                    <a:pt x="178" y="183"/>
                    <a:pt x="170" y="200"/>
                  </a:cubicBezTo>
                  <a:close/>
                </a:path>
              </a:pathLst>
            </a:custGeom>
            <a:solidFill>
              <a:srgbClr val="424C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4938713" y="4849814"/>
              <a:ext cx="179388" cy="100013"/>
            </a:xfrm>
            <a:custGeom>
              <a:rect b="b" l="l" r="r" t="t"/>
              <a:pathLst>
                <a:path extrusionOk="0" h="63" w="113">
                  <a:moveTo>
                    <a:pt x="113" y="63"/>
                  </a:moveTo>
                  <a:lnTo>
                    <a:pt x="7" y="1"/>
                  </a:lnTo>
                  <a:lnTo>
                    <a:pt x="0" y="0"/>
                  </a:lnTo>
                  <a:lnTo>
                    <a:pt x="107" y="62"/>
                  </a:lnTo>
                  <a:lnTo>
                    <a:pt x="113" y="63"/>
                  </a:lnTo>
                  <a:close/>
                </a:path>
              </a:pathLst>
            </a:custGeom>
            <a:solidFill>
              <a:srgbClr val="2932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4899025" y="4849814"/>
              <a:ext cx="209550" cy="200025"/>
            </a:xfrm>
            <a:custGeom>
              <a:rect b="b" l="l" r="r" t="t"/>
              <a:pathLst>
                <a:path extrusionOk="0" h="201" w="210">
                  <a:moveTo>
                    <a:pt x="170" y="201"/>
                  </a:move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2" y="97"/>
                    <a:pt x="3" y="92"/>
                    <a:pt x="5" y="88"/>
                  </a:cubicBezTo>
                  <a:cubicBezTo>
                    <a:pt x="7" y="82"/>
                    <a:pt x="9" y="77"/>
                    <a:pt x="11" y="72"/>
                  </a:cubicBezTo>
                  <a:cubicBezTo>
                    <a:pt x="13" y="66"/>
                    <a:pt x="15" y="60"/>
                    <a:pt x="17" y="54"/>
                  </a:cubicBezTo>
                  <a:cubicBezTo>
                    <a:pt x="18" y="54"/>
                    <a:pt x="18" y="53"/>
                    <a:pt x="18" y="52"/>
                  </a:cubicBezTo>
                  <a:cubicBezTo>
                    <a:pt x="18" y="51"/>
                    <a:pt x="19" y="51"/>
                    <a:pt x="19" y="50"/>
                  </a:cubicBezTo>
                  <a:cubicBezTo>
                    <a:pt x="21" y="44"/>
                    <a:pt x="23" y="39"/>
                    <a:pt x="26" y="33"/>
                  </a:cubicBezTo>
                  <a:cubicBezTo>
                    <a:pt x="30" y="22"/>
                    <a:pt x="35" y="12"/>
                    <a:pt x="40" y="1"/>
                  </a:cubicBezTo>
                  <a:cubicBezTo>
                    <a:pt x="40" y="1"/>
                    <a:pt x="40" y="1"/>
                    <a:pt x="40" y="0"/>
                  </a:cubicBezTo>
                  <a:cubicBezTo>
                    <a:pt x="210" y="99"/>
                    <a:pt x="210" y="99"/>
                    <a:pt x="210" y="99"/>
                  </a:cubicBezTo>
                  <a:cubicBezTo>
                    <a:pt x="202" y="116"/>
                    <a:pt x="195" y="132"/>
                    <a:pt x="189" y="149"/>
                  </a:cubicBezTo>
                  <a:cubicBezTo>
                    <a:pt x="188" y="149"/>
                    <a:pt x="188" y="150"/>
                    <a:pt x="188" y="151"/>
                  </a:cubicBezTo>
                  <a:cubicBezTo>
                    <a:pt x="182" y="168"/>
                    <a:pt x="175" y="184"/>
                    <a:pt x="170" y="201"/>
                  </a:cubicBezTo>
                  <a:close/>
                </a:path>
              </a:pathLst>
            </a:custGeom>
            <a:solidFill>
              <a:srgbClr val="303A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5002213" y="4656139"/>
              <a:ext cx="236538" cy="184150"/>
            </a:xfrm>
            <a:custGeom>
              <a:rect b="b" l="l" r="r" t="t"/>
              <a:pathLst>
                <a:path extrusionOk="0" h="184" w="238">
                  <a:moveTo>
                    <a:pt x="170" y="184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3" y="81"/>
                    <a:pt x="5" y="77"/>
                    <a:pt x="8" y="73"/>
                  </a:cubicBezTo>
                  <a:cubicBezTo>
                    <a:pt x="15" y="64"/>
                    <a:pt x="22" y="55"/>
                    <a:pt x="29" y="47"/>
                  </a:cubicBezTo>
                  <a:cubicBezTo>
                    <a:pt x="30" y="45"/>
                    <a:pt x="31" y="44"/>
                    <a:pt x="32" y="42"/>
                  </a:cubicBezTo>
                  <a:cubicBezTo>
                    <a:pt x="33" y="41"/>
                    <a:pt x="34" y="40"/>
                    <a:pt x="35" y="39"/>
                  </a:cubicBezTo>
                  <a:cubicBezTo>
                    <a:pt x="38" y="36"/>
                    <a:pt x="41" y="32"/>
                    <a:pt x="44" y="28"/>
                  </a:cubicBezTo>
                  <a:cubicBezTo>
                    <a:pt x="48" y="23"/>
                    <a:pt x="52" y="19"/>
                    <a:pt x="56" y="14"/>
                  </a:cubicBezTo>
                  <a:cubicBezTo>
                    <a:pt x="60" y="9"/>
                    <a:pt x="64" y="5"/>
                    <a:pt x="68" y="1"/>
                  </a:cubicBezTo>
                  <a:cubicBezTo>
                    <a:pt x="68" y="1"/>
                    <a:pt x="68" y="0"/>
                    <a:pt x="69" y="0"/>
                  </a:cubicBezTo>
                  <a:cubicBezTo>
                    <a:pt x="238" y="99"/>
                    <a:pt x="238" y="99"/>
                    <a:pt x="238" y="99"/>
                  </a:cubicBezTo>
                  <a:cubicBezTo>
                    <a:pt x="227" y="111"/>
                    <a:pt x="216" y="124"/>
                    <a:pt x="205" y="138"/>
                  </a:cubicBezTo>
                  <a:cubicBezTo>
                    <a:pt x="204" y="139"/>
                    <a:pt x="203" y="140"/>
                    <a:pt x="202" y="141"/>
                  </a:cubicBezTo>
                  <a:cubicBezTo>
                    <a:pt x="191" y="155"/>
                    <a:pt x="180" y="169"/>
                    <a:pt x="170" y="184"/>
                  </a:cubicBezTo>
                  <a:close/>
                </a:path>
              </a:pathLst>
            </a:custGeom>
            <a:solidFill>
              <a:srgbClr val="48525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5043488" y="4606926"/>
              <a:ext cx="644525" cy="830263"/>
            </a:xfrm>
            <a:custGeom>
              <a:rect b="b" l="l" r="r" t="t"/>
              <a:pathLst>
                <a:path extrusionOk="0" h="833" w="646">
                  <a:moveTo>
                    <a:pt x="325" y="693"/>
                  </a:moveTo>
                  <a:cubicBezTo>
                    <a:pt x="456" y="618"/>
                    <a:pt x="565" y="430"/>
                    <a:pt x="564" y="279"/>
                  </a:cubicBezTo>
                  <a:cubicBezTo>
                    <a:pt x="564" y="126"/>
                    <a:pt x="454" y="65"/>
                    <a:pt x="323" y="141"/>
                  </a:cubicBezTo>
                  <a:cubicBezTo>
                    <a:pt x="190" y="218"/>
                    <a:pt x="83" y="403"/>
                    <a:pt x="84" y="556"/>
                  </a:cubicBezTo>
                  <a:cubicBezTo>
                    <a:pt x="84" y="707"/>
                    <a:pt x="192" y="770"/>
                    <a:pt x="325" y="693"/>
                  </a:cubicBezTo>
                  <a:close/>
                  <a:moveTo>
                    <a:pt x="3" y="557"/>
                  </a:moveTo>
                  <a:cubicBezTo>
                    <a:pt x="15" y="550"/>
                    <a:pt x="15" y="550"/>
                    <a:pt x="15" y="550"/>
                  </a:cubicBezTo>
                  <a:cubicBezTo>
                    <a:pt x="18" y="516"/>
                    <a:pt x="25" y="480"/>
                    <a:pt x="36" y="445"/>
                  </a:cubicBezTo>
                  <a:cubicBezTo>
                    <a:pt x="25" y="444"/>
                    <a:pt x="25" y="444"/>
                    <a:pt x="25" y="444"/>
                  </a:cubicBezTo>
                  <a:cubicBezTo>
                    <a:pt x="35" y="410"/>
                    <a:pt x="49" y="377"/>
                    <a:pt x="65" y="342"/>
                  </a:cubicBezTo>
                  <a:cubicBezTo>
                    <a:pt x="75" y="343"/>
                    <a:pt x="75" y="343"/>
                    <a:pt x="75" y="343"/>
                  </a:cubicBezTo>
                  <a:cubicBezTo>
                    <a:pt x="92" y="308"/>
                    <a:pt x="112" y="274"/>
                    <a:pt x="134" y="242"/>
                  </a:cubicBezTo>
                  <a:cubicBezTo>
                    <a:pt x="128" y="233"/>
                    <a:pt x="128" y="233"/>
                    <a:pt x="128" y="233"/>
                  </a:cubicBezTo>
                  <a:cubicBezTo>
                    <a:pt x="150" y="202"/>
                    <a:pt x="173" y="174"/>
                    <a:pt x="196" y="148"/>
                  </a:cubicBezTo>
                  <a:cubicBezTo>
                    <a:pt x="202" y="156"/>
                    <a:pt x="202" y="156"/>
                    <a:pt x="202" y="156"/>
                  </a:cubicBezTo>
                  <a:cubicBezTo>
                    <a:pt x="228" y="130"/>
                    <a:pt x="255" y="105"/>
                    <a:pt x="284" y="85"/>
                  </a:cubicBezTo>
                  <a:cubicBezTo>
                    <a:pt x="283" y="72"/>
                    <a:pt x="283" y="72"/>
                    <a:pt x="283" y="72"/>
                  </a:cubicBezTo>
                  <a:cubicBezTo>
                    <a:pt x="296" y="63"/>
                    <a:pt x="309" y="53"/>
                    <a:pt x="323" y="45"/>
                  </a:cubicBezTo>
                  <a:cubicBezTo>
                    <a:pt x="337" y="37"/>
                    <a:pt x="349" y="32"/>
                    <a:pt x="362" y="27"/>
                  </a:cubicBezTo>
                  <a:cubicBezTo>
                    <a:pt x="362" y="39"/>
                    <a:pt x="362" y="39"/>
                    <a:pt x="362" y="39"/>
                  </a:cubicBezTo>
                  <a:cubicBezTo>
                    <a:pt x="390" y="27"/>
                    <a:pt x="417" y="20"/>
                    <a:pt x="443" y="17"/>
                  </a:cubicBezTo>
                  <a:cubicBezTo>
                    <a:pt x="448" y="3"/>
                    <a:pt x="448" y="3"/>
                    <a:pt x="448" y="3"/>
                  </a:cubicBezTo>
                  <a:cubicBezTo>
                    <a:pt x="474" y="0"/>
                    <a:pt x="496" y="2"/>
                    <a:pt x="517" y="8"/>
                  </a:cubicBezTo>
                  <a:cubicBezTo>
                    <a:pt x="511" y="23"/>
                    <a:pt x="511" y="23"/>
                    <a:pt x="511" y="23"/>
                  </a:cubicBezTo>
                  <a:cubicBezTo>
                    <a:pt x="534" y="30"/>
                    <a:pt x="553" y="41"/>
                    <a:pt x="570" y="57"/>
                  </a:cubicBezTo>
                  <a:cubicBezTo>
                    <a:pt x="580" y="44"/>
                    <a:pt x="580" y="44"/>
                    <a:pt x="580" y="44"/>
                  </a:cubicBezTo>
                  <a:cubicBezTo>
                    <a:pt x="596" y="61"/>
                    <a:pt x="610" y="79"/>
                    <a:pt x="620" y="101"/>
                  </a:cubicBezTo>
                  <a:cubicBezTo>
                    <a:pt x="611" y="112"/>
                    <a:pt x="611" y="112"/>
                    <a:pt x="611" y="112"/>
                  </a:cubicBezTo>
                  <a:cubicBezTo>
                    <a:pt x="622" y="135"/>
                    <a:pt x="629" y="163"/>
                    <a:pt x="633" y="193"/>
                  </a:cubicBezTo>
                  <a:cubicBezTo>
                    <a:pt x="644" y="187"/>
                    <a:pt x="644" y="187"/>
                    <a:pt x="644" y="187"/>
                  </a:cubicBezTo>
                  <a:cubicBezTo>
                    <a:pt x="646" y="200"/>
                    <a:pt x="646" y="216"/>
                    <a:pt x="646" y="231"/>
                  </a:cubicBezTo>
                  <a:cubicBezTo>
                    <a:pt x="646" y="247"/>
                    <a:pt x="646" y="261"/>
                    <a:pt x="644" y="278"/>
                  </a:cubicBezTo>
                  <a:cubicBezTo>
                    <a:pt x="633" y="284"/>
                    <a:pt x="633" y="284"/>
                    <a:pt x="633" y="284"/>
                  </a:cubicBezTo>
                  <a:cubicBezTo>
                    <a:pt x="630" y="319"/>
                    <a:pt x="623" y="354"/>
                    <a:pt x="612" y="389"/>
                  </a:cubicBezTo>
                  <a:cubicBezTo>
                    <a:pt x="621" y="390"/>
                    <a:pt x="621" y="390"/>
                    <a:pt x="621" y="390"/>
                  </a:cubicBezTo>
                  <a:cubicBezTo>
                    <a:pt x="611" y="423"/>
                    <a:pt x="597" y="459"/>
                    <a:pt x="582" y="491"/>
                  </a:cubicBezTo>
                  <a:cubicBezTo>
                    <a:pt x="572" y="490"/>
                    <a:pt x="572" y="490"/>
                    <a:pt x="572" y="490"/>
                  </a:cubicBezTo>
                  <a:cubicBezTo>
                    <a:pt x="555" y="526"/>
                    <a:pt x="535" y="561"/>
                    <a:pt x="513" y="593"/>
                  </a:cubicBezTo>
                  <a:cubicBezTo>
                    <a:pt x="518" y="601"/>
                    <a:pt x="518" y="601"/>
                    <a:pt x="518" y="601"/>
                  </a:cubicBezTo>
                  <a:cubicBezTo>
                    <a:pt x="498" y="630"/>
                    <a:pt x="476" y="659"/>
                    <a:pt x="450" y="686"/>
                  </a:cubicBezTo>
                  <a:cubicBezTo>
                    <a:pt x="445" y="678"/>
                    <a:pt x="445" y="678"/>
                    <a:pt x="445" y="678"/>
                  </a:cubicBezTo>
                  <a:cubicBezTo>
                    <a:pt x="420" y="706"/>
                    <a:pt x="392" y="729"/>
                    <a:pt x="364" y="750"/>
                  </a:cubicBezTo>
                  <a:cubicBezTo>
                    <a:pt x="364" y="763"/>
                    <a:pt x="364" y="763"/>
                    <a:pt x="364" y="763"/>
                  </a:cubicBezTo>
                  <a:cubicBezTo>
                    <a:pt x="351" y="773"/>
                    <a:pt x="339" y="779"/>
                    <a:pt x="325" y="787"/>
                  </a:cubicBezTo>
                  <a:cubicBezTo>
                    <a:pt x="311" y="795"/>
                    <a:pt x="298" y="803"/>
                    <a:pt x="286" y="808"/>
                  </a:cubicBezTo>
                  <a:cubicBezTo>
                    <a:pt x="286" y="795"/>
                    <a:pt x="286" y="795"/>
                    <a:pt x="286" y="795"/>
                  </a:cubicBezTo>
                  <a:cubicBezTo>
                    <a:pt x="257" y="808"/>
                    <a:pt x="229" y="815"/>
                    <a:pt x="204" y="818"/>
                  </a:cubicBezTo>
                  <a:cubicBezTo>
                    <a:pt x="198" y="831"/>
                    <a:pt x="198" y="831"/>
                    <a:pt x="198" y="831"/>
                  </a:cubicBezTo>
                  <a:cubicBezTo>
                    <a:pt x="174" y="833"/>
                    <a:pt x="152" y="830"/>
                    <a:pt x="130" y="825"/>
                  </a:cubicBezTo>
                  <a:cubicBezTo>
                    <a:pt x="135" y="811"/>
                    <a:pt x="135" y="811"/>
                    <a:pt x="135" y="811"/>
                  </a:cubicBezTo>
                  <a:cubicBezTo>
                    <a:pt x="113" y="804"/>
                    <a:pt x="93" y="793"/>
                    <a:pt x="76" y="777"/>
                  </a:cubicBezTo>
                  <a:cubicBezTo>
                    <a:pt x="66" y="789"/>
                    <a:pt x="66" y="789"/>
                    <a:pt x="66" y="789"/>
                  </a:cubicBezTo>
                  <a:cubicBezTo>
                    <a:pt x="51" y="775"/>
                    <a:pt x="37" y="755"/>
                    <a:pt x="26" y="733"/>
                  </a:cubicBezTo>
                  <a:cubicBezTo>
                    <a:pt x="36" y="721"/>
                    <a:pt x="36" y="721"/>
                    <a:pt x="36" y="721"/>
                  </a:cubicBezTo>
                  <a:cubicBezTo>
                    <a:pt x="26" y="698"/>
                    <a:pt x="19" y="671"/>
                    <a:pt x="15" y="641"/>
                  </a:cubicBezTo>
                  <a:cubicBezTo>
                    <a:pt x="4" y="648"/>
                    <a:pt x="4" y="648"/>
                    <a:pt x="4" y="648"/>
                  </a:cubicBezTo>
                  <a:cubicBezTo>
                    <a:pt x="2" y="633"/>
                    <a:pt x="0" y="620"/>
                    <a:pt x="0" y="604"/>
                  </a:cubicBezTo>
                  <a:cubicBezTo>
                    <a:pt x="0" y="588"/>
                    <a:pt x="2" y="572"/>
                    <a:pt x="3" y="557"/>
                  </a:cubicBezTo>
                  <a:close/>
                </a:path>
              </a:pathLst>
            </a:custGeom>
            <a:solidFill>
              <a:srgbClr val="303A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5002213" y="4740276"/>
              <a:ext cx="174625" cy="107950"/>
            </a:xfrm>
            <a:custGeom>
              <a:rect b="b" l="l" r="r" t="t"/>
              <a:pathLst>
                <a:path extrusionOk="0" h="68" w="110">
                  <a:moveTo>
                    <a:pt x="107" y="63"/>
                  </a:moveTo>
                  <a:lnTo>
                    <a:pt x="110" y="68"/>
                  </a:lnTo>
                  <a:lnTo>
                    <a:pt x="4" y="6"/>
                  </a:lnTo>
                  <a:lnTo>
                    <a:pt x="0" y="0"/>
                  </a:lnTo>
                  <a:lnTo>
                    <a:pt x="107" y="63"/>
                  </a:lnTo>
                  <a:close/>
                </a:path>
              </a:pathLst>
            </a:custGeom>
            <a:solidFill>
              <a:srgbClr val="2932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3214688" y="1778001"/>
              <a:ext cx="5629275" cy="3673475"/>
            </a:xfrm>
            <a:custGeom>
              <a:rect b="b" l="l" r="r" t="t"/>
              <a:pathLst>
                <a:path extrusionOk="0" h="3686" w="5646">
                  <a:moveTo>
                    <a:pt x="30" y="2431"/>
                  </a:moveTo>
                  <a:cubicBezTo>
                    <a:pt x="65" y="1911"/>
                    <a:pt x="350" y="1801"/>
                    <a:pt x="760" y="1546"/>
                  </a:cubicBezTo>
                  <a:cubicBezTo>
                    <a:pt x="1072" y="1203"/>
                    <a:pt x="1384" y="940"/>
                    <a:pt x="1719" y="723"/>
                  </a:cubicBezTo>
                  <a:cubicBezTo>
                    <a:pt x="2005" y="539"/>
                    <a:pt x="2402" y="331"/>
                    <a:pt x="2756" y="209"/>
                  </a:cubicBezTo>
                  <a:cubicBezTo>
                    <a:pt x="3088" y="94"/>
                    <a:pt x="3585" y="0"/>
                    <a:pt x="3923" y="53"/>
                  </a:cubicBezTo>
                  <a:cubicBezTo>
                    <a:pt x="4253" y="21"/>
                    <a:pt x="4444" y="156"/>
                    <a:pt x="4754" y="380"/>
                  </a:cubicBezTo>
                  <a:cubicBezTo>
                    <a:pt x="5205" y="706"/>
                    <a:pt x="5646" y="1356"/>
                    <a:pt x="5079" y="1798"/>
                  </a:cubicBezTo>
                  <a:cubicBezTo>
                    <a:pt x="5118" y="1705"/>
                    <a:pt x="5141" y="1609"/>
                    <a:pt x="5141" y="1520"/>
                  </a:cubicBezTo>
                  <a:cubicBezTo>
                    <a:pt x="5140" y="1276"/>
                    <a:pt x="4965" y="1179"/>
                    <a:pt x="4755" y="1300"/>
                  </a:cubicBezTo>
                  <a:cubicBezTo>
                    <a:pt x="4542" y="1423"/>
                    <a:pt x="4371" y="1720"/>
                    <a:pt x="4371" y="1965"/>
                  </a:cubicBezTo>
                  <a:cubicBezTo>
                    <a:pt x="4372" y="2023"/>
                    <a:pt x="4382" y="2073"/>
                    <a:pt x="4400" y="2114"/>
                  </a:cubicBezTo>
                  <a:cubicBezTo>
                    <a:pt x="4402" y="2131"/>
                    <a:pt x="4404" y="2149"/>
                    <a:pt x="4406" y="2166"/>
                  </a:cubicBezTo>
                  <a:cubicBezTo>
                    <a:pt x="3801" y="2491"/>
                    <a:pt x="3099" y="2929"/>
                    <a:pt x="2491" y="3251"/>
                  </a:cubicBezTo>
                  <a:cubicBezTo>
                    <a:pt x="2494" y="3240"/>
                    <a:pt x="2497" y="3228"/>
                    <a:pt x="2499" y="3218"/>
                  </a:cubicBezTo>
                  <a:cubicBezTo>
                    <a:pt x="2519" y="3152"/>
                    <a:pt x="2530" y="3087"/>
                    <a:pt x="2530" y="3025"/>
                  </a:cubicBezTo>
                  <a:cubicBezTo>
                    <a:pt x="2530" y="2781"/>
                    <a:pt x="2354" y="2684"/>
                    <a:pt x="2144" y="2805"/>
                  </a:cubicBezTo>
                  <a:cubicBezTo>
                    <a:pt x="1932" y="2928"/>
                    <a:pt x="1760" y="3225"/>
                    <a:pt x="1760" y="3469"/>
                  </a:cubicBezTo>
                  <a:cubicBezTo>
                    <a:pt x="1761" y="3507"/>
                    <a:pt x="1765" y="3541"/>
                    <a:pt x="1773" y="3571"/>
                  </a:cubicBezTo>
                  <a:cubicBezTo>
                    <a:pt x="1773" y="3577"/>
                    <a:pt x="1774" y="3582"/>
                    <a:pt x="1775" y="3587"/>
                  </a:cubicBezTo>
                  <a:cubicBezTo>
                    <a:pt x="1634" y="3686"/>
                    <a:pt x="1384" y="3683"/>
                    <a:pt x="1248" y="3642"/>
                  </a:cubicBezTo>
                  <a:cubicBezTo>
                    <a:pt x="1030" y="3576"/>
                    <a:pt x="583" y="3271"/>
                    <a:pt x="389" y="3157"/>
                  </a:cubicBezTo>
                  <a:cubicBezTo>
                    <a:pt x="36" y="2949"/>
                    <a:pt x="0" y="2867"/>
                    <a:pt x="30" y="2431"/>
                  </a:cubicBezTo>
                  <a:close/>
                </a:path>
              </a:pathLst>
            </a:custGeom>
            <a:solidFill>
              <a:srgbClr val="195A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3143250" y="2152651"/>
              <a:ext cx="5700713" cy="3298825"/>
            </a:xfrm>
            <a:custGeom>
              <a:rect b="b" l="l" r="r" t="t"/>
              <a:pathLst>
                <a:path extrusionOk="0" h="3309" w="5717">
                  <a:moveTo>
                    <a:pt x="218" y="1637"/>
                  </a:moveTo>
                  <a:cubicBezTo>
                    <a:pt x="196" y="1858"/>
                    <a:pt x="200" y="2089"/>
                    <a:pt x="259" y="2171"/>
                  </a:cubicBezTo>
                  <a:cubicBezTo>
                    <a:pt x="343" y="2286"/>
                    <a:pt x="653" y="2498"/>
                    <a:pt x="799" y="2529"/>
                  </a:cubicBezTo>
                  <a:cubicBezTo>
                    <a:pt x="869" y="2543"/>
                    <a:pt x="949" y="2537"/>
                    <a:pt x="1056" y="2494"/>
                  </a:cubicBezTo>
                  <a:cubicBezTo>
                    <a:pt x="1435" y="2341"/>
                    <a:pt x="1893" y="2153"/>
                    <a:pt x="2180" y="1950"/>
                  </a:cubicBezTo>
                  <a:cubicBezTo>
                    <a:pt x="2269" y="1888"/>
                    <a:pt x="2367" y="1800"/>
                    <a:pt x="2433" y="1714"/>
                  </a:cubicBezTo>
                  <a:cubicBezTo>
                    <a:pt x="2796" y="1249"/>
                    <a:pt x="2964" y="972"/>
                    <a:pt x="3551" y="652"/>
                  </a:cubicBezTo>
                  <a:cubicBezTo>
                    <a:pt x="3893" y="465"/>
                    <a:pt x="4340" y="307"/>
                    <a:pt x="4675" y="323"/>
                  </a:cubicBezTo>
                  <a:cubicBezTo>
                    <a:pt x="4811" y="330"/>
                    <a:pt x="4900" y="362"/>
                    <a:pt x="4941" y="340"/>
                  </a:cubicBezTo>
                  <a:cubicBezTo>
                    <a:pt x="4999" y="307"/>
                    <a:pt x="4999" y="198"/>
                    <a:pt x="4820" y="0"/>
                  </a:cubicBezTo>
                  <a:cubicBezTo>
                    <a:pt x="4825" y="3"/>
                    <a:pt x="4825" y="3"/>
                    <a:pt x="4825" y="3"/>
                  </a:cubicBezTo>
                  <a:cubicBezTo>
                    <a:pt x="5276" y="329"/>
                    <a:pt x="5717" y="979"/>
                    <a:pt x="5150" y="1421"/>
                  </a:cubicBezTo>
                  <a:cubicBezTo>
                    <a:pt x="5189" y="1328"/>
                    <a:pt x="5212" y="1232"/>
                    <a:pt x="5212" y="1143"/>
                  </a:cubicBezTo>
                  <a:cubicBezTo>
                    <a:pt x="5211" y="899"/>
                    <a:pt x="5048" y="826"/>
                    <a:pt x="4838" y="947"/>
                  </a:cubicBezTo>
                  <a:cubicBezTo>
                    <a:pt x="4706" y="1023"/>
                    <a:pt x="4534" y="1254"/>
                    <a:pt x="4493" y="1397"/>
                  </a:cubicBezTo>
                  <a:cubicBezTo>
                    <a:pt x="4450" y="1547"/>
                    <a:pt x="4460" y="1685"/>
                    <a:pt x="4477" y="1789"/>
                  </a:cubicBezTo>
                  <a:cubicBezTo>
                    <a:pt x="3872" y="2114"/>
                    <a:pt x="3170" y="2552"/>
                    <a:pt x="2562" y="2874"/>
                  </a:cubicBezTo>
                  <a:cubicBezTo>
                    <a:pt x="2565" y="2863"/>
                    <a:pt x="2568" y="2851"/>
                    <a:pt x="2570" y="2841"/>
                  </a:cubicBezTo>
                  <a:cubicBezTo>
                    <a:pt x="2590" y="2775"/>
                    <a:pt x="2601" y="2710"/>
                    <a:pt x="2601" y="2648"/>
                  </a:cubicBezTo>
                  <a:cubicBezTo>
                    <a:pt x="2601" y="2404"/>
                    <a:pt x="2425" y="2307"/>
                    <a:pt x="2215" y="2428"/>
                  </a:cubicBezTo>
                  <a:cubicBezTo>
                    <a:pt x="2003" y="2551"/>
                    <a:pt x="1831" y="2848"/>
                    <a:pt x="1831" y="3092"/>
                  </a:cubicBezTo>
                  <a:cubicBezTo>
                    <a:pt x="1832" y="3130"/>
                    <a:pt x="1836" y="3164"/>
                    <a:pt x="1844" y="3194"/>
                  </a:cubicBezTo>
                  <a:cubicBezTo>
                    <a:pt x="1844" y="3200"/>
                    <a:pt x="1845" y="3205"/>
                    <a:pt x="1846" y="3210"/>
                  </a:cubicBezTo>
                  <a:cubicBezTo>
                    <a:pt x="1705" y="3309"/>
                    <a:pt x="1455" y="3306"/>
                    <a:pt x="1319" y="3265"/>
                  </a:cubicBezTo>
                  <a:cubicBezTo>
                    <a:pt x="1084" y="3194"/>
                    <a:pt x="233" y="2732"/>
                    <a:pt x="85" y="2525"/>
                  </a:cubicBezTo>
                  <a:cubicBezTo>
                    <a:pt x="0" y="2405"/>
                    <a:pt x="130" y="1780"/>
                    <a:pt x="218" y="1637"/>
                  </a:cubicBezTo>
                  <a:close/>
                </a:path>
              </a:pathLst>
            </a:custGeom>
            <a:solidFill>
              <a:srgbClr val="0F428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4691063" y="2551114"/>
              <a:ext cx="3532188" cy="2363788"/>
            </a:xfrm>
            <a:custGeom>
              <a:rect b="b" l="l" r="r" t="t"/>
              <a:pathLst>
                <a:path extrusionOk="0" h="2371" w="3541">
                  <a:moveTo>
                    <a:pt x="3035" y="485"/>
                  </a:moveTo>
                  <a:cubicBezTo>
                    <a:pt x="616" y="1832"/>
                    <a:pt x="616" y="1832"/>
                    <a:pt x="616" y="1832"/>
                  </a:cubicBezTo>
                  <a:cubicBezTo>
                    <a:pt x="340" y="1985"/>
                    <a:pt x="193" y="2139"/>
                    <a:pt x="42" y="2371"/>
                  </a:cubicBezTo>
                  <a:cubicBezTo>
                    <a:pt x="0" y="2210"/>
                    <a:pt x="261" y="1854"/>
                    <a:pt x="467" y="1746"/>
                  </a:cubicBezTo>
                  <a:cubicBezTo>
                    <a:pt x="1453" y="1231"/>
                    <a:pt x="2024" y="893"/>
                    <a:pt x="3001" y="357"/>
                  </a:cubicBezTo>
                  <a:cubicBezTo>
                    <a:pt x="3157" y="272"/>
                    <a:pt x="3416" y="21"/>
                    <a:pt x="3541" y="0"/>
                  </a:cubicBezTo>
                  <a:cubicBezTo>
                    <a:pt x="3367" y="195"/>
                    <a:pt x="3253" y="364"/>
                    <a:pt x="3035" y="485"/>
                  </a:cubicBezTo>
                  <a:close/>
                </a:path>
              </a:pathLst>
            </a:custGeom>
            <a:solidFill>
              <a:srgbClr val="195A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3282950" y="4410076"/>
              <a:ext cx="923925" cy="722313"/>
            </a:xfrm>
            <a:custGeom>
              <a:rect b="b" l="l" r="r" t="t"/>
              <a:pathLst>
                <a:path extrusionOk="0" h="724" w="926">
                  <a:moveTo>
                    <a:pt x="52" y="0"/>
                  </a:moveTo>
                  <a:cubicBezTo>
                    <a:pt x="279" y="191"/>
                    <a:pt x="615" y="393"/>
                    <a:pt x="926" y="540"/>
                  </a:cubicBezTo>
                  <a:cubicBezTo>
                    <a:pt x="891" y="615"/>
                    <a:pt x="891" y="615"/>
                    <a:pt x="891" y="615"/>
                  </a:cubicBezTo>
                  <a:cubicBezTo>
                    <a:pt x="863" y="667"/>
                    <a:pt x="841" y="724"/>
                    <a:pt x="763" y="686"/>
                  </a:cubicBezTo>
                  <a:cubicBezTo>
                    <a:pt x="503" y="560"/>
                    <a:pt x="249" y="416"/>
                    <a:pt x="38" y="232"/>
                  </a:cubicBezTo>
                  <a:cubicBezTo>
                    <a:pt x="1" y="200"/>
                    <a:pt x="0" y="112"/>
                    <a:pt x="52" y="0"/>
                  </a:cubicBezTo>
                  <a:close/>
                </a:path>
              </a:pathLst>
            </a:custGeom>
            <a:solidFill>
              <a:srgbClr val="195A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4087813" y="4451351"/>
              <a:ext cx="879475" cy="381000"/>
            </a:xfrm>
            <a:custGeom>
              <a:rect b="b" l="l" r="r" t="t"/>
              <a:pathLst>
                <a:path extrusionOk="0" h="382" w="883">
                  <a:moveTo>
                    <a:pt x="883" y="0"/>
                  </a:moveTo>
                  <a:cubicBezTo>
                    <a:pt x="779" y="171"/>
                    <a:pt x="694" y="259"/>
                    <a:pt x="621" y="304"/>
                  </a:cubicBezTo>
                  <a:cubicBezTo>
                    <a:pt x="495" y="382"/>
                    <a:pt x="0" y="382"/>
                    <a:pt x="25" y="290"/>
                  </a:cubicBezTo>
                  <a:cubicBezTo>
                    <a:pt x="91" y="47"/>
                    <a:pt x="171" y="93"/>
                    <a:pt x="480" y="58"/>
                  </a:cubicBezTo>
                  <a:cubicBezTo>
                    <a:pt x="615" y="43"/>
                    <a:pt x="730" y="32"/>
                    <a:pt x="883" y="0"/>
                  </a:cubicBezTo>
                  <a:close/>
                </a:path>
              </a:pathLst>
            </a:custGeom>
            <a:solidFill>
              <a:srgbClr val="A3C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3238500" y="3563939"/>
              <a:ext cx="369888" cy="657225"/>
            </a:xfrm>
            <a:custGeom>
              <a:rect b="b" l="l" r="r" t="t"/>
              <a:pathLst>
                <a:path extrusionOk="0" h="660" w="371">
                  <a:moveTo>
                    <a:pt x="371" y="0"/>
                  </a:moveTo>
                  <a:cubicBezTo>
                    <a:pt x="365" y="198"/>
                    <a:pt x="236" y="230"/>
                    <a:pt x="226" y="447"/>
                  </a:cubicBezTo>
                  <a:cubicBezTo>
                    <a:pt x="218" y="560"/>
                    <a:pt x="198" y="586"/>
                    <a:pt x="114" y="660"/>
                  </a:cubicBezTo>
                  <a:cubicBezTo>
                    <a:pt x="0" y="360"/>
                    <a:pt x="132" y="155"/>
                    <a:pt x="371" y="0"/>
                  </a:cubicBezTo>
                  <a:close/>
                </a:path>
              </a:pathLst>
            </a:custGeom>
            <a:solidFill>
              <a:srgbClr val="A3C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5705475" y="2530476"/>
              <a:ext cx="2200275" cy="1436688"/>
            </a:xfrm>
            <a:custGeom>
              <a:rect b="b" l="l" r="r" t="t"/>
              <a:pathLst>
                <a:path extrusionOk="0" h="1442" w="2208">
                  <a:moveTo>
                    <a:pt x="2177" y="77"/>
                  </a:moveTo>
                  <a:cubicBezTo>
                    <a:pt x="2140" y="169"/>
                    <a:pt x="2059" y="269"/>
                    <a:pt x="1975" y="318"/>
                  </a:cubicBezTo>
                  <a:cubicBezTo>
                    <a:pt x="131" y="1411"/>
                    <a:pt x="131" y="1411"/>
                    <a:pt x="131" y="1411"/>
                  </a:cubicBezTo>
                  <a:cubicBezTo>
                    <a:pt x="98" y="1434"/>
                    <a:pt x="51" y="1442"/>
                    <a:pt x="36" y="1427"/>
                  </a:cubicBezTo>
                  <a:cubicBezTo>
                    <a:pt x="0" y="1386"/>
                    <a:pt x="152" y="1121"/>
                    <a:pt x="197" y="1059"/>
                  </a:cubicBezTo>
                  <a:cubicBezTo>
                    <a:pt x="294" y="928"/>
                    <a:pt x="383" y="821"/>
                    <a:pt x="479" y="724"/>
                  </a:cubicBezTo>
                  <a:cubicBezTo>
                    <a:pt x="727" y="473"/>
                    <a:pt x="1015" y="307"/>
                    <a:pt x="1516" y="148"/>
                  </a:cubicBezTo>
                  <a:cubicBezTo>
                    <a:pt x="1674" y="98"/>
                    <a:pt x="1833" y="64"/>
                    <a:pt x="2076" y="24"/>
                  </a:cubicBezTo>
                  <a:cubicBezTo>
                    <a:pt x="2165" y="10"/>
                    <a:pt x="2208" y="0"/>
                    <a:pt x="2177" y="77"/>
                  </a:cubicBezTo>
                  <a:close/>
                </a:path>
              </a:pathLst>
            </a:custGeom>
            <a:solidFill>
              <a:srgbClr val="8C91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5435600" y="2509839"/>
              <a:ext cx="2505075" cy="1706563"/>
            </a:xfrm>
            <a:custGeom>
              <a:rect b="b" l="l" r="r" t="t"/>
              <a:pathLst>
                <a:path extrusionOk="0" h="1711" w="2513">
                  <a:moveTo>
                    <a:pt x="2493" y="68"/>
                  </a:moveTo>
                  <a:cubicBezTo>
                    <a:pt x="2462" y="165"/>
                    <a:pt x="2391" y="294"/>
                    <a:pt x="2305" y="345"/>
                  </a:cubicBezTo>
                  <a:cubicBezTo>
                    <a:pt x="81" y="1663"/>
                    <a:pt x="81" y="1663"/>
                    <a:pt x="81" y="1663"/>
                  </a:cubicBezTo>
                  <a:cubicBezTo>
                    <a:pt x="0" y="1711"/>
                    <a:pt x="15" y="1671"/>
                    <a:pt x="61" y="1604"/>
                  </a:cubicBezTo>
                  <a:cubicBezTo>
                    <a:pt x="214" y="1382"/>
                    <a:pt x="214" y="1382"/>
                    <a:pt x="214" y="1382"/>
                  </a:cubicBezTo>
                  <a:cubicBezTo>
                    <a:pt x="411" y="1109"/>
                    <a:pt x="566" y="900"/>
                    <a:pt x="735" y="729"/>
                  </a:cubicBezTo>
                  <a:cubicBezTo>
                    <a:pt x="992" y="469"/>
                    <a:pt x="1282" y="300"/>
                    <a:pt x="1802" y="135"/>
                  </a:cubicBezTo>
                  <a:cubicBezTo>
                    <a:pt x="1965" y="84"/>
                    <a:pt x="2138" y="56"/>
                    <a:pt x="2389" y="15"/>
                  </a:cubicBezTo>
                  <a:cubicBezTo>
                    <a:pt x="2482" y="0"/>
                    <a:pt x="2513" y="7"/>
                    <a:pt x="2493" y="68"/>
                  </a:cubicBezTo>
                  <a:close/>
                  <a:moveTo>
                    <a:pt x="1287" y="375"/>
                  </a:moveTo>
                  <a:cubicBezTo>
                    <a:pt x="1367" y="520"/>
                    <a:pt x="1401" y="674"/>
                    <a:pt x="1404" y="834"/>
                  </a:cubicBezTo>
                  <a:cubicBezTo>
                    <a:pt x="2062" y="443"/>
                    <a:pt x="2062" y="443"/>
                    <a:pt x="2062" y="443"/>
                  </a:cubicBezTo>
                  <a:cubicBezTo>
                    <a:pt x="2061" y="293"/>
                    <a:pt x="2015" y="201"/>
                    <a:pt x="1899" y="150"/>
                  </a:cubicBezTo>
                  <a:cubicBezTo>
                    <a:pt x="1856" y="161"/>
                    <a:pt x="1814" y="173"/>
                    <a:pt x="1773" y="186"/>
                  </a:cubicBezTo>
                  <a:cubicBezTo>
                    <a:pt x="1583" y="246"/>
                    <a:pt x="1424" y="308"/>
                    <a:pt x="1287" y="375"/>
                  </a:cubicBezTo>
                  <a:close/>
                  <a:moveTo>
                    <a:pt x="1229" y="937"/>
                  </a:moveTo>
                  <a:cubicBezTo>
                    <a:pt x="1240" y="757"/>
                    <a:pt x="1238" y="610"/>
                    <a:pt x="1171" y="436"/>
                  </a:cubicBezTo>
                  <a:cubicBezTo>
                    <a:pt x="1015" y="525"/>
                    <a:pt x="887" y="624"/>
                    <a:pt x="770" y="744"/>
                  </a:cubicBezTo>
                  <a:cubicBezTo>
                    <a:pt x="676" y="838"/>
                    <a:pt x="590" y="942"/>
                    <a:pt x="496" y="1069"/>
                  </a:cubicBezTo>
                  <a:cubicBezTo>
                    <a:pt x="452" y="1128"/>
                    <a:pt x="305" y="1385"/>
                    <a:pt x="340" y="1424"/>
                  </a:cubicBezTo>
                  <a:cubicBezTo>
                    <a:pt x="354" y="1440"/>
                    <a:pt x="400" y="1432"/>
                    <a:pt x="432" y="1409"/>
                  </a:cubicBezTo>
                  <a:cubicBezTo>
                    <a:pt x="1229" y="937"/>
                    <a:pt x="1229" y="937"/>
                    <a:pt x="1229" y="937"/>
                  </a:cubicBezTo>
                  <a:close/>
                  <a:moveTo>
                    <a:pt x="2002" y="125"/>
                  </a:moveTo>
                  <a:cubicBezTo>
                    <a:pt x="2088" y="216"/>
                    <a:pt x="2162" y="278"/>
                    <a:pt x="2250" y="329"/>
                  </a:cubicBezTo>
                  <a:cubicBezTo>
                    <a:pt x="2319" y="278"/>
                    <a:pt x="2382" y="195"/>
                    <a:pt x="2413" y="118"/>
                  </a:cubicBezTo>
                  <a:cubicBezTo>
                    <a:pt x="2443" y="43"/>
                    <a:pt x="2401" y="52"/>
                    <a:pt x="2315" y="66"/>
                  </a:cubicBezTo>
                  <a:cubicBezTo>
                    <a:pt x="2192" y="86"/>
                    <a:pt x="2092" y="105"/>
                    <a:pt x="2002" y="125"/>
                  </a:cubicBezTo>
                  <a:close/>
                </a:path>
              </a:pathLst>
            </a:custGeom>
            <a:solidFill>
              <a:srgbClr val="041B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6704013" y="1857376"/>
              <a:ext cx="1277938" cy="604838"/>
            </a:xfrm>
            <a:custGeom>
              <a:rect b="b" l="l" r="r" t="t"/>
              <a:pathLst>
                <a:path extrusionOk="0" h="607" w="1281">
                  <a:moveTo>
                    <a:pt x="563" y="55"/>
                  </a:moveTo>
                  <a:cubicBezTo>
                    <a:pt x="779" y="145"/>
                    <a:pt x="1027" y="289"/>
                    <a:pt x="1237" y="528"/>
                  </a:cubicBezTo>
                  <a:cubicBezTo>
                    <a:pt x="1281" y="578"/>
                    <a:pt x="1268" y="607"/>
                    <a:pt x="1218" y="601"/>
                  </a:cubicBezTo>
                  <a:cubicBezTo>
                    <a:pt x="1045" y="586"/>
                    <a:pt x="1045" y="586"/>
                    <a:pt x="1045" y="586"/>
                  </a:cubicBezTo>
                  <a:cubicBezTo>
                    <a:pt x="969" y="579"/>
                    <a:pt x="981" y="583"/>
                    <a:pt x="917" y="540"/>
                  </a:cubicBezTo>
                  <a:cubicBezTo>
                    <a:pt x="664" y="371"/>
                    <a:pt x="386" y="209"/>
                    <a:pt x="119" y="64"/>
                  </a:cubicBezTo>
                  <a:cubicBezTo>
                    <a:pt x="0" y="0"/>
                    <a:pt x="12" y="0"/>
                    <a:pt x="107" y="3"/>
                  </a:cubicBezTo>
                  <a:cubicBezTo>
                    <a:pt x="330" y="7"/>
                    <a:pt x="330" y="7"/>
                    <a:pt x="330" y="7"/>
                  </a:cubicBezTo>
                  <a:cubicBezTo>
                    <a:pt x="438" y="10"/>
                    <a:pt x="461" y="13"/>
                    <a:pt x="563" y="55"/>
                  </a:cubicBezTo>
                  <a:close/>
                </a:path>
              </a:pathLst>
            </a:custGeom>
            <a:solidFill>
              <a:srgbClr val="B4B7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6734175" y="1857376"/>
              <a:ext cx="1247775" cy="604838"/>
            </a:xfrm>
            <a:custGeom>
              <a:rect b="b" l="l" r="r" t="t"/>
              <a:pathLst>
                <a:path extrusionOk="0" h="606" w="1251">
                  <a:moveTo>
                    <a:pt x="533" y="54"/>
                  </a:moveTo>
                  <a:cubicBezTo>
                    <a:pt x="749" y="144"/>
                    <a:pt x="997" y="288"/>
                    <a:pt x="1207" y="527"/>
                  </a:cubicBezTo>
                  <a:cubicBezTo>
                    <a:pt x="1251" y="577"/>
                    <a:pt x="1238" y="606"/>
                    <a:pt x="1188" y="600"/>
                  </a:cubicBezTo>
                  <a:cubicBezTo>
                    <a:pt x="1184" y="599"/>
                    <a:pt x="1184" y="599"/>
                    <a:pt x="1184" y="599"/>
                  </a:cubicBezTo>
                  <a:cubicBezTo>
                    <a:pt x="1195" y="588"/>
                    <a:pt x="1189" y="565"/>
                    <a:pt x="1163" y="535"/>
                  </a:cubicBezTo>
                  <a:cubicBezTo>
                    <a:pt x="952" y="295"/>
                    <a:pt x="705" y="151"/>
                    <a:pt x="489" y="62"/>
                  </a:cubicBezTo>
                  <a:cubicBezTo>
                    <a:pt x="387" y="19"/>
                    <a:pt x="363" y="17"/>
                    <a:pt x="256" y="13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22" y="9"/>
                    <a:pt x="12" y="9"/>
                    <a:pt x="3" y="9"/>
                  </a:cubicBezTo>
                  <a:cubicBezTo>
                    <a:pt x="0" y="0"/>
                    <a:pt x="27" y="1"/>
                    <a:pt x="77" y="2"/>
                  </a:cubicBezTo>
                  <a:cubicBezTo>
                    <a:pt x="300" y="6"/>
                    <a:pt x="300" y="6"/>
                    <a:pt x="300" y="6"/>
                  </a:cubicBezTo>
                  <a:cubicBezTo>
                    <a:pt x="408" y="9"/>
                    <a:pt x="431" y="12"/>
                    <a:pt x="533" y="54"/>
                  </a:cubicBezTo>
                  <a:close/>
                </a:path>
              </a:pathLst>
            </a:custGeom>
            <a:solidFill>
              <a:srgbClr val="041B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4078288" y="2538414"/>
              <a:ext cx="1978025" cy="1514475"/>
            </a:xfrm>
            <a:custGeom>
              <a:rect b="b" l="l" r="r" t="t"/>
              <a:pathLst>
                <a:path extrusionOk="0" h="1520" w="1984">
                  <a:moveTo>
                    <a:pt x="1029" y="59"/>
                  </a:moveTo>
                  <a:cubicBezTo>
                    <a:pt x="1309" y="246"/>
                    <a:pt x="1577" y="399"/>
                    <a:pt x="1852" y="566"/>
                  </a:cubicBezTo>
                  <a:cubicBezTo>
                    <a:pt x="1962" y="634"/>
                    <a:pt x="1984" y="644"/>
                    <a:pt x="1902" y="754"/>
                  </a:cubicBezTo>
                  <a:cubicBezTo>
                    <a:pt x="1718" y="1002"/>
                    <a:pt x="1545" y="1249"/>
                    <a:pt x="1319" y="1442"/>
                  </a:cubicBezTo>
                  <a:cubicBezTo>
                    <a:pt x="1251" y="1501"/>
                    <a:pt x="1169" y="1520"/>
                    <a:pt x="1086" y="1485"/>
                  </a:cubicBezTo>
                  <a:cubicBezTo>
                    <a:pt x="779" y="1356"/>
                    <a:pt x="369" y="1139"/>
                    <a:pt x="65" y="852"/>
                  </a:cubicBezTo>
                  <a:cubicBezTo>
                    <a:pt x="21" y="810"/>
                    <a:pt x="0" y="754"/>
                    <a:pt x="58" y="683"/>
                  </a:cubicBezTo>
                  <a:cubicBezTo>
                    <a:pt x="241" y="458"/>
                    <a:pt x="544" y="216"/>
                    <a:pt x="806" y="49"/>
                  </a:cubicBezTo>
                  <a:cubicBezTo>
                    <a:pt x="884" y="0"/>
                    <a:pt x="952" y="8"/>
                    <a:pt x="1029" y="59"/>
                  </a:cubicBezTo>
                  <a:close/>
                </a:path>
              </a:pathLst>
            </a:custGeom>
            <a:solidFill>
              <a:srgbClr val="B4B7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4078288" y="3173414"/>
              <a:ext cx="1585913" cy="879475"/>
            </a:xfrm>
            <a:custGeom>
              <a:rect b="b" l="l" r="r" t="t"/>
              <a:pathLst>
                <a:path extrusionOk="0" h="882" w="1590">
                  <a:moveTo>
                    <a:pt x="1590" y="525"/>
                  </a:moveTo>
                  <a:cubicBezTo>
                    <a:pt x="1506" y="625"/>
                    <a:pt x="1418" y="720"/>
                    <a:pt x="1319" y="804"/>
                  </a:cubicBezTo>
                  <a:cubicBezTo>
                    <a:pt x="1251" y="863"/>
                    <a:pt x="1169" y="882"/>
                    <a:pt x="1086" y="847"/>
                  </a:cubicBezTo>
                  <a:cubicBezTo>
                    <a:pt x="779" y="718"/>
                    <a:pt x="369" y="501"/>
                    <a:pt x="65" y="214"/>
                  </a:cubicBezTo>
                  <a:cubicBezTo>
                    <a:pt x="21" y="172"/>
                    <a:pt x="0" y="116"/>
                    <a:pt x="58" y="45"/>
                  </a:cubicBezTo>
                  <a:cubicBezTo>
                    <a:pt x="70" y="30"/>
                    <a:pt x="83" y="15"/>
                    <a:pt x="96" y="0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32" y="78"/>
                    <a:pt x="53" y="134"/>
                    <a:pt x="98" y="176"/>
                  </a:cubicBezTo>
                  <a:cubicBezTo>
                    <a:pt x="401" y="462"/>
                    <a:pt x="812" y="680"/>
                    <a:pt x="1118" y="809"/>
                  </a:cubicBezTo>
                  <a:cubicBezTo>
                    <a:pt x="1202" y="844"/>
                    <a:pt x="1283" y="825"/>
                    <a:pt x="1352" y="766"/>
                  </a:cubicBezTo>
                  <a:cubicBezTo>
                    <a:pt x="1438" y="693"/>
                    <a:pt x="1516" y="611"/>
                    <a:pt x="1590" y="525"/>
                  </a:cubicBezTo>
                  <a:close/>
                </a:path>
              </a:pathLst>
            </a:custGeom>
            <a:solidFill>
              <a:srgbClr val="041B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6059488" y="2384426"/>
              <a:ext cx="1524000" cy="760413"/>
            </a:xfrm>
            <a:custGeom>
              <a:rect b="b" l="l" r="r" t="t"/>
              <a:pathLst>
                <a:path extrusionOk="0" h="763" w="1528">
                  <a:moveTo>
                    <a:pt x="1508" y="46"/>
                  </a:moveTo>
                  <a:cubicBezTo>
                    <a:pt x="1520" y="44"/>
                    <a:pt x="1528" y="32"/>
                    <a:pt x="1525" y="20"/>
                  </a:cubicBezTo>
                  <a:cubicBezTo>
                    <a:pt x="1523" y="8"/>
                    <a:pt x="1511" y="0"/>
                    <a:pt x="1499" y="3"/>
                  </a:cubicBezTo>
                  <a:cubicBezTo>
                    <a:pt x="1194" y="68"/>
                    <a:pt x="955" y="140"/>
                    <a:pt x="725" y="250"/>
                  </a:cubicBezTo>
                  <a:cubicBezTo>
                    <a:pt x="496" y="360"/>
                    <a:pt x="277" y="507"/>
                    <a:pt x="11" y="721"/>
                  </a:cubicBezTo>
                  <a:cubicBezTo>
                    <a:pt x="2" y="729"/>
                    <a:pt x="0" y="743"/>
                    <a:pt x="8" y="752"/>
                  </a:cubicBezTo>
                  <a:cubicBezTo>
                    <a:pt x="16" y="762"/>
                    <a:pt x="30" y="763"/>
                    <a:pt x="39" y="756"/>
                  </a:cubicBezTo>
                  <a:cubicBezTo>
                    <a:pt x="302" y="544"/>
                    <a:pt x="519" y="399"/>
                    <a:pt x="745" y="290"/>
                  </a:cubicBezTo>
                  <a:cubicBezTo>
                    <a:pt x="970" y="182"/>
                    <a:pt x="1206" y="111"/>
                    <a:pt x="1508" y="46"/>
                  </a:cubicBezTo>
                  <a:close/>
                </a:path>
              </a:pathLst>
            </a:custGeom>
            <a:solidFill>
              <a:srgbClr val="041B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5121275" y="1857376"/>
              <a:ext cx="1543050" cy="682625"/>
            </a:xfrm>
            <a:custGeom>
              <a:rect b="b" l="l" r="r" t="t"/>
              <a:pathLst>
                <a:path extrusionOk="0" h="684" w="1548">
                  <a:moveTo>
                    <a:pt x="1528" y="46"/>
                  </a:moveTo>
                  <a:cubicBezTo>
                    <a:pt x="1540" y="44"/>
                    <a:pt x="1548" y="33"/>
                    <a:pt x="1546" y="21"/>
                  </a:cubicBezTo>
                  <a:cubicBezTo>
                    <a:pt x="1544" y="9"/>
                    <a:pt x="1532" y="0"/>
                    <a:pt x="1520" y="2"/>
                  </a:cubicBezTo>
                  <a:cubicBezTo>
                    <a:pt x="1301" y="39"/>
                    <a:pt x="1057" y="95"/>
                    <a:pt x="800" y="193"/>
                  </a:cubicBezTo>
                  <a:cubicBezTo>
                    <a:pt x="544" y="292"/>
                    <a:pt x="276" y="433"/>
                    <a:pt x="12" y="641"/>
                  </a:cubicBezTo>
                  <a:cubicBezTo>
                    <a:pt x="2" y="649"/>
                    <a:pt x="0" y="663"/>
                    <a:pt x="8" y="672"/>
                  </a:cubicBezTo>
                  <a:cubicBezTo>
                    <a:pt x="15" y="682"/>
                    <a:pt x="29" y="684"/>
                    <a:pt x="39" y="676"/>
                  </a:cubicBezTo>
                  <a:cubicBezTo>
                    <a:pt x="300" y="471"/>
                    <a:pt x="564" y="331"/>
                    <a:pt x="816" y="235"/>
                  </a:cubicBezTo>
                  <a:cubicBezTo>
                    <a:pt x="1069" y="138"/>
                    <a:pt x="1311" y="83"/>
                    <a:pt x="1528" y="46"/>
                  </a:cubicBezTo>
                  <a:close/>
                </a:path>
              </a:pathLst>
            </a:custGeom>
            <a:solidFill>
              <a:srgbClr val="041B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5759450" y="3808414"/>
              <a:ext cx="360363" cy="260350"/>
            </a:xfrm>
            <a:custGeom>
              <a:rect b="b" l="l" r="r" t="t"/>
              <a:pathLst>
                <a:path extrusionOk="0" h="261" w="362">
                  <a:moveTo>
                    <a:pt x="191" y="3"/>
                  </a:moveTo>
                  <a:cubicBezTo>
                    <a:pt x="241" y="4"/>
                    <a:pt x="314" y="22"/>
                    <a:pt x="331" y="43"/>
                  </a:cubicBezTo>
                  <a:cubicBezTo>
                    <a:pt x="362" y="78"/>
                    <a:pt x="341" y="151"/>
                    <a:pt x="317" y="195"/>
                  </a:cubicBezTo>
                  <a:cubicBezTo>
                    <a:pt x="280" y="261"/>
                    <a:pt x="53" y="236"/>
                    <a:pt x="0" y="210"/>
                  </a:cubicBezTo>
                  <a:cubicBezTo>
                    <a:pt x="13" y="81"/>
                    <a:pt x="68" y="0"/>
                    <a:pt x="191" y="3"/>
                  </a:cubicBezTo>
                  <a:close/>
                </a:path>
              </a:pathLst>
            </a:custGeom>
            <a:solidFill>
              <a:srgbClr val="072C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689600" y="2889251"/>
              <a:ext cx="2087563" cy="2000250"/>
            </a:xfrm>
            <a:custGeom>
              <a:rect b="b" l="l" r="r" t="t"/>
              <a:pathLst>
                <a:path extrusionOk="0" h="2007" w="2095">
                  <a:moveTo>
                    <a:pt x="2010" y="17"/>
                  </a:moveTo>
                  <a:cubicBezTo>
                    <a:pt x="2073" y="68"/>
                    <a:pt x="2071" y="118"/>
                    <a:pt x="2070" y="195"/>
                  </a:cubicBezTo>
                  <a:cubicBezTo>
                    <a:pt x="2070" y="196"/>
                    <a:pt x="2070" y="196"/>
                    <a:pt x="2070" y="196"/>
                  </a:cubicBezTo>
                  <a:cubicBezTo>
                    <a:pt x="2070" y="197"/>
                    <a:pt x="2070" y="197"/>
                    <a:pt x="2070" y="197"/>
                  </a:cubicBezTo>
                  <a:cubicBezTo>
                    <a:pt x="2069" y="218"/>
                    <a:pt x="2069" y="218"/>
                    <a:pt x="2069" y="218"/>
                  </a:cubicBezTo>
                  <a:cubicBezTo>
                    <a:pt x="2069" y="218"/>
                    <a:pt x="2069" y="218"/>
                    <a:pt x="2069" y="218"/>
                  </a:cubicBezTo>
                  <a:cubicBezTo>
                    <a:pt x="2069" y="252"/>
                    <a:pt x="2068" y="283"/>
                    <a:pt x="2064" y="289"/>
                  </a:cubicBezTo>
                  <a:cubicBezTo>
                    <a:pt x="1977" y="367"/>
                    <a:pt x="1907" y="472"/>
                    <a:pt x="1856" y="593"/>
                  </a:cubicBezTo>
                  <a:cubicBezTo>
                    <a:pt x="1803" y="716"/>
                    <a:pt x="1770" y="857"/>
                    <a:pt x="1757" y="1007"/>
                  </a:cubicBezTo>
                  <a:cubicBezTo>
                    <a:pt x="123" y="1968"/>
                    <a:pt x="123" y="1968"/>
                    <a:pt x="123" y="1968"/>
                  </a:cubicBezTo>
                  <a:cubicBezTo>
                    <a:pt x="123" y="1789"/>
                    <a:pt x="121" y="1551"/>
                    <a:pt x="97" y="1356"/>
                  </a:cubicBezTo>
                  <a:cubicBezTo>
                    <a:pt x="92" y="1313"/>
                    <a:pt x="85" y="1284"/>
                    <a:pt x="73" y="1258"/>
                  </a:cubicBezTo>
                  <a:cubicBezTo>
                    <a:pt x="60" y="1232"/>
                    <a:pt x="42" y="1211"/>
                    <a:pt x="16" y="1183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5" y="1224"/>
                    <a:pt x="41" y="1244"/>
                    <a:pt x="53" y="1267"/>
                  </a:cubicBezTo>
                  <a:cubicBezTo>
                    <a:pt x="64" y="1291"/>
                    <a:pt x="70" y="1318"/>
                    <a:pt x="75" y="1359"/>
                  </a:cubicBezTo>
                  <a:cubicBezTo>
                    <a:pt x="99" y="1557"/>
                    <a:pt x="100" y="1802"/>
                    <a:pt x="101" y="1981"/>
                  </a:cubicBezTo>
                  <a:cubicBezTo>
                    <a:pt x="101" y="1988"/>
                    <a:pt x="101" y="1988"/>
                    <a:pt x="101" y="1988"/>
                  </a:cubicBezTo>
                  <a:cubicBezTo>
                    <a:pt x="101" y="2007"/>
                    <a:pt x="101" y="2007"/>
                    <a:pt x="101" y="2007"/>
                  </a:cubicBezTo>
                  <a:cubicBezTo>
                    <a:pt x="118" y="1997"/>
                    <a:pt x="118" y="1997"/>
                    <a:pt x="118" y="1997"/>
                  </a:cubicBezTo>
                  <a:cubicBezTo>
                    <a:pt x="1773" y="1023"/>
                    <a:pt x="1773" y="1023"/>
                    <a:pt x="1773" y="1023"/>
                  </a:cubicBezTo>
                  <a:cubicBezTo>
                    <a:pt x="1778" y="1021"/>
                    <a:pt x="1778" y="1021"/>
                    <a:pt x="1778" y="1021"/>
                  </a:cubicBezTo>
                  <a:cubicBezTo>
                    <a:pt x="1779" y="1015"/>
                    <a:pt x="1779" y="1015"/>
                    <a:pt x="1779" y="1015"/>
                  </a:cubicBezTo>
                  <a:cubicBezTo>
                    <a:pt x="1791" y="865"/>
                    <a:pt x="1824" y="724"/>
                    <a:pt x="1876" y="602"/>
                  </a:cubicBezTo>
                  <a:cubicBezTo>
                    <a:pt x="1926" y="483"/>
                    <a:pt x="1995" y="381"/>
                    <a:pt x="2079" y="305"/>
                  </a:cubicBezTo>
                  <a:cubicBezTo>
                    <a:pt x="2080" y="304"/>
                    <a:pt x="2080" y="304"/>
                    <a:pt x="2080" y="304"/>
                  </a:cubicBezTo>
                  <a:cubicBezTo>
                    <a:pt x="2081" y="304"/>
                    <a:pt x="2081" y="304"/>
                    <a:pt x="2081" y="304"/>
                  </a:cubicBezTo>
                  <a:cubicBezTo>
                    <a:pt x="2090" y="292"/>
                    <a:pt x="2091" y="258"/>
                    <a:pt x="2091" y="218"/>
                  </a:cubicBezTo>
                  <a:cubicBezTo>
                    <a:pt x="2092" y="197"/>
                    <a:pt x="2092" y="197"/>
                    <a:pt x="2092" y="197"/>
                  </a:cubicBezTo>
                  <a:cubicBezTo>
                    <a:pt x="2092" y="196"/>
                    <a:pt x="2092" y="196"/>
                    <a:pt x="2092" y="196"/>
                  </a:cubicBezTo>
                  <a:cubicBezTo>
                    <a:pt x="2094" y="112"/>
                    <a:pt x="2095" y="58"/>
                    <a:pt x="2024" y="0"/>
                  </a:cubicBezTo>
                  <a:lnTo>
                    <a:pt x="2010" y="17"/>
                  </a:lnTo>
                  <a:close/>
                </a:path>
              </a:pathLst>
            </a:custGeom>
            <a:solidFill>
              <a:srgbClr val="072C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6772275" y="3413126"/>
              <a:ext cx="98425" cy="823913"/>
            </a:xfrm>
            <a:custGeom>
              <a:rect b="b" l="l" r="r" t="t"/>
              <a:pathLst>
                <a:path extrusionOk="0" h="827" w="99">
                  <a:moveTo>
                    <a:pt x="0" y="14"/>
                  </a:moveTo>
                  <a:cubicBezTo>
                    <a:pt x="58" y="83"/>
                    <a:pt x="61" y="107"/>
                    <a:pt x="70" y="192"/>
                  </a:cubicBezTo>
                  <a:cubicBezTo>
                    <a:pt x="71" y="199"/>
                    <a:pt x="71" y="199"/>
                    <a:pt x="71" y="199"/>
                  </a:cubicBezTo>
                  <a:cubicBezTo>
                    <a:pt x="77" y="827"/>
                    <a:pt x="77" y="827"/>
                    <a:pt x="77" y="827"/>
                  </a:cubicBezTo>
                  <a:cubicBezTo>
                    <a:pt x="99" y="826"/>
                    <a:pt x="99" y="826"/>
                    <a:pt x="99" y="826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197"/>
                    <a:pt x="93" y="197"/>
                    <a:pt x="93" y="197"/>
                  </a:cubicBezTo>
                  <a:cubicBezTo>
                    <a:pt x="92" y="190"/>
                    <a:pt x="92" y="190"/>
                    <a:pt x="92" y="190"/>
                  </a:cubicBezTo>
                  <a:cubicBezTo>
                    <a:pt x="82" y="99"/>
                    <a:pt x="79" y="74"/>
                    <a:pt x="17" y="0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rgbClr val="072C5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7812088" y="2101851"/>
              <a:ext cx="727075" cy="244475"/>
            </a:xfrm>
            <a:custGeom>
              <a:rect b="b" l="l" r="r" t="t"/>
              <a:pathLst>
                <a:path extrusionOk="0" h="246" w="730">
                  <a:moveTo>
                    <a:pt x="337" y="66"/>
                  </a:moveTo>
                  <a:cubicBezTo>
                    <a:pt x="420" y="81"/>
                    <a:pt x="531" y="94"/>
                    <a:pt x="613" y="103"/>
                  </a:cubicBezTo>
                  <a:cubicBezTo>
                    <a:pt x="675" y="110"/>
                    <a:pt x="730" y="128"/>
                    <a:pt x="717" y="151"/>
                  </a:cubicBezTo>
                  <a:cubicBezTo>
                    <a:pt x="685" y="208"/>
                    <a:pt x="665" y="246"/>
                    <a:pt x="626" y="240"/>
                  </a:cubicBezTo>
                  <a:cubicBezTo>
                    <a:pt x="558" y="231"/>
                    <a:pt x="397" y="170"/>
                    <a:pt x="326" y="141"/>
                  </a:cubicBezTo>
                  <a:cubicBezTo>
                    <a:pt x="287" y="138"/>
                    <a:pt x="208" y="150"/>
                    <a:pt x="160" y="127"/>
                  </a:cubicBezTo>
                  <a:cubicBezTo>
                    <a:pt x="119" y="106"/>
                    <a:pt x="34" y="89"/>
                    <a:pt x="0" y="7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95" y="6"/>
                    <a:pt x="85" y="13"/>
                    <a:pt x="120" y="9"/>
                  </a:cubicBezTo>
                  <a:cubicBezTo>
                    <a:pt x="149" y="6"/>
                    <a:pt x="173" y="0"/>
                    <a:pt x="196" y="13"/>
                  </a:cubicBezTo>
                  <a:cubicBezTo>
                    <a:pt x="236" y="34"/>
                    <a:pt x="294" y="59"/>
                    <a:pt x="337" y="66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8388350" y="1814514"/>
              <a:ext cx="257175" cy="509588"/>
            </a:xfrm>
            <a:custGeom>
              <a:rect b="b" l="l" r="r" t="t"/>
              <a:pathLst>
                <a:path extrusionOk="0" h="512" w="258">
                  <a:moveTo>
                    <a:pt x="76" y="163"/>
                  </a:moveTo>
                  <a:cubicBezTo>
                    <a:pt x="62" y="203"/>
                    <a:pt x="28" y="296"/>
                    <a:pt x="12" y="367"/>
                  </a:cubicBezTo>
                  <a:cubicBezTo>
                    <a:pt x="0" y="425"/>
                    <a:pt x="2" y="474"/>
                    <a:pt x="41" y="490"/>
                  </a:cubicBezTo>
                  <a:cubicBezTo>
                    <a:pt x="96" y="512"/>
                    <a:pt x="114" y="476"/>
                    <a:pt x="144" y="429"/>
                  </a:cubicBezTo>
                  <a:cubicBezTo>
                    <a:pt x="182" y="371"/>
                    <a:pt x="208" y="281"/>
                    <a:pt x="217" y="251"/>
                  </a:cubicBezTo>
                  <a:cubicBezTo>
                    <a:pt x="258" y="108"/>
                    <a:pt x="212" y="0"/>
                    <a:pt x="153" y="38"/>
                  </a:cubicBezTo>
                  <a:cubicBezTo>
                    <a:pt x="128" y="54"/>
                    <a:pt x="105" y="84"/>
                    <a:pt x="76" y="163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8421688" y="1814514"/>
              <a:ext cx="233363" cy="404813"/>
            </a:xfrm>
            <a:custGeom>
              <a:rect b="b" l="l" r="r" t="t"/>
              <a:pathLst>
                <a:path extrusionOk="0" h="406" w="234">
                  <a:moveTo>
                    <a:pt x="40" y="162"/>
                  </a:moveTo>
                  <a:cubicBezTo>
                    <a:pt x="31" y="186"/>
                    <a:pt x="16" y="228"/>
                    <a:pt x="1" y="274"/>
                  </a:cubicBezTo>
                  <a:cubicBezTo>
                    <a:pt x="0" y="316"/>
                    <a:pt x="107" y="406"/>
                    <a:pt x="143" y="384"/>
                  </a:cubicBezTo>
                  <a:cubicBezTo>
                    <a:pt x="167" y="332"/>
                    <a:pt x="186" y="274"/>
                    <a:pt x="192" y="251"/>
                  </a:cubicBezTo>
                  <a:cubicBezTo>
                    <a:pt x="234" y="108"/>
                    <a:pt x="179" y="0"/>
                    <a:pt x="120" y="38"/>
                  </a:cubicBezTo>
                  <a:cubicBezTo>
                    <a:pt x="95" y="54"/>
                    <a:pt x="68" y="82"/>
                    <a:pt x="40" y="162"/>
                  </a:cubicBezTo>
                  <a:close/>
                </a:path>
              </a:pathLst>
            </a:custGeom>
            <a:solidFill>
              <a:srgbClr val="CACFD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8539163" y="3533776"/>
              <a:ext cx="331788" cy="269875"/>
            </a:xfrm>
            <a:custGeom>
              <a:rect b="b" l="l" r="r" t="t"/>
              <a:pathLst>
                <a:path extrusionOk="0" h="271" w="333">
                  <a:moveTo>
                    <a:pt x="167" y="34"/>
                  </a:moveTo>
                  <a:cubicBezTo>
                    <a:pt x="153" y="84"/>
                    <a:pt x="140" y="98"/>
                    <a:pt x="118" y="120"/>
                  </a:cubicBezTo>
                  <a:cubicBezTo>
                    <a:pt x="101" y="137"/>
                    <a:pt x="11" y="195"/>
                    <a:pt x="5" y="211"/>
                  </a:cubicBezTo>
                  <a:cubicBezTo>
                    <a:pt x="0" y="224"/>
                    <a:pt x="0" y="245"/>
                    <a:pt x="19" y="258"/>
                  </a:cubicBezTo>
                  <a:cubicBezTo>
                    <a:pt x="40" y="271"/>
                    <a:pt x="81" y="271"/>
                    <a:pt x="109" y="266"/>
                  </a:cubicBezTo>
                  <a:cubicBezTo>
                    <a:pt x="167" y="257"/>
                    <a:pt x="213" y="223"/>
                    <a:pt x="260" y="189"/>
                  </a:cubicBezTo>
                  <a:cubicBezTo>
                    <a:pt x="264" y="193"/>
                    <a:pt x="285" y="186"/>
                    <a:pt x="305" y="175"/>
                  </a:cubicBezTo>
                  <a:cubicBezTo>
                    <a:pt x="321" y="165"/>
                    <a:pt x="329" y="157"/>
                    <a:pt x="331" y="142"/>
                  </a:cubicBezTo>
                  <a:cubicBezTo>
                    <a:pt x="333" y="132"/>
                    <a:pt x="330" y="109"/>
                    <a:pt x="329" y="98"/>
                  </a:cubicBezTo>
                  <a:cubicBezTo>
                    <a:pt x="325" y="68"/>
                    <a:pt x="313" y="44"/>
                    <a:pt x="299" y="13"/>
                  </a:cubicBezTo>
                  <a:cubicBezTo>
                    <a:pt x="241" y="0"/>
                    <a:pt x="241" y="0"/>
                    <a:pt x="241" y="0"/>
                  </a:cubicBezTo>
                  <a:lnTo>
                    <a:pt x="167" y="34"/>
                  </a:lnTo>
                  <a:close/>
                </a:path>
              </a:pathLst>
            </a:custGeom>
            <a:solidFill>
              <a:srgbClr val="BD48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8539163" y="3652839"/>
              <a:ext cx="330200" cy="150813"/>
            </a:xfrm>
            <a:custGeom>
              <a:rect b="b" l="l" r="r" t="t"/>
              <a:pathLst>
                <a:path extrusionOk="0" h="152" w="331">
                  <a:moveTo>
                    <a:pt x="1" y="102"/>
                  </a:moveTo>
                  <a:cubicBezTo>
                    <a:pt x="0" y="114"/>
                    <a:pt x="3" y="129"/>
                    <a:pt x="18" y="139"/>
                  </a:cubicBezTo>
                  <a:cubicBezTo>
                    <a:pt x="39" y="152"/>
                    <a:pt x="80" y="152"/>
                    <a:pt x="108" y="147"/>
                  </a:cubicBezTo>
                  <a:cubicBezTo>
                    <a:pt x="166" y="138"/>
                    <a:pt x="212" y="104"/>
                    <a:pt x="259" y="70"/>
                  </a:cubicBezTo>
                  <a:cubicBezTo>
                    <a:pt x="263" y="74"/>
                    <a:pt x="284" y="67"/>
                    <a:pt x="304" y="56"/>
                  </a:cubicBezTo>
                  <a:cubicBezTo>
                    <a:pt x="320" y="46"/>
                    <a:pt x="328" y="38"/>
                    <a:pt x="330" y="23"/>
                  </a:cubicBezTo>
                  <a:cubicBezTo>
                    <a:pt x="331" y="18"/>
                    <a:pt x="331" y="9"/>
                    <a:pt x="330" y="0"/>
                  </a:cubicBezTo>
                  <a:cubicBezTo>
                    <a:pt x="323" y="23"/>
                    <a:pt x="276" y="45"/>
                    <a:pt x="253" y="46"/>
                  </a:cubicBezTo>
                  <a:cubicBezTo>
                    <a:pt x="207" y="80"/>
                    <a:pt x="161" y="113"/>
                    <a:pt x="102" y="122"/>
                  </a:cubicBezTo>
                  <a:cubicBezTo>
                    <a:pt x="74" y="126"/>
                    <a:pt x="34" y="126"/>
                    <a:pt x="13" y="113"/>
                  </a:cubicBezTo>
                  <a:cubicBezTo>
                    <a:pt x="8" y="110"/>
                    <a:pt x="4" y="106"/>
                    <a:pt x="1" y="102"/>
                  </a:cubicBezTo>
                  <a:close/>
                </a:path>
              </a:pathLst>
            </a:custGeom>
            <a:solidFill>
              <a:srgbClr val="0F0E0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8682038" y="3617914"/>
              <a:ext cx="331788" cy="271463"/>
            </a:xfrm>
            <a:custGeom>
              <a:rect b="b" l="l" r="r" t="t"/>
              <a:pathLst>
                <a:path extrusionOk="0" h="271" w="333">
                  <a:moveTo>
                    <a:pt x="168" y="34"/>
                  </a:moveTo>
                  <a:cubicBezTo>
                    <a:pt x="153" y="85"/>
                    <a:pt x="141" y="98"/>
                    <a:pt x="119" y="120"/>
                  </a:cubicBezTo>
                  <a:cubicBezTo>
                    <a:pt x="102" y="137"/>
                    <a:pt x="12" y="195"/>
                    <a:pt x="6" y="211"/>
                  </a:cubicBezTo>
                  <a:cubicBezTo>
                    <a:pt x="1" y="224"/>
                    <a:pt x="0" y="245"/>
                    <a:pt x="20" y="258"/>
                  </a:cubicBezTo>
                  <a:cubicBezTo>
                    <a:pt x="41" y="271"/>
                    <a:pt x="82" y="271"/>
                    <a:pt x="110" y="267"/>
                  </a:cubicBezTo>
                  <a:cubicBezTo>
                    <a:pt x="168" y="258"/>
                    <a:pt x="214" y="223"/>
                    <a:pt x="261" y="189"/>
                  </a:cubicBezTo>
                  <a:cubicBezTo>
                    <a:pt x="265" y="193"/>
                    <a:pt x="286" y="186"/>
                    <a:pt x="306" y="175"/>
                  </a:cubicBezTo>
                  <a:cubicBezTo>
                    <a:pt x="322" y="165"/>
                    <a:pt x="330" y="157"/>
                    <a:pt x="332" y="142"/>
                  </a:cubicBezTo>
                  <a:cubicBezTo>
                    <a:pt x="333" y="132"/>
                    <a:pt x="331" y="109"/>
                    <a:pt x="330" y="98"/>
                  </a:cubicBezTo>
                  <a:cubicBezTo>
                    <a:pt x="326" y="68"/>
                    <a:pt x="313" y="44"/>
                    <a:pt x="300" y="13"/>
                  </a:cubicBezTo>
                  <a:cubicBezTo>
                    <a:pt x="242" y="0"/>
                    <a:pt x="242" y="0"/>
                    <a:pt x="242" y="0"/>
                  </a:cubicBezTo>
                  <a:lnTo>
                    <a:pt x="168" y="34"/>
                  </a:lnTo>
                  <a:close/>
                </a:path>
              </a:pathLst>
            </a:custGeom>
            <a:solidFill>
              <a:srgbClr val="E05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8683625" y="3736976"/>
              <a:ext cx="330200" cy="152400"/>
            </a:xfrm>
            <a:custGeom>
              <a:rect b="b" l="l" r="r" t="t"/>
              <a:pathLst>
                <a:path extrusionOk="0" h="152" w="331">
                  <a:moveTo>
                    <a:pt x="1" y="102"/>
                  </a:moveTo>
                  <a:cubicBezTo>
                    <a:pt x="0" y="114"/>
                    <a:pt x="3" y="129"/>
                    <a:pt x="18" y="139"/>
                  </a:cubicBezTo>
                  <a:cubicBezTo>
                    <a:pt x="39" y="152"/>
                    <a:pt x="80" y="152"/>
                    <a:pt x="108" y="148"/>
                  </a:cubicBezTo>
                  <a:cubicBezTo>
                    <a:pt x="166" y="139"/>
                    <a:pt x="212" y="104"/>
                    <a:pt x="259" y="70"/>
                  </a:cubicBezTo>
                  <a:cubicBezTo>
                    <a:pt x="263" y="74"/>
                    <a:pt x="284" y="67"/>
                    <a:pt x="304" y="56"/>
                  </a:cubicBezTo>
                  <a:cubicBezTo>
                    <a:pt x="320" y="46"/>
                    <a:pt x="328" y="38"/>
                    <a:pt x="330" y="23"/>
                  </a:cubicBezTo>
                  <a:cubicBezTo>
                    <a:pt x="331" y="18"/>
                    <a:pt x="330" y="9"/>
                    <a:pt x="330" y="0"/>
                  </a:cubicBezTo>
                  <a:cubicBezTo>
                    <a:pt x="323" y="23"/>
                    <a:pt x="276" y="45"/>
                    <a:pt x="253" y="46"/>
                  </a:cubicBezTo>
                  <a:cubicBezTo>
                    <a:pt x="206" y="80"/>
                    <a:pt x="160" y="113"/>
                    <a:pt x="102" y="122"/>
                  </a:cubicBezTo>
                  <a:cubicBezTo>
                    <a:pt x="74" y="126"/>
                    <a:pt x="34" y="126"/>
                    <a:pt x="13" y="113"/>
                  </a:cubicBezTo>
                  <a:cubicBezTo>
                    <a:pt x="8" y="110"/>
                    <a:pt x="4" y="106"/>
                    <a:pt x="1" y="102"/>
                  </a:cubicBezTo>
                  <a:close/>
                </a:path>
              </a:pathLst>
            </a:custGeom>
            <a:solidFill>
              <a:srgbClr val="1F1C1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8624888" y="2492376"/>
              <a:ext cx="279400" cy="1157288"/>
            </a:xfrm>
            <a:custGeom>
              <a:rect b="b" l="l" r="r" t="t"/>
              <a:pathLst>
                <a:path extrusionOk="0" h="1162" w="279">
                  <a:moveTo>
                    <a:pt x="232" y="40"/>
                  </a:moveTo>
                  <a:cubicBezTo>
                    <a:pt x="247" y="106"/>
                    <a:pt x="264" y="162"/>
                    <a:pt x="270" y="228"/>
                  </a:cubicBezTo>
                  <a:cubicBezTo>
                    <a:pt x="279" y="353"/>
                    <a:pt x="221" y="443"/>
                    <a:pt x="213" y="578"/>
                  </a:cubicBezTo>
                  <a:cubicBezTo>
                    <a:pt x="218" y="676"/>
                    <a:pt x="218" y="676"/>
                    <a:pt x="218" y="676"/>
                  </a:cubicBezTo>
                  <a:cubicBezTo>
                    <a:pt x="229" y="777"/>
                    <a:pt x="223" y="884"/>
                    <a:pt x="232" y="1041"/>
                  </a:cubicBezTo>
                  <a:cubicBezTo>
                    <a:pt x="233" y="1045"/>
                    <a:pt x="233" y="1050"/>
                    <a:pt x="233" y="1055"/>
                  </a:cubicBezTo>
                  <a:cubicBezTo>
                    <a:pt x="254" y="1071"/>
                    <a:pt x="237" y="1103"/>
                    <a:pt x="193" y="1127"/>
                  </a:cubicBezTo>
                  <a:cubicBezTo>
                    <a:pt x="145" y="1153"/>
                    <a:pt x="85" y="1162"/>
                    <a:pt x="57" y="1147"/>
                  </a:cubicBezTo>
                  <a:cubicBezTo>
                    <a:pt x="49" y="1143"/>
                    <a:pt x="45" y="1137"/>
                    <a:pt x="44" y="1130"/>
                  </a:cubicBezTo>
                  <a:cubicBezTo>
                    <a:pt x="44" y="1130"/>
                    <a:pt x="44" y="1130"/>
                    <a:pt x="44" y="1130"/>
                  </a:cubicBezTo>
                  <a:cubicBezTo>
                    <a:pt x="41" y="1126"/>
                    <a:pt x="21" y="552"/>
                    <a:pt x="13" y="481"/>
                  </a:cubicBezTo>
                  <a:cubicBezTo>
                    <a:pt x="4" y="280"/>
                    <a:pt x="7" y="214"/>
                    <a:pt x="0" y="0"/>
                  </a:cubicBezTo>
                  <a:lnTo>
                    <a:pt x="232" y="40"/>
                  </a:lnTo>
                  <a:close/>
                </a:path>
              </a:pathLst>
            </a:custGeom>
            <a:solidFill>
              <a:srgbClr val="3440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8750300" y="2392364"/>
              <a:ext cx="298450" cy="1343025"/>
            </a:xfrm>
            <a:custGeom>
              <a:rect b="b" l="l" r="r" t="t"/>
              <a:pathLst>
                <a:path extrusionOk="0" h="1348" w="298">
                  <a:moveTo>
                    <a:pt x="232" y="0"/>
                  </a:moveTo>
                  <a:cubicBezTo>
                    <a:pt x="231" y="55"/>
                    <a:pt x="238" y="99"/>
                    <a:pt x="248" y="136"/>
                  </a:cubicBezTo>
                  <a:cubicBezTo>
                    <a:pt x="256" y="169"/>
                    <a:pt x="266" y="194"/>
                    <a:pt x="274" y="236"/>
                  </a:cubicBezTo>
                  <a:cubicBezTo>
                    <a:pt x="286" y="304"/>
                    <a:pt x="298" y="354"/>
                    <a:pt x="281" y="443"/>
                  </a:cubicBezTo>
                  <a:cubicBezTo>
                    <a:pt x="260" y="555"/>
                    <a:pt x="244" y="567"/>
                    <a:pt x="237" y="681"/>
                  </a:cubicBezTo>
                  <a:cubicBezTo>
                    <a:pt x="254" y="829"/>
                    <a:pt x="254" y="829"/>
                    <a:pt x="254" y="829"/>
                  </a:cubicBezTo>
                  <a:cubicBezTo>
                    <a:pt x="265" y="931"/>
                    <a:pt x="250" y="1095"/>
                    <a:pt x="260" y="1252"/>
                  </a:cubicBezTo>
                  <a:cubicBezTo>
                    <a:pt x="259" y="1252"/>
                    <a:pt x="259" y="1252"/>
                    <a:pt x="259" y="1252"/>
                  </a:cubicBezTo>
                  <a:cubicBezTo>
                    <a:pt x="265" y="1269"/>
                    <a:pt x="247" y="1293"/>
                    <a:pt x="211" y="1313"/>
                  </a:cubicBezTo>
                  <a:cubicBezTo>
                    <a:pt x="164" y="1339"/>
                    <a:pt x="103" y="1348"/>
                    <a:pt x="75" y="1333"/>
                  </a:cubicBezTo>
                  <a:cubicBezTo>
                    <a:pt x="67" y="1328"/>
                    <a:pt x="63" y="1322"/>
                    <a:pt x="62" y="1315"/>
                  </a:cubicBezTo>
                  <a:cubicBezTo>
                    <a:pt x="62" y="1314"/>
                    <a:pt x="62" y="1314"/>
                    <a:pt x="62" y="1314"/>
                  </a:cubicBezTo>
                  <a:cubicBezTo>
                    <a:pt x="23" y="641"/>
                    <a:pt x="23" y="641"/>
                    <a:pt x="23" y="641"/>
                  </a:cubicBezTo>
                  <a:cubicBezTo>
                    <a:pt x="14" y="440"/>
                    <a:pt x="8" y="395"/>
                    <a:pt x="0" y="181"/>
                  </a:cubicBezTo>
                  <a:lnTo>
                    <a:pt x="232" y="0"/>
                  </a:lnTo>
                  <a:close/>
                </a:path>
              </a:pathLst>
            </a:custGeom>
            <a:solidFill>
              <a:srgbClr val="4F5F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8458200" y="1816101"/>
              <a:ext cx="542925" cy="992188"/>
            </a:xfrm>
            <a:custGeom>
              <a:rect b="b" l="l" r="r" t="t"/>
              <a:pathLst>
                <a:path extrusionOk="0" h="996" w="544">
                  <a:moveTo>
                    <a:pt x="89" y="406"/>
                  </a:moveTo>
                  <a:cubicBezTo>
                    <a:pt x="134" y="503"/>
                    <a:pt x="171" y="589"/>
                    <a:pt x="176" y="675"/>
                  </a:cubicBezTo>
                  <a:cubicBezTo>
                    <a:pt x="177" y="678"/>
                    <a:pt x="544" y="996"/>
                    <a:pt x="522" y="558"/>
                  </a:cubicBezTo>
                  <a:cubicBezTo>
                    <a:pt x="513" y="386"/>
                    <a:pt x="535" y="299"/>
                    <a:pt x="506" y="191"/>
                  </a:cubicBezTo>
                  <a:cubicBezTo>
                    <a:pt x="503" y="179"/>
                    <a:pt x="499" y="168"/>
                    <a:pt x="494" y="157"/>
                  </a:cubicBezTo>
                  <a:cubicBezTo>
                    <a:pt x="494" y="155"/>
                    <a:pt x="494" y="153"/>
                    <a:pt x="493" y="151"/>
                  </a:cubicBezTo>
                  <a:cubicBezTo>
                    <a:pt x="486" y="114"/>
                    <a:pt x="422" y="49"/>
                    <a:pt x="292" y="21"/>
                  </a:cubicBezTo>
                  <a:cubicBezTo>
                    <a:pt x="193" y="0"/>
                    <a:pt x="116" y="17"/>
                    <a:pt x="80" y="47"/>
                  </a:cubicBezTo>
                  <a:cubicBezTo>
                    <a:pt x="0" y="111"/>
                    <a:pt x="49" y="320"/>
                    <a:pt x="89" y="406"/>
                  </a:cubicBezTo>
                  <a:close/>
                </a:path>
              </a:pathLst>
            </a:custGeom>
            <a:solidFill>
              <a:srgbClr val="D7DC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8504238" y="1825626"/>
              <a:ext cx="512763" cy="849313"/>
            </a:xfrm>
            <a:custGeom>
              <a:rect b="b" l="l" r="r" t="t"/>
              <a:pathLst>
                <a:path extrusionOk="0" h="852" w="513">
                  <a:moveTo>
                    <a:pt x="122" y="674"/>
                  </a:moveTo>
                  <a:cubicBezTo>
                    <a:pt x="137" y="725"/>
                    <a:pt x="242" y="810"/>
                    <a:pt x="274" y="819"/>
                  </a:cubicBezTo>
                  <a:cubicBezTo>
                    <a:pt x="383" y="852"/>
                    <a:pt x="513" y="816"/>
                    <a:pt x="504" y="762"/>
                  </a:cubicBezTo>
                  <a:cubicBezTo>
                    <a:pt x="493" y="700"/>
                    <a:pt x="478" y="604"/>
                    <a:pt x="476" y="548"/>
                  </a:cubicBezTo>
                  <a:cubicBezTo>
                    <a:pt x="475" y="545"/>
                    <a:pt x="475" y="545"/>
                    <a:pt x="475" y="545"/>
                  </a:cubicBezTo>
                  <a:cubicBezTo>
                    <a:pt x="419" y="564"/>
                    <a:pt x="316" y="559"/>
                    <a:pt x="301" y="474"/>
                  </a:cubicBezTo>
                  <a:cubicBezTo>
                    <a:pt x="284" y="380"/>
                    <a:pt x="278" y="144"/>
                    <a:pt x="370" y="57"/>
                  </a:cubicBezTo>
                  <a:cubicBezTo>
                    <a:pt x="353" y="48"/>
                    <a:pt x="335" y="39"/>
                    <a:pt x="313" y="31"/>
                  </a:cubicBezTo>
                  <a:cubicBezTo>
                    <a:pt x="247" y="83"/>
                    <a:pt x="234" y="233"/>
                    <a:pt x="230" y="335"/>
                  </a:cubicBezTo>
                  <a:cubicBezTo>
                    <a:pt x="229" y="373"/>
                    <a:pt x="218" y="388"/>
                    <a:pt x="195" y="392"/>
                  </a:cubicBezTo>
                  <a:cubicBezTo>
                    <a:pt x="172" y="395"/>
                    <a:pt x="134" y="362"/>
                    <a:pt x="106" y="344"/>
                  </a:cubicBezTo>
                  <a:cubicBezTo>
                    <a:pt x="62" y="315"/>
                    <a:pt x="71" y="291"/>
                    <a:pt x="69" y="238"/>
                  </a:cubicBezTo>
                  <a:cubicBezTo>
                    <a:pt x="65" y="149"/>
                    <a:pt x="83" y="66"/>
                    <a:pt x="135" y="0"/>
                  </a:cubicBezTo>
                  <a:cubicBezTo>
                    <a:pt x="96" y="4"/>
                    <a:pt x="66" y="15"/>
                    <a:pt x="44" y="28"/>
                  </a:cubicBezTo>
                  <a:cubicBezTo>
                    <a:pt x="13" y="81"/>
                    <a:pt x="2" y="161"/>
                    <a:pt x="1" y="215"/>
                  </a:cubicBezTo>
                  <a:cubicBezTo>
                    <a:pt x="0" y="274"/>
                    <a:pt x="96" y="586"/>
                    <a:pt x="122" y="674"/>
                  </a:cubicBezTo>
                  <a:close/>
                </a:path>
              </a:pathLst>
            </a:custGeom>
            <a:solidFill>
              <a:srgbClr val="4F5F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8621713" y="1762126"/>
              <a:ext cx="139700" cy="177800"/>
            </a:xfrm>
            <a:custGeom>
              <a:rect b="b" l="l" r="r" t="t"/>
              <a:pathLst>
                <a:path extrusionOk="0" h="178" w="140">
                  <a:moveTo>
                    <a:pt x="126" y="0"/>
                  </a:moveTo>
                  <a:cubicBezTo>
                    <a:pt x="124" y="42"/>
                    <a:pt x="131" y="76"/>
                    <a:pt x="140" y="106"/>
                  </a:cubicBezTo>
                  <a:cubicBezTo>
                    <a:pt x="103" y="145"/>
                    <a:pt x="72" y="163"/>
                    <a:pt x="35" y="178"/>
                  </a:cubicBezTo>
                  <a:cubicBezTo>
                    <a:pt x="10" y="158"/>
                    <a:pt x="7" y="134"/>
                    <a:pt x="5" y="104"/>
                  </a:cubicBezTo>
                  <a:cubicBezTo>
                    <a:pt x="4" y="104"/>
                    <a:pt x="3" y="103"/>
                    <a:pt x="2" y="102"/>
                  </a:cubicBezTo>
                  <a:cubicBezTo>
                    <a:pt x="2" y="89"/>
                    <a:pt x="2" y="76"/>
                    <a:pt x="0" y="64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8531225" y="1550989"/>
              <a:ext cx="238125" cy="325438"/>
            </a:xfrm>
            <a:custGeom>
              <a:rect b="b" l="l" r="r" t="t"/>
              <a:pathLst>
                <a:path extrusionOk="0" h="327" w="240">
                  <a:moveTo>
                    <a:pt x="9" y="160"/>
                  </a:moveTo>
                  <a:cubicBezTo>
                    <a:pt x="13" y="205"/>
                    <a:pt x="8" y="200"/>
                    <a:pt x="40" y="270"/>
                  </a:cubicBezTo>
                  <a:cubicBezTo>
                    <a:pt x="50" y="291"/>
                    <a:pt x="64" y="317"/>
                    <a:pt x="70" y="321"/>
                  </a:cubicBezTo>
                  <a:cubicBezTo>
                    <a:pt x="79" y="326"/>
                    <a:pt x="100" y="327"/>
                    <a:pt x="110" y="324"/>
                  </a:cubicBezTo>
                  <a:cubicBezTo>
                    <a:pt x="131" y="320"/>
                    <a:pt x="174" y="290"/>
                    <a:pt x="190" y="281"/>
                  </a:cubicBezTo>
                  <a:cubicBezTo>
                    <a:pt x="224" y="260"/>
                    <a:pt x="221" y="250"/>
                    <a:pt x="226" y="207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19" y="27"/>
                    <a:pt x="219" y="27"/>
                    <a:pt x="219" y="27"/>
                  </a:cubicBezTo>
                  <a:cubicBezTo>
                    <a:pt x="145" y="10"/>
                    <a:pt x="80" y="0"/>
                    <a:pt x="47" y="15"/>
                  </a:cubicBezTo>
                  <a:cubicBezTo>
                    <a:pt x="13" y="30"/>
                    <a:pt x="0" y="72"/>
                    <a:pt x="9" y="160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8504238" y="1493839"/>
              <a:ext cx="296863" cy="284163"/>
            </a:xfrm>
            <a:custGeom>
              <a:rect b="b" l="l" r="r" t="t"/>
              <a:pathLst>
                <a:path extrusionOk="0" h="286" w="298">
                  <a:moveTo>
                    <a:pt x="297" y="137"/>
                  </a:moveTo>
                  <a:cubicBezTo>
                    <a:pt x="296" y="188"/>
                    <a:pt x="271" y="247"/>
                    <a:pt x="250" y="286"/>
                  </a:cubicBezTo>
                  <a:cubicBezTo>
                    <a:pt x="245" y="251"/>
                    <a:pt x="259" y="213"/>
                    <a:pt x="242" y="205"/>
                  </a:cubicBezTo>
                  <a:cubicBezTo>
                    <a:pt x="233" y="200"/>
                    <a:pt x="206" y="202"/>
                    <a:pt x="195" y="250"/>
                  </a:cubicBezTo>
                  <a:cubicBezTo>
                    <a:pt x="184" y="219"/>
                    <a:pt x="183" y="192"/>
                    <a:pt x="177" y="162"/>
                  </a:cubicBezTo>
                  <a:cubicBezTo>
                    <a:pt x="162" y="111"/>
                    <a:pt x="19" y="174"/>
                    <a:pt x="0" y="106"/>
                  </a:cubicBezTo>
                  <a:cubicBezTo>
                    <a:pt x="45" y="71"/>
                    <a:pt x="44" y="27"/>
                    <a:pt x="123" y="14"/>
                  </a:cubicBezTo>
                  <a:cubicBezTo>
                    <a:pt x="209" y="0"/>
                    <a:pt x="298" y="40"/>
                    <a:pt x="297" y="1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8810625" y="1909764"/>
              <a:ext cx="223838" cy="508000"/>
            </a:xfrm>
            <a:custGeom>
              <a:rect b="b" l="l" r="r" t="t"/>
              <a:pathLst>
                <a:path extrusionOk="0" h="510" w="226">
                  <a:moveTo>
                    <a:pt x="187" y="117"/>
                  </a:moveTo>
                  <a:cubicBezTo>
                    <a:pt x="202" y="185"/>
                    <a:pt x="210" y="292"/>
                    <a:pt x="222" y="380"/>
                  </a:cubicBezTo>
                  <a:cubicBezTo>
                    <a:pt x="226" y="406"/>
                    <a:pt x="225" y="435"/>
                    <a:pt x="207" y="455"/>
                  </a:cubicBezTo>
                  <a:cubicBezTo>
                    <a:pt x="159" y="510"/>
                    <a:pt x="99" y="462"/>
                    <a:pt x="95" y="429"/>
                  </a:cubicBezTo>
                  <a:cubicBezTo>
                    <a:pt x="22" y="164"/>
                    <a:pt x="22" y="164"/>
                    <a:pt x="22" y="164"/>
                  </a:cubicBezTo>
                  <a:cubicBezTo>
                    <a:pt x="0" y="43"/>
                    <a:pt x="49" y="15"/>
                    <a:pt x="89" y="9"/>
                  </a:cubicBezTo>
                  <a:cubicBezTo>
                    <a:pt x="141" y="0"/>
                    <a:pt x="176" y="63"/>
                    <a:pt x="187" y="117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8804275" y="1887539"/>
              <a:ext cx="222250" cy="347663"/>
            </a:xfrm>
            <a:custGeom>
              <a:rect b="b" l="l" r="r" t="t"/>
              <a:pathLst>
                <a:path extrusionOk="0" h="348" w="223">
                  <a:moveTo>
                    <a:pt x="198" y="118"/>
                  </a:moveTo>
                  <a:cubicBezTo>
                    <a:pt x="207" y="162"/>
                    <a:pt x="215" y="222"/>
                    <a:pt x="223" y="297"/>
                  </a:cubicBezTo>
                  <a:cubicBezTo>
                    <a:pt x="182" y="348"/>
                    <a:pt x="70" y="348"/>
                    <a:pt x="59" y="320"/>
                  </a:cubicBezTo>
                  <a:cubicBezTo>
                    <a:pt x="23" y="177"/>
                    <a:pt x="23" y="177"/>
                    <a:pt x="23" y="177"/>
                  </a:cubicBezTo>
                  <a:cubicBezTo>
                    <a:pt x="0" y="56"/>
                    <a:pt x="42" y="18"/>
                    <a:pt x="82" y="11"/>
                  </a:cubicBezTo>
                  <a:cubicBezTo>
                    <a:pt x="140" y="0"/>
                    <a:pt x="187" y="64"/>
                    <a:pt x="198" y="118"/>
                  </a:cubicBezTo>
                  <a:close/>
                </a:path>
              </a:pathLst>
            </a:custGeom>
            <a:solidFill>
              <a:srgbClr val="EFF1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8442325" y="1627189"/>
              <a:ext cx="333375" cy="123825"/>
            </a:xfrm>
            <a:custGeom>
              <a:rect b="b" l="l" r="r" t="t"/>
              <a:pathLst>
                <a:path extrusionOk="0" h="124" w="333">
                  <a:moveTo>
                    <a:pt x="62" y="14"/>
                  </a:moveTo>
                  <a:cubicBezTo>
                    <a:pt x="22" y="46"/>
                    <a:pt x="22" y="46"/>
                    <a:pt x="22" y="46"/>
                  </a:cubicBezTo>
                  <a:cubicBezTo>
                    <a:pt x="4" y="60"/>
                    <a:pt x="0" y="77"/>
                    <a:pt x="53" y="98"/>
                  </a:cubicBezTo>
                  <a:cubicBezTo>
                    <a:pt x="97" y="116"/>
                    <a:pt x="112" y="124"/>
                    <a:pt x="156" y="102"/>
                  </a:cubicBezTo>
                  <a:cubicBezTo>
                    <a:pt x="205" y="78"/>
                    <a:pt x="283" y="28"/>
                    <a:pt x="333" y="0"/>
                  </a:cubicBezTo>
                  <a:lnTo>
                    <a:pt x="62" y="14"/>
                  </a:lnTo>
                  <a:close/>
                </a:path>
              </a:pathLst>
            </a:custGeom>
            <a:solidFill>
              <a:srgbClr val="E05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8470900" y="1390651"/>
              <a:ext cx="336550" cy="296863"/>
            </a:xfrm>
            <a:custGeom>
              <a:rect b="b" l="l" r="r" t="t"/>
              <a:pathLst>
                <a:path extrusionOk="0" h="298" w="337">
                  <a:moveTo>
                    <a:pt x="334" y="214"/>
                  </a:moveTo>
                  <a:cubicBezTo>
                    <a:pt x="307" y="0"/>
                    <a:pt x="0" y="51"/>
                    <a:pt x="31" y="252"/>
                  </a:cubicBezTo>
                  <a:cubicBezTo>
                    <a:pt x="73" y="298"/>
                    <a:pt x="195" y="275"/>
                    <a:pt x="274" y="250"/>
                  </a:cubicBezTo>
                  <a:cubicBezTo>
                    <a:pt x="287" y="246"/>
                    <a:pt x="337" y="233"/>
                    <a:pt x="334" y="214"/>
                  </a:cubicBezTo>
                  <a:close/>
                </a:path>
              </a:pathLst>
            </a:custGeom>
            <a:solidFill>
              <a:srgbClr val="FD62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7932738" y="2144714"/>
              <a:ext cx="188913" cy="90488"/>
            </a:xfrm>
            <a:custGeom>
              <a:rect b="b" l="l" r="r" t="t"/>
              <a:pathLst>
                <a:path extrusionOk="0" h="90" w="189">
                  <a:moveTo>
                    <a:pt x="105" y="0"/>
                  </a:moveTo>
                  <a:cubicBezTo>
                    <a:pt x="92" y="15"/>
                    <a:pt x="64" y="18"/>
                    <a:pt x="40" y="12"/>
                  </a:cubicBezTo>
                  <a:cubicBezTo>
                    <a:pt x="30" y="9"/>
                    <a:pt x="19" y="7"/>
                    <a:pt x="12" y="7"/>
                  </a:cubicBezTo>
                  <a:cubicBezTo>
                    <a:pt x="8" y="8"/>
                    <a:pt x="4" y="10"/>
                    <a:pt x="3" y="14"/>
                  </a:cubicBezTo>
                  <a:cubicBezTo>
                    <a:pt x="0" y="22"/>
                    <a:pt x="12" y="40"/>
                    <a:pt x="38" y="44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116" y="84"/>
                    <a:pt x="133" y="90"/>
                    <a:pt x="183" y="76"/>
                  </a:cubicBezTo>
                  <a:cubicBezTo>
                    <a:pt x="189" y="35"/>
                    <a:pt x="189" y="35"/>
                    <a:pt x="189" y="35"/>
                  </a:cubicBezTo>
                  <a:cubicBezTo>
                    <a:pt x="137" y="6"/>
                    <a:pt x="137" y="6"/>
                    <a:pt x="137" y="6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8615363" y="2251076"/>
              <a:ext cx="422275" cy="298450"/>
            </a:xfrm>
            <a:custGeom>
              <a:rect b="b" l="l" r="r" t="t"/>
              <a:pathLst>
                <a:path extrusionOk="0" h="299" w="424">
                  <a:moveTo>
                    <a:pt x="287" y="26"/>
                  </a:moveTo>
                  <a:cubicBezTo>
                    <a:pt x="183" y="82"/>
                    <a:pt x="72" y="197"/>
                    <a:pt x="1" y="256"/>
                  </a:cubicBezTo>
                  <a:cubicBezTo>
                    <a:pt x="0" y="276"/>
                    <a:pt x="40" y="296"/>
                    <a:pt x="58" y="299"/>
                  </a:cubicBezTo>
                  <a:cubicBezTo>
                    <a:pt x="144" y="240"/>
                    <a:pt x="300" y="206"/>
                    <a:pt x="379" y="135"/>
                  </a:cubicBezTo>
                  <a:cubicBezTo>
                    <a:pt x="421" y="97"/>
                    <a:pt x="424" y="66"/>
                    <a:pt x="409" y="41"/>
                  </a:cubicBezTo>
                  <a:cubicBezTo>
                    <a:pt x="391" y="14"/>
                    <a:pt x="335" y="0"/>
                    <a:pt x="287" y="26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8472488" y="2465389"/>
              <a:ext cx="250825" cy="200025"/>
            </a:xfrm>
            <a:custGeom>
              <a:rect b="b" l="l" r="r" t="t"/>
              <a:pathLst>
                <a:path extrusionOk="0" h="200" w="251">
                  <a:moveTo>
                    <a:pt x="131" y="52"/>
                  </a:moveTo>
                  <a:cubicBezTo>
                    <a:pt x="90" y="55"/>
                    <a:pt x="65" y="70"/>
                    <a:pt x="40" y="94"/>
                  </a:cubicBezTo>
                  <a:cubicBezTo>
                    <a:pt x="28" y="105"/>
                    <a:pt x="12" y="117"/>
                    <a:pt x="0" y="135"/>
                  </a:cubicBezTo>
                  <a:cubicBezTo>
                    <a:pt x="24" y="160"/>
                    <a:pt x="24" y="160"/>
                    <a:pt x="24" y="160"/>
                  </a:cubicBezTo>
                  <a:cubicBezTo>
                    <a:pt x="70" y="176"/>
                    <a:pt x="70" y="176"/>
                    <a:pt x="70" y="176"/>
                  </a:cubicBezTo>
                  <a:cubicBezTo>
                    <a:pt x="84" y="200"/>
                    <a:pt x="84" y="200"/>
                    <a:pt x="84" y="200"/>
                  </a:cubicBezTo>
                  <a:cubicBezTo>
                    <a:pt x="93" y="199"/>
                    <a:pt x="105" y="186"/>
                    <a:pt x="118" y="174"/>
                  </a:cubicBezTo>
                  <a:cubicBezTo>
                    <a:pt x="138" y="157"/>
                    <a:pt x="159" y="136"/>
                    <a:pt x="166" y="113"/>
                  </a:cubicBezTo>
                  <a:cubicBezTo>
                    <a:pt x="178" y="104"/>
                    <a:pt x="214" y="74"/>
                    <a:pt x="238" y="62"/>
                  </a:cubicBezTo>
                  <a:cubicBezTo>
                    <a:pt x="251" y="51"/>
                    <a:pt x="206" y="0"/>
                    <a:pt x="179" y="11"/>
                  </a:cubicBezTo>
                  <a:lnTo>
                    <a:pt x="131" y="52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8491538" y="2524126"/>
              <a:ext cx="147638" cy="136525"/>
            </a:xfrm>
            <a:custGeom>
              <a:rect b="b" l="l" r="r" t="t"/>
              <a:pathLst>
                <a:path extrusionOk="0" h="137" w="148">
                  <a:moveTo>
                    <a:pt x="148" y="0"/>
                  </a:moveTo>
                  <a:cubicBezTo>
                    <a:pt x="137" y="17"/>
                    <a:pt x="137" y="17"/>
                    <a:pt x="137" y="17"/>
                  </a:cubicBezTo>
                  <a:cubicBezTo>
                    <a:pt x="125" y="87"/>
                    <a:pt x="126" y="105"/>
                    <a:pt x="60" y="137"/>
                  </a:cubicBezTo>
                  <a:cubicBezTo>
                    <a:pt x="34" y="115"/>
                    <a:pt x="34" y="115"/>
                    <a:pt x="34" y="115"/>
                  </a:cubicBezTo>
                  <a:cubicBezTo>
                    <a:pt x="23" y="83"/>
                    <a:pt x="23" y="83"/>
                    <a:pt x="23" y="83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43" y="27"/>
                    <a:pt x="55" y="16"/>
                    <a:pt x="80" y="11"/>
                  </a:cubicBezTo>
                  <a:cubicBezTo>
                    <a:pt x="91" y="8"/>
                    <a:pt x="118" y="3"/>
                    <a:pt x="148" y="0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8466138" y="2565401"/>
              <a:ext cx="49213" cy="61913"/>
            </a:xfrm>
            <a:custGeom>
              <a:rect b="b" l="l" r="r" t="t"/>
              <a:pathLst>
                <a:path extrusionOk="0" h="62" w="48">
                  <a:moveTo>
                    <a:pt x="27" y="52"/>
                  </a:moveTo>
                  <a:cubicBezTo>
                    <a:pt x="33" y="48"/>
                    <a:pt x="39" y="31"/>
                    <a:pt x="44" y="18"/>
                  </a:cubicBezTo>
                  <a:cubicBezTo>
                    <a:pt x="48" y="3"/>
                    <a:pt x="31" y="0"/>
                    <a:pt x="24" y="5"/>
                  </a:cubicBezTo>
                  <a:cubicBezTo>
                    <a:pt x="16" y="10"/>
                    <a:pt x="11" y="22"/>
                    <a:pt x="4" y="35"/>
                  </a:cubicBezTo>
                  <a:cubicBezTo>
                    <a:pt x="0" y="44"/>
                    <a:pt x="14" y="62"/>
                    <a:pt x="27" y="52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8488363" y="2576514"/>
              <a:ext cx="50800" cy="68263"/>
            </a:xfrm>
            <a:custGeom>
              <a:rect b="b" l="l" r="r" t="t"/>
              <a:pathLst>
                <a:path extrusionOk="0" h="69" w="51">
                  <a:moveTo>
                    <a:pt x="27" y="60"/>
                  </a:moveTo>
                  <a:cubicBezTo>
                    <a:pt x="33" y="55"/>
                    <a:pt x="41" y="34"/>
                    <a:pt x="46" y="19"/>
                  </a:cubicBezTo>
                  <a:cubicBezTo>
                    <a:pt x="51" y="3"/>
                    <a:pt x="36" y="0"/>
                    <a:pt x="28" y="5"/>
                  </a:cubicBezTo>
                  <a:cubicBezTo>
                    <a:pt x="19" y="11"/>
                    <a:pt x="12" y="29"/>
                    <a:pt x="4" y="42"/>
                  </a:cubicBezTo>
                  <a:cubicBezTo>
                    <a:pt x="0" y="51"/>
                    <a:pt x="14" y="69"/>
                    <a:pt x="27" y="60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8512175" y="2600326"/>
              <a:ext cx="47625" cy="61913"/>
            </a:xfrm>
            <a:custGeom>
              <a:rect b="b" l="l" r="r" t="t"/>
              <a:pathLst>
                <a:path extrusionOk="0" h="62" w="49">
                  <a:moveTo>
                    <a:pt x="26" y="53"/>
                  </a:moveTo>
                  <a:cubicBezTo>
                    <a:pt x="32" y="48"/>
                    <a:pt x="39" y="34"/>
                    <a:pt x="43" y="21"/>
                  </a:cubicBezTo>
                  <a:cubicBezTo>
                    <a:pt x="49" y="2"/>
                    <a:pt x="30" y="0"/>
                    <a:pt x="22" y="7"/>
                  </a:cubicBezTo>
                  <a:cubicBezTo>
                    <a:pt x="15" y="12"/>
                    <a:pt x="10" y="24"/>
                    <a:pt x="4" y="35"/>
                  </a:cubicBezTo>
                  <a:cubicBezTo>
                    <a:pt x="0" y="44"/>
                    <a:pt x="14" y="62"/>
                    <a:pt x="26" y="53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8534400" y="2613026"/>
              <a:ext cx="49213" cy="61913"/>
            </a:xfrm>
            <a:custGeom>
              <a:rect b="b" l="l" r="r" t="t"/>
              <a:pathLst>
                <a:path extrusionOk="0" h="62" w="49">
                  <a:moveTo>
                    <a:pt x="26" y="52"/>
                  </a:moveTo>
                  <a:cubicBezTo>
                    <a:pt x="32" y="48"/>
                    <a:pt x="39" y="32"/>
                    <a:pt x="43" y="19"/>
                  </a:cubicBezTo>
                  <a:cubicBezTo>
                    <a:pt x="49" y="1"/>
                    <a:pt x="30" y="0"/>
                    <a:pt x="22" y="6"/>
                  </a:cubicBezTo>
                  <a:cubicBezTo>
                    <a:pt x="15" y="12"/>
                    <a:pt x="10" y="23"/>
                    <a:pt x="4" y="35"/>
                  </a:cubicBezTo>
                  <a:cubicBezTo>
                    <a:pt x="0" y="44"/>
                    <a:pt x="14" y="62"/>
                    <a:pt x="26" y="52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8553450" y="2508251"/>
              <a:ext cx="125413" cy="161925"/>
            </a:xfrm>
            <a:custGeom>
              <a:rect b="b" l="l" r="r" t="t"/>
              <a:pathLst>
                <a:path extrusionOk="0" h="163" w="126">
                  <a:moveTo>
                    <a:pt x="111" y="45"/>
                  </a:moveTo>
                  <a:cubicBezTo>
                    <a:pt x="103" y="64"/>
                    <a:pt x="98" y="72"/>
                    <a:pt x="93" y="92"/>
                  </a:cubicBezTo>
                  <a:cubicBezTo>
                    <a:pt x="89" y="104"/>
                    <a:pt x="87" y="109"/>
                    <a:pt x="76" y="125"/>
                  </a:cubicBezTo>
                  <a:cubicBezTo>
                    <a:pt x="65" y="139"/>
                    <a:pt x="67" y="144"/>
                    <a:pt x="53" y="150"/>
                  </a:cubicBezTo>
                  <a:cubicBezTo>
                    <a:pt x="19" y="163"/>
                    <a:pt x="19" y="163"/>
                    <a:pt x="19" y="163"/>
                  </a:cubicBezTo>
                  <a:cubicBezTo>
                    <a:pt x="0" y="138"/>
                    <a:pt x="27" y="126"/>
                    <a:pt x="47" y="113"/>
                  </a:cubicBezTo>
                  <a:cubicBezTo>
                    <a:pt x="36" y="40"/>
                    <a:pt x="48" y="32"/>
                    <a:pt x="112" y="0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4" y="37"/>
                    <a:pt x="113" y="42"/>
                    <a:pt x="111" y="45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4000500" y="3738564"/>
              <a:ext cx="366713" cy="177800"/>
            </a:xfrm>
            <a:custGeom>
              <a:rect b="b" l="l" r="r" t="t"/>
              <a:pathLst>
                <a:path extrusionOk="0" h="178" w="368">
                  <a:moveTo>
                    <a:pt x="0" y="122"/>
                  </a:moveTo>
                  <a:cubicBezTo>
                    <a:pt x="46" y="97"/>
                    <a:pt x="59" y="87"/>
                    <a:pt x="87" y="52"/>
                  </a:cubicBezTo>
                  <a:cubicBezTo>
                    <a:pt x="103" y="32"/>
                    <a:pt x="105" y="33"/>
                    <a:pt x="130" y="26"/>
                  </a:cubicBezTo>
                  <a:cubicBezTo>
                    <a:pt x="146" y="21"/>
                    <a:pt x="175" y="14"/>
                    <a:pt x="196" y="7"/>
                  </a:cubicBezTo>
                  <a:cubicBezTo>
                    <a:pt x="209" y="2"/>
                    <a:pt x="217" y="0"/>
                    <a:pt x="232" y="4"/>
                  </a:cubicBezTo>
                  <a:cubicBezTo>
                    <a:pt x="272" y="15"/>
                    <a:pt x="366" y="14"/>
                    <a:pt x="363" y="30"/>
                  </a:cubicBezTo>
                  <a:cubicBezTo>
                    <a:pt x="368" y="50"/>
                    <a:pt x="268" y="82"/>
                    <a:pt x="217" y="77"/>
                  </a:cubicBezTo>
                  <a:cubicBezTo>
                    <a:pt x="193" y="99"/>
                    <a:pt x="162" y="125"/>
                    <a:pt x="127" y="147"/>
                  </a:cubicBezTo>
                  <a:cubicBezTo>
                    <a:pt x="94" y="168"/>
                    <a:pt x="80" y="166"/>
                    <a:pt x="59" y="165"/>
                  </a:cubicBezTo>
                  <a:cubicBezTo>
                    <a:pt x="14" y="178"/>
                    <a:pt x="14" y="178"/>
                    <a:pt x="14" y="178"/>
                  </a:cubicBezTo>
                  <a:lnTo>
                    <a:pt x="0" y="122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4010025" y="3811589"/>
              <a:ext cx="244475" cy="115888"/>
            </a:xfrm>
            <a:custGeom>
              <a:rect b="b" l="l" r="r" t="t"/>
              <a:pathLst>
                <a:path extrusionOk="0" h="116" w="245">
                  <a:moveTo>
                    <a:pt x="0" y="59"/>
                  </a:moveTo>
                  <a:cubicBezTo>
                    <a:pt x="74" y="26"/>
                    <a:pt x="56" y="0"/>
                    <a:pt x="137" y="3"/>
                  </a:cubicBezTo>
                  <a:cubicBezTo>
                    <a:pt x="129" y="8"/>
                    <a:pt x="136" y="20"/>
                    <a:pt x="142" y="30"/>
                  </a:cubicBezTo>
                  <a:cubicBezTo>
                    <a:pt x="173" y="24"/>
                    <a:pt x="173" y="24"/>
                    <a:pt x="173" y="24"/>
                  </a:cubicBezTo>
                  <a:cubicBezTo>
                    <a:pt x="209" y="18"/>
                    <a:pt x="233" y="9"/>
                    <a:pt x="239" y="27"/>
                  </a:cubicBezTo>
                  <a:cubicBezTo>
                    <a:pt x="245" y="44"/>
                    <a:pt x="235" y="45"/>
                    <a:pt x="206" y="53"/>
                  </a:cubicBezTo>
                  <a:cubicBezTo>
                    <a:pt x="184" y="63"/>
                    <a:pt x="167" y="62"/>
                    <a:pt x="155" y="69"/>
                  </a:cubicBezTo>
                  <a:cubicBezTo>
                    <a:pt x="136" y="80"/>
                    <a:pt x="124" y="115"/>
                    <a:pt x="56" y="107"/>
                  </a:cubicBezTo>
                  <a:cubicBezTo>
                    <a:pt x="10" y="116"/>
                    <a:pt x="10" y="116"/>
                    <a:pt x="10" y="116"/>
                  </a:cubicBezTo>
                  <a:lnTo>
                    <a:pt x="0" y="59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581400" y="3840164"/>
              <a:ext cx="488950" cy="273050"/>
            </a:xfrm>
            <a:custGeom>
              <a:rect b="b" l="l" r="r" t="t"/>
              <a:pathLst>
                <a:path extrusionOk="0" h="273" w="489">
                  <a:moveTo>
                    <a:pt x="450" y="0"/>
                  </a:moveTo>
                  <a:cubicBezTo>
                    <a:pt x="481" y="7"/>
                    <a:pt x="489" y="54"/>
                    <a:pt x="469" y="81"/>
                  </a:cubicBezTo>
                  <a:cubicBezTo>
                    <a:pt x="120" y="252"/>
                    <a:pt x="120" y="252"/>
                    <a:pt x="120" y="252"/>
                  </a:cubicBezTo>
                  <a:cubicBezTo>
                    <a:pt x="40" y="273"/>
                    <a:pt x="5" y="238"/>
                    <a:pt x="3" y="198"/>
                  </a:cubicBezTo>
                  <a:cubicBezTo>
                    <a:pt x="0" y="160"/>
                    <a:pt x="24" y="112"/>
                    <a:pt x="105" y="99"/>
                  </a:cubicBezTo>
                  <a:lnTo>
                    <a:pt x="450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3300413" y="5554664"/>
              <a:ext cx="366713" cy="239713"/>
            </a:xfrm>
            <a:custGeom>
              <a:rect b="b" l="l" r="r" t="t"/>
              <a:pathLst>
                <a:path extrusionOk="0" h="240" w="368">
                  <a:moveTo>
                    <a:pt x="96" y="39"/>
                  </a:moveTo>
                  <a:cubicBezTo>
                    <a:pt x="18" y="81"/>
                    <a:pt x="18" y="81"/>
                    <a:pt x="18" y="81"/>
                  </a:cubicBezTo>
                  <a:cubicBezTo>
                    <a:pt x="7" y="150"/>
                    <a:pt x="0" y="184"/>
                    <a:pt x="21" y="207"/>
                  </a:cubicBezTo>
                  <a:cubicBezTo>
                    <a:pt x="50" y="240"/>
                    <a:pt x="110" y="232"/>
                    <a:pt x="143" y="212"/>
                  </a:cubicBezTo>
                  <a:cubicBezTo>
                    <a:pt x="146" y="210"/>
                    <a:pt x="150" y="208"/>
                    <a:pt x="154" y="207"/>
                  </a:cubicBezTo>
                  <a:cubicBezTo>
                    <a:pt x="170" y="201"/>
                    <a:pt x="183" y="200"/>
                    <a:pt x="201" y="193"/>
                  </a:cubicBezTo>
                  <a:cubicBezTo>
                    <a:pt x="257" y="169"/>
                    <a:pt x="335" y="123"/>
                    <a:pt x="355" y="69"/>
                  </a:cubicBezTo>
                  <a:cubicBezTo>
                    <a:pt x="368" y="35"/>
                    <a:pt x="345" y="0"/>
                    <a:pt x="299" y="9"/>
                  </a:cubicBezTo>
                  <a:cubicBezTo>
                    <a:pt x="185" y="32"/>
                    <a:pt x="185" y="32"/>
                    <a:pt x="185" y="32"/>
                  </a:cubicBezTo>
                  <a:lnTo>
                    <a:pt x="96" y="39"/>
                  </a:lnTo>
                  <a:close/>
                </a:path>
              </a:pathLst>
            </a:custGeom>
            <a:solidFill>
              <a:srgbClr val="BD48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3308350" y="5591176"/>
              <a:ext cx="350838" cy="203200"/>
            </a:xfrm>
            <a:custGeom>
              <a:rect b="b" l="l" r="r" t="t"/>
              <a:pathLst>
                <a:path extrusionOk="0" h="204" w="352">
                  <a:moveTo>
                    <a:pt x="0" y="135"/>
                  </a:moveTo>
                  <a:cubicBezTo>
                    <a:pt x="0" y="150"/>
                    <a:pt x="4" y="161"/>
                    <a:pt x="13" y="171"/>
                  </a:cubicBezTo>
                  <a:cubicBezTo>
                    <a:pt x="42" y="204"/>
                    <a:pt x="102" y="196"/>
                    <a:pt x="135" y="176"/>
                  </a:cubicBezTo>
                  <a:cubicBezTo>
                    <a:pt x="138" y="174"/>
                    <a:pt x="142" y="172"/>
                    <a:pt x="146" y="171"/>
                  </a:cubicBezTo>
                  <a:cubicBezTo>
                    <a:pt x="162" y="165"/>
                    <a:pt x="175" y="164"/>
                    <a:pt x="193" y="157"/>
                  </a:cubicBezTo>
                  <a:cubicBezTo>
                    <a:pt x="249" y="133"/>
                    <a:pt x="327" y="87"/>
                    <a:pt x="347" y="33"/>
                  </a:cubicBezTo>
                  <a:cubicBezTo>
                    <a:pt x="352" y="21"/>
                    <a:pt x="352" y="10"/>
                    <a:pt x="348" y="0"/>
                  </a:cubicBezTo>
                  <a:cubicBezTo>
                    <a:pt x="339" y="52"/>
                    <a:pt x="237" y="116"/>
                    <a:pt x="142" y="149"/>
                  </a:cubicBezTo>
                  <a:cubicBezTo>
                    <a:pt x="80" y="170"/>
                    <a:pt x="13" y="175"/>
                    <a:pt x="0" y="135"/>
                  </a:cubicBezTo>
                  <a:close/>
                </a:path>
              </a:pathLst>
            </a:custGeom>
            <a:solidFill>
              <a:srgbClr val="1632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3270250" y="4759326"/>
              <a:ext cx="227013" cy="939800"/>
            </a:xfrm>
            <a:custGeom>
              <a:rect b="b" l="l" r="r" t="t"/>
              <a:pathLst>
                <a:path extrusionOk="0" h="943" w="228">
                  <a:moveTo>
                    <a:pt x="34" y="237"/>
                  </a:moveTo>
                  <a:cubicBezTo>
                    <a:pt x="0" y="399"/>
                    <a:pt x="1" y="436"/>
                    <a:pt x="7" y="516"/>
                  </a:cubicBezTo>
                  <a:cubicBezTo>
                    <a:pt x="44" y="908"/>
                    <a:pt x="44" y="908"/>
                    <a:pt x="44" y="908"/>
                  </a:cubicBezTo>
                  <a:cubicBezTo>
                    <a:pt x="58" y="943"/>
                    <a:pt x="215" y="922"/>
                    <a:pt x="228" y="862"/>
                  </a:cubicBezTo>
                  <a:cubicBezTo>
                    <a:pt x="216" y="177"/>
                    <a:pt x="216" y="177"/>
                    <a:pt x="216" y="177"/>
                  </a:cubicBezTo>
                  <a:cubicBezTo>
                    <a:pt x="188" y="0"/>
                    <a:pt x="54" y="63"/>
                    <a:pt x="34" y="237"/>
                  </a:cubicBezTo>
                  <a:close/>
                </a:path>
              </a:pathLst>
            </a:custGeom>
            <a:solidFill>
              <a:srgbClr val="3440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3182938" y="4343401"/>
              <a:ext cx="301625" cy="804863"/>
            </a:xfrm>
            <a:custGeom>
              <a:rect b="b" l="l" r="r" t="t"/>
              <a:pathLst>
                <a:path extrusionOk="0" h="808" w="304">
                  <a:moveTo>
                    <a:pt x="84" y="0"/>
                  </a:moveTo>
                  <a:cubicBezTo>
                    <a:pt x="66" y="77"/>
                    <a:pt x="25" y="171"/>
                    <a:pt x="18" y="235"/>
                  </a:cubicBezTo>
                  <a:cubicBezTo>
                    <a:pt x="0" y="405"/>
                    <a:pt x="108" y="523"/>
                    <a:pt x="124" y="683"/>
                  </a:cubicBezTo>
                  <a:cubicBezTo>
                    <a:pt x="136" y="808"/>
                    <a:pt x="293" y="747"/>
                    <a:pt x="304" y="599"/>
                  </a:cubicBezTo>
                  <a:cubicBezTo>
                    <a:pt x="297" y="428"/>
                    <a:pt x="271" y="231"/>
                    <a:pt x="254" y="6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rgbClr val="34404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3303588" y="4362451"/>
              <a:ext cx="350838" cy="903288"/>
            </a:xfrm>
            <a:custGeom>
              <a:rect b="b" l="l" r="r" t="t"/>
              <a:pathLst>
                <a:path extrusionOk="0" h="905" w="351">
                  <a:moveTo>
                    <a:pt x="126" y="0"/>
                  </a:moveTo>
                  <a:cubicBezTo>
                    <a:pt x="125" y="83"/>
                    <a:pt x="72" y="129"/>
                    <a:pt x="56" y="193"/>
                  </a:cubicBezTo>
                  <a:cubicBezTo>
                    <a:pt x="0" y="416"/>
                    <a:pt x="141" y="565"/>
                    <a:pt x="137" y="780"/>
                  </a:cubicBezTo>
                  <a:cubicBezTo>
                    <a:pt x="135" y="905"/>
                    <a:pt x="321" y="820"/>
                    <a:pt x="344" y="672"/>
                  </a:cubicBezTo>
                  <a:cubicBezTo>
                    <a:pt x="351" y="501"/>
                    <a:pt x="345" y="242"/>
                    <a:pt x="341" y="72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4F5F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448050" y="5665789"/>
              <a:ext cx="366713" cy="239713"/>
            </a:xfrm>
            <a:custGeom>
              <a:rect b="b" l="l" r="r" t="t"/>
              <a:pathLst>
                <a:path extrusionOk="0" h="241" w="368">
                  <a:moveTo>
                    <a:pt x="96" y="40"/>
                  </a:moveTo>
                  <a:cubicBezTo>
                    <a:pt x="19" y="81"/>
                    <a:pt x="19" y="81"/>
                    <a:pt x="19" y="81"/>
                  </a:cubicBezTo>
                  <a:cubicBezTo>
                    <a:pt x="7" y="150"/>
                    <a:pt x="0" y="184"/>
                    <a:pt x="21" y="207"/>
                  </a:cubicBezTo>
                  <a:cubicBezTo>
                    <a:pt x="50" y="241"/>
                    <a:pt x="110" y="233"/>
                    <a:pt x="143" y="213"/>
                  </a:cubicBezTo>
                  <a:cubicBezTo>
                    <a:pt x="147" y="211"/>
                    <a:pt x="150" y="209"/>
                    <a:pt x="154" y="207"/>
                  </a:cubicBezTo>
                  <a:cubicBezTo>
                    <a:pt x="170" y="202"/>
                    <a:pt x="183" y="201"/>
                    <a:pt x="201" y="193"/>
                  </a:cubicBezTo>
                  <a:cubicBezTo>
                    <a:pt x="258" y="169"/>
                    <a:pt x="335" y="124"/>
                    <a:pt x="356" y="69"/>
                  </a:cubicBezTo>
                  <a:cubicBezTo>
                    <a:pt x="368" y="35"/>
                    <a:pt x="345" y="0"/>
                    <a:pt x="299" y="9"/>
                  </a:cubicBezTo>
                  <a:cubicBezTo>
                    <a:pt x="185" y="32"/>
                    <a:pt x="185" y="32"/>
                    <a:pt x="185" y="32"/>
                  </a:cubicBezTo>
                  <a:lnTo>
                    <a:pt x="96" y="40"/>
                  </a:lnTo>
                  <a:close/>
                </a:path>
              </a:pathLst>
            </a:custGeom>
            <a:solidFill>
              <a:srgbClr val="E05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3455988" y="5700714"/>
              <a:ext cx="350838" cy="204788"/>
            </a:xfrm>
            <a:custGeom>
              <a:rect b="b" l="l" r="r" t="t"/>
              <a:pathLst>
                <a:path extrusionOk="0" h="205" w="352">
                  <a:moveTo>
                    <a:pt x="0" y="135"/>
                  </a:moveTo>
                  <a:cubicBezTo>
                    <a:pt x="0" y="150"/>
                    <a:pt x="4" y="162"/>
                    <a:pt x="13" y="171"/>
                  </a:cubicBezTo>
                  <a:cubicBezTo>
                    <a:pt x="42" y="205"/>
                    <a:pt x="102" y="197"/>
                    <a:pt x="135" y="177"/>
                  </a:cubicBezTo>
                  <a:cubicBezTo>
                    <a:pt x="139" y="175"/>
                    <a:pt x="142" y="173"/>
                    <a:pt x="146" y="171"/>
                  </a:cubicBezTo>
                  <a:cubicBezTo>
                    <a:pt x="162" y="166"/>
                    <a:pt x="175" y="165"/>
                    <a:pt x="193" y="157"/>
                  </a:cubicBezTo>
                  <a:cubicBezTo>
                    <a:pt x="250" y="133"/>
                    <a:pt x="327" y="88"/>
                    <a:pt x="348" y="33"/>
                  </a:cubicBezTo>
                  <a:cubicBezTo>
                    <a:pt x="352" y="22"/>
                    <a:pt x="352" y="10"/>
                    <a:pt x="349" y="0"/>
                  </a:cubicBezTo>
                  <a:cubicBezTo>
                    <a:pt x="339" y="53"/>
                    <a:pt x="237" y="117"/>
                    <a:pt x="142" y="149"/>
                  </a:cubicBezTo>
                  <a:cubicBezTo>
                    <a:pt x="80" y="170"/>
                    <a:pt x="13" y="176"/>
                    <a:pt x="0" y="135"/>
                  </a:cubicBezTo>
                  <a:close/>
                </a:path>
              </a:pathLst>
            </a:custGeom>
            <a:solidFill>
              <a:srgbClr val="1632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3417888" y="4846639"/>
              <a:ext cx="228600" cy="963613"/>
            </a:xfrm>
            <a:custGeom>
              <a:rect b="b" l="l" r="r" t="t"/>
              <a:pathLst>
                <a:path extrusionOk="0" h="966" w="230">
                  <a:moveTo>
                    <a:pt x="34" y="267"/>
                  </a:moveTo>
                  <a:cubicBezTo>
                    <a:pt x="0" y="429"/>
                    <a:pt x="1" y="458"/>
                    <a:pt x="7" y="538"/>
                  </a:cubicBezTo>
                  <a:cubicBezTo>
                    <a:pt x="44" y="931"/>
                    <a:pt x="44" y="931"/>
                    <a:pt x="44" y="931"/>
                  </a:cubicBezTo>
                  <a:cubicBezTo>
                    <a:pt x="59" y="966"/>
                    <a:pt x="215" y="944"/>
                    <a:pt x="228" y="884"/>
                  </a:cubicBezTo>
                  <a:cubicBezTo>
                    <a:pt x="230" y="178"/>
                    <a:pt x="230" y="178"/>
                    <a:pt x="230" y="178"/>
                  </a:cubicBezTo>
                  <a:cubicBezTo>
                    <a:pt x="202" y="0"/>
                    <a:pt x="54" y="93"/>
                    <a:pt x="34" y="267"/>
                  </a:cubicBezTo>
                  <a:close/>
                </a:path>
              </a:pathLst>
            </a:custGeom>
            <a:solidFill>
              <a:srgbClr val="4F5F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3268663" y="3608389"/>
              <a:ext cx="779463" cy="908050"/>
            </a:xfrm>
            <a:custGeom>
              <a:rect b="b" l="l" r="r" t="t"/>
              <a:pathLst>
                <a:path extrusionOk="0" h="911" w="782">
                  <a:moveTo>
                    <a:pt x="331" y="3"/>
                  </a:moveTo>
                  <a:cubicBezTo>
                    <a:pt x="249" y="6"/>
                    <a:pt x="157" y="105"/>
                    <a:pt x="104" y="257"/>
                  </a:cubicBezTo>
                  <a:cubicBezTo>
                    <a:pt x="61" y="379"/>
                    <a:pt x="162" y="430"/>
                    <a:pt x="127" y="496"/>
                  </a:cubicBezTo>
                  <a:cubicBezTo>
                    <a:pt x="105" y="537"/>
                    <a:pt x="61" y="605"/>
                    <a:pt x="16" y="685"/>
                  </a:cubicBezTo>
                  <a:cubicBezTo>
                    <a:pt x="0" y="760"/>
                    <a:pt x="188" y="911"/>
                    <a:pt x="350" y="888"/>
                  </a:cubicBezTo>
                  <a:cubicBezTo>
                    <a:pt x="371" y="763"/>
                    <a:pt x="491" y="634"/>
                    <a:pt x="587" y="542"/>
                  </a:cubicBezTo>
                  <a:cubicBezTo>
                    <a:pt x="705" y="428"/>
                    <a:pt x="782" y="325"/>
                    <a:pt x="742" y="248"/>
                  </a:cubicBezTo>
                  <a:cubicBezTo>
                    <a:pt x="706" y="179"/>
                    <a:pt x="615" y="98"/>
                    <a:pt x="545" y="58"/>
                  </a:cubicBezTo>
                  <a:cubicBezTo>
                    <a:pt x="479" y="20"/>
                    <a:pt x="407" y="0"/>
                    <a:pt x="331" y="3"/>
                  </a:cubicBezTo>
                  <a:close/>
                </a:path>
              </a:pathLst>
            </a:custGeom>
            <a:solidFill>
              <a:srgbClr val="D7DCD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3248025" y="3609976"/>
              <a:ext cx="717550" cy="954088"/>
            </a:xfrm>
            <a:custGeom>
              <a:rect b="b" l="l" r="r" t="t"/>
              <a:pathLst>
                <a:path extrusionOk="0" h="958" w="720">
                  <a:moveTo>
                    <a:pt x="373" y="1"/>
                  </a:moveTo>
                  <a:cubicBezTo>
                    <a:pt x="282" y="15"/>
                    <a:pt x="229" y="110"/>
                    <a:pt x="176" y="186"/>
                  </a:cubicBezTo>
                  <a:cubicBezTo>
                    <a:pt x="153" y="220"/>
                    <a:pt x="152" y="228"/>
                    <a:pt x="124" y="252"/>
                  </a:cubicBezTo>
                  <a:cubicBezTo>
                    <a:pt x="36" y="445"/>
                    <a:pt x="18" y="672"/>
                    <a:pt x="16" y="739"/>
                  </a:cubicBezTo>
                  <a:cubicBezTo>
                    <a:pt x="0" y="814"/>
                    <a:pt x="186" y="958"/>
                    <a:pt x="387" y="890"/>
                  </a:cubicBezTo>
                  <a:cubicBezTo>
                    <a:pt x="446" y="640"/>
                    <a:pt x="531" y="670"/>
                    <a:pt x="626" y="523"/>
                  </a:cubicBezTo>
                  <a:cubicBezTo>
                    <a:pt x="587" y="553"/>
                    <a:pt x="501" y="616"/>
                    <a:pt x="461" y="586"/>
                  </a:cubicBezTo>
                  <a:cubicBezTo>
                    <a:pt x="446" y="575"/>
                    <a:pt x="431" y="536"/>
                    <a:pt x="441" y="488"/>
                  </a:cubicBezTo>
                  <a:cubicBezTo>
                    <a:pt x="464" y="388"/>
                    <a:pt x="595" y="159"/>
                    <a:pt x="720" y="186"/>
                  </a:cubicBezTo>
                  <a:cubicBezTo>
                    <a:pt x="704" y="165"/>
                    <a:pt x="677" y="140"/>
                    <a:pt x="651" y="120"/>
                  </a:cubicBezTo>
                  <a:cubicBezTo>
                    <a:pt x="554" y="133"/>
                    <a:pt x="450" y="276"/>
                    <a:pt x="416" y="327"/>
                  </a:cubicBezTo>
                  <a:cubicBezTo>
                    <a:pt x="398" y="354"/>
                    <a:pt x="388" y="356"/>
                    <a:pt x="366" y="346"/>
                  </a:cubicBezTo>
                  <a:cubicBezTo>
                    <a:pt x="256" y="282"/>
                    <a:pt x="256" y="282"/>
                    <a:pt x="256" y="282"/>
                  </a:cubicBezTo>
                  <a:cubicBezTo>
                    <a:pt x="237" y="270"/>
                    <a:pt x="233" y="270"/>
                    <a:pt x="244" y="246"/>
                  </a:cubicBezTo>
                  <a:cubicBezTo>
                    <a:pt x="275" y="171"/>
                    <a:pt x="350" y="35"/>
                    <a:pt x="464" y="15"/>
                  </a:cubicBezTo>
                  <a:cubicBezTo>
                    <a:pt x="440" y="1"/>
                    <a:pt x="396" y="0"/>
                    <a:pt x="373" y="1"/>
                  </a:cubicBezTo>
                  <a:close/>
                </a:path>
              </a:pathLst>
            </a:custGeom>
            <a:solidFill>
              <a:srgbClr val="4F5F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3702050" y="3514726"/>
              <a:ext cx="252413" cy="241300"/>
            </a:xfrm>
            <a:custGeom>
              <a:rect b="b" l="l" r="r" t="t"/>
              <a:pathLst>
                <a:path extrusionOk="0" h="242" w="254">
                  <a:moveTo>
                    <a:pt x="135" y="0"/>
                  </a:moveTo>
                  <a:cubicBezTo>
                    <a:pt x="116" y="33"/>
                    <a:pt x="66" y="92"/>
                    <a:pt x="27" y="126"/>
                  </a:cubicBezTo>
                  <a:cubicBezTo>
                    <a:pt x="0" y="163"/>
                    <a:pt x="106" y="242"/>
                    <a:pt x="143" y="211"/>
                  </a:cubicBezTo>
                  <a:cubicBezTo>
                    <a:pt x="170" y="189"/>
                    <a:pt x="237" y="129"/>
                    <a:pt x="254" y="118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3821113" y="3387726"/>
              <a:ext cx="233363" cy="315913"/>
            </a:xfrm>
            <a:custGeom>
              <a:rect b="b" l="l" r="r" t="t"/>
              <a:pathLst>
                <a:path extrusionOk="0" h="316" w="234">
                  <a:moveTo>
                    <a:pt x="181" y="6"/>
                  </a:moveTo>
                  <a:cubicBezTo>
                    <a:pt x="234" y="59"/>
                    <a:pt x="195" y="134"/>
                    <a:pt x="172" y="190"/>
                  </a:cubicBezTo>
                  <a:cubicBezTo>
                    <a:pt x="160" y="220"/>
                    <a:pt x="149" y="301"/>
                    <a:pt x="120" y="309"/>
                  </a:cubicBezTo>
                  <a:cubicBezTo>
                    <a:pt x="97" y="316"/>
                    <a:pt x="35" y="279"/>
                    <a:pt x="15" y="250"/>
                  </a:cubicBezTo>
                  <a:cubicBezTo>
                    <a:pt x="0" y="228"/>
                    <a:pt x="28" y="181"/>
                    <a:pt x="21" y="168"/>
                  </a:cubicBezTo>
                  <a:cubicBezTo>
                    <a:pt x="95" y="0"/>
                    <a:pt x="95" y="0"/>
                    <a:pt x="95" y="0"/>
                  </a:cubicBezTo>
                  <a:lnTo>
                    <a:pt x="181" y="6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3706813" y="3275014"/>
              <a:ext cx="352425" cy="379413"/>
            </a:xfrm>
            <a:custGeom>
              <a:rect b="b" l="l" r="r" t="t"/>
              <a:pathLst>
                <a:path extrusionOk="0" h="381" w="354">
                  <a:moveTo>
                    <a:pt x="97" y="55"/>
                  </a:moveTo>
                  <a:cubicBezTo>
                    <a:pt x="21" y="92"/>
                    <a:pt x="0" y="174"/>
                    <a:pt x="26" y="250"/>
                  </a:cubicBezTo>
                  <a:cubicBezTo>
                    <a:pt x="39" y="285"/>
                    <a:pt x="46" y="311"/>
                    <a:pt x="31" y="358"/>
                  </a:cubicBezTo>
                  <a:cubicBezTo>
                    <a:pt x="63" y="366"/>
                    <a:pt x="117" y="381"/>
                    <a:pt x="157" y="338"/>
                  </a:cubicBezTo>
                  <a:cubicBezTo>
                    <a:pt x="198" y="295"/>
                    <a:pt x="200" y="242"/>
                    <a:pt x="228" y="244"/>
                  </a:cubicBezTo>
                  <a:cubicBezTo>
                    <a:pt x="240" y="244"/>
                    <a:pt x="248" y="260"/>
                    <a:pt x="237" y="305"/>
                  </a:cubicBezTo>
                  <a:cubicBezTo>
                    <a:pt x="263" y="264"/>
                    <a:pt x="282" y="215"/>
                    <a:pt x="306" y="179"/>
                  </a:cubicBezTo>
                  <a:cubicBezTo>
                    <a:pt x="354" y="106"/>
                    <a:pt x="181" y="0"/>
                    <a:pt x="97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3916363" y="3333751"/>
              <a:ext cx="214313" cy="168275"/>
            </a:xfrm>
            <a:custGeom>
              <a:rect b="b" l="l" r="r" t="t"/>
              <a:pathLst>
                <a:path extrusionOk="0" h="168" w="216">
                  <a:moveTo>
                    <a:pt x="67" y="168"/>
                  </a:moveTo>
                  <a:cubicBezTo>
                    <a:pt x="92" y="163"/>
                    <a:pt x="147" y="152"/>
                    <a:pt x="174" y="142"/>
                  </a:cubicBezTo>
                  <a:cubicBezTo>
                    <a:pt x="216" y="127"/>
                    <a:pt x="202" y="107"/>
                    <a:pt x="183" y="73"/>
                  </a:cubicBezTo>
                  <a:cubicBezTo>
                    <a:pt x="141" y="0"/>
                    <a:pt x="101" y="4"/>
                    <a:pt x="0" y="26"/>
                  </a:cubicBezTo>
                  <a:cubicBezTo>
                    <a:pt x="14" y="71"/>
                    <a:pt x="47" y="126"/>
                    <a:pt x="67" y="168"/>
                  </a:cubicBezTo>
                  <a:close/>
                </a:path>
              </a:pathLst>
            </a:custGeom>
            <a:solidFill>
              <a:srgbClr val="E056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3716338" y="3286126"/>
              <a:ext cx="339725" cy="288925"/>
            </a:xfrm>
            <a:custGeom>
              <a:rect b="b" l="l" r="r" t="t"/>
              <a:pathLst>
                <a:path extrusionOk="0" h="289" w="342">
                  <a:moveTo>
                    <a:pt x="3" y="173"/>
                  </a:moveTo>
                  <a:cubicBezTo>
                    <a:pt x="48" y="289"/>
                    <a:pt x="325" y="225"/>
                    <a:pt x="326" y="174"/>
                  </a:cubicBezTo>
                  <a:cubicBezTo>
                    <a:pt x="342" y="67"/>
                    <a:pt x="239" y="16"/>
                    <a:pt x="165" y="9"/>
                  </a:cubicBezTo>
                  <a:cubicBezTo>
                    <a:pt x="72" y="0"/>
                    <a:pt x="0" y="83"/>
                    <a:pt x="3" y="173"/>
                  </a:cubicBezTo>
                  <a:close/>
                </a:path>
              </a:pathLst>
            </a:custGeom>
            <a:solidFill>
              <a:srgbClr val="FD620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3798888" y="3789364"/>
              <a:ext cx="412750" cy="541338"/>
            </a:xfrm>
            <a:custGeom>
              <a:rect b="b" l="l" r="r" t="t"/>
              <a:pathLst>
                <a:path extrusionOk="0" h="542" w="414">
                  <a:moveTo>
                    <a:pt x="172" y="46"/>
                  </a:moveTo>
                  <a:cubicBezTo>
                    <a:pt x="224" y="96"/>
                    <a:pt x="298" y="210"/>
                    <a:pt x="353" y="314"/>
                  </a:cubicBezTo>
                  <a:cubicBezTo>
                    <a:pt x="397" y="415"/>
                    <a:pt x="414" y="475"/>
                    <a:pt x="387" y="502"/>
                  </a:cubicBezTo>
                  <a:cubicBezTo>
                    <a:pt x="346" y="542"/>
                    <a:pt x="286" y="524"/>
                    <a:pt x="255" y="486"/>
                  </a:cubicBezTo>
                  <a:cubicBezTo>
                    <a:pt x="74" y="258"/>
                    <a:pt x="74" y="258"/>
                    <a:pt x="74" y="258"/>
                  </a:cubicBezTo>
                  <a:cubicBezTo>
                    <a:pt x="0" y="140"/>
                    <a:pt x="33" y="49"/>
                    <a:pt x="75" y="21"/>
                  </a:cubicBezTo>
                  <a:cubicBezTo>
                    <a:pt x="106" y="0"/>
                    <a:pt x="148" y="23"/>
                    <a:pt x="172" y="46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3738563" y="3744914"/>
              <a:ext cx="379413" cy="409575"/>
            </a:xfrm>
            <a:custGeom>
              <a:rect b="b" l="l" r="r" t="t"/>
              <a:pathLst>
                <a:path extrusionOk="0" h="411" w="381">
                  <a:moveTo>
                    <a:pt x="236" y="77"/>
                  </a:moveTo>
                  <a:cubicBezTo>
                    <a:pt x="271" y="110"/>
                    <a:pt x="314" y="170"/>
                    <a:pt x="356" y="237"/>
                  </a:cubicBezTo>
                  <a:cubicBezTo>
                    <a:pt x="381" y="286"/>
                    <a:pt x="263" y="411"/>
                    <a:pt x="192" y="404"/>
                  </a:cubicBezTo>
                  <a:cubicBezTo>
                    <a:pt x="104" y="294"/>
                    <a:pt x="104" y="294"/>
                    <a:pt x="104" y="294"/>
                  </a:cubicBezTo>
                  <a:cubicBezTo>
                    <a:pt x="0" y="127"/>
                    <a:pt x="157" y="0"/>
                    <a:pt x="236" y="77"/>
                  </a:cubicBezTo>
                  <a:close/>
                </a:path>
              </a:pathLst>
            </a:custGeom>
            <a:solidFill>
              <a:srgbClr val="EFF1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4398963" y="3976689"/>
              <a:ext cx="412750" cy="177800"/>
            </a:xfrm>
            <a:custGeom>
              <a:rect b="b" l="l" r="r" t="t"/>
              <a:pathLst>
                <a:path extrusionOk="0" h="178" w="413">
                  <a:moveTo>
                    <a:pt x="0" y="116"/>
                  </a:moveTo>
                  <a:cubicBezTo>
                    <a:pt x="43" y="101"/>
                    <a:pt x="80" y="100"/>
                    <a:pt x="109" y="64"/>
                  </a:cubicBezTo>
                  <a:cubicBezTo>
                    <a:pt x="125" y="44"/>
                    <a:pt x="121" y="50"/>
                    <a:pt x="144" y="39"/>
                  </a:cubicBezTo>
                  <a:cubicBezTo>
                    <a:pt x="162" y="30"/>
                    <a:pt x="190" y="19"/>
                    <a:pt x="207" y="10"/>
                  </a:cubicBezTo>
                  <a:cubicBezTo>
                    <a:pt x="225" y="0"/>
                    <a:pt x="238" y="0"/>
                    <a:pt x="248" y="3"/>
                  </a:cubicBezTo>
                  <a:cubicBezTo>
                    <a:pt x="294" y="16"/>
                    <a:pt x="403" y="46"/>
                    <a:pt x="399" y="56"/>
                  </a:cubicBezTo>
                  <a:cubicBezTo>
                    <a:pt x="413" y="85"/>
                    <a:pt x="311" y="77"/>
                    <a:pt x="256" y="90"/>
                  </a:cubicBezTo>
                  <a:cubicBezTo>
                    <a:pt x="243" y="93"/>
                    <a:pt x="235" y="102"/>
                    <a:pt x="201" y="129"/>
                  </a:cubicBezTo>
                  <a:cubicBezTo>
                    <a:pt x="183" y="143"/>
                    <a:pt x="181" y="165"/>
                    <a:pt x="112" y="162"/>
                  </a:cubicBezTo>
                  <a:cubicBezTo>
                    <a:pt x="25" y="178"/>
                    <a:pt x="25" y="178"/>
                    <a:pt x="25" y="178"/>
                  </a:cubicBezTo>
                  <a:lnTo>
                    <a:pt x="0" y="116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057650" y="4078289"/>
              <a:ext cx="468313" cy="242888"/>
            </a:xfrm>
            <a:custGeom>
              <a:rect b="b" l="l" r="r" t="t"/>
              <a:pathLst>
                <a:path extrusionOk="0" h="243" w="470">
                  <a:moveTo>
                    <a:pt x="385" y="0"/>
                  </a:moveTo>
                  <a:cubicBezTo>
                    <a:pt x="417" y="7"/>
                    <a:pt x="470" y="31"/>
                    <a:pt x="450" y="57"/>
                  </a:cubicBezTo>
                  <a:cubicBezTo>
                    <a:pt x="120" y="222"/>
                    <a:pt x="120" y="222"/>
                    <a:pt x="120" y="222"/>
                  </a:cubicBezTo>
                  <a:cubicBezTo>
                    <a:pt x="40" y="243"/>
                    <a:pt x="4" y="207"/>
                    <a:pt x="2" y="168"/>
                  </a:cubicBezTo>
                  <a:cubicBezTo>
                    <a:pt x="0" y="130"/>
                    <a:pt x="24" y="82"/>
                    <a:pt x="104" y="69"/>
                  </a:cubicBezTo>
                  <a:lnTo>
                    <a:pt x="385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/>
          <p:nvPr>
            <p:ph type="title"/>
          </p:nvPr>
        </p:nvSpPr>
        <p:spPr>
          <a:xfrm>
            <a:off x="1257299" y="571620"/>
            <a:ext cx="15773400" cy="19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US"/>
              <a:t>Etapas en el desarrollo de un algoritmo</a:t>
            </a:r>
            <a:endParaRPr/>
          </a:p>
        </p:txBody>
      </p:sp>
      <p:grpSp>
        <p:nvGrpSpPr>
          <p:cNvPr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id="249" name="Google Shape;249;p18" title="iSlide™ 版权声明  COPYRIGHT NOTICE"/>
          <p:cNvGrpSpPr/>
          <p:nvPr/>
        </p:nvGrpSpPr>
        <p:grpSpPr>
          <a:xfrm>
            <a:off x="8229562" y="5683252"/>
            <a:ext cx="2846070" cy="2428875"/>
            <a:chOff x="8349836" y="448958"/>
            <a:chExt cx="5649913" cy="4821238"/>
          </a:xfrm>
        </p:grpSpPr>
        <p:sp>
          <p:nvSpPr>
            <p:cNvPr id="250" name="Google Shape;250;p18"/>
            <p:cNvSpPr/>
            <p:nvPr/>
          </p:nvSpPr>
          <p:spPr>
            <a:xfrm>
              <a:off x="12137611" y="4771720"/>
              <a:ext cx="1398588" cy="239713"/>
            </a:xfrm>
            <a:prstGeom prst="ellipse">
              <a:avLst/>
            </a:prstGeom>
            <a:solidFill>
              <a:srgbClr val="536DFE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9684924" y="4701870"/>
              <a:ext cx="2070100" cy="146050"/>
            </a:xfrm>
            <a:prstGeom prst="ellipse">
              <a:avLst/>
            </a:prstGeom>
            <a:solidFill>
              <a:srgbClr val="536DFE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8349836" y="448958"/>
              <a:ext cx="5649913" cy="3613150"/>
            </a:xfrm>
            <a:custGeom>
              <a:rect b="b" l="l" r="r" t="t"/>
              <a:pathLst>
                <a:path extrusionOk="0" h="2460" w="3842">
                  <a:moveTo>
                    <a:pt x="1188" y="135"/>
                  </a:moveTo>
                  <a:cubicBezTo>
                    <a:pt x="1314" y="23"/>
                    <a:pt x="1512" y="0"/>
                    <a:pt x="1692" y="9"/>
                  </a:cubicBezTo>
                  <a:cubicBezTo>
                    <a:pt x="2257" y="37"/>
                    <a:pt x="2768" y="310"/>
                    <a:pt x="3210" y="619"/>
                  </a:cubicBezTo>
                  <a:cubicBezTo>
                    <a:pt x="3370" y="731"/>
                    <a:pt x="3527" y="852"/>
                    <a:pt x="3631" y="1006"/>
                  </a:cubicBezTo>
                  <a:cubicBezTo>
                    <a:pt x="3842" y="1319"/>
                    <a:pt x="3780" y="1754"/>
                    <a:pt x="3486" y="2012"/>
                  </a:cubicBezTo>
                  <a:cubicBezTo>
                    <a:pt x="3386" y="2100"/>
                    <a:pt x="3265" y="2167"/>
                    <a:pt x="3140" y="2227"/>
                  </a:cubicBezTo>
                  <a:cubicBezTo>
                    <a:pt x="2919" y="2333"/>
                    <a:pt x="2680" y="2418"/>
                    <a:pt x="2429" y="2442"/>
                  </a:cubicBezTo>
                  <a:cubicBezTo>
                    <a:pt x="2250" y="2460"/>
                    <a:pt x="2069" y="2446"/>
                    <a:pt x="1891" y="2421"/>
                  </a:cubicBezTo>
                  <a:cubicBezTo>
                    <a:pt x="1394" y="2354"/>
                    <a:pt x="905" y="2205"/>
                    <a:pt x="496" y="1950"/>
                  </a:cubicBezTo>
                  <a:cubicBezTo>
                    <a:pt x="317" y="1838"/>
                    <a:pt x="148" y="1699"/>
                    <a:pt x="74" y="1518"/>
                  </a:cubicBezTo>
                  <a:cubicBezTo>
                    <a:pt x="0" y="1337"/>
                    <a:pt x="47" y="1107"/>
                    <a:pt x="230" y="1000"/>
                  </a:cubicBezTo>
                  <a:cubicBezTo>
                    <a:pt x="306" y="956"/>
                    <a:pt x="397" y="936"/>
                    <a:pt x="486" y="917"/>
                  </a:cubicBezTo>
                  <a:cubicBezTo>
                    <a:pt x="616" y="889"/>
                    <a:pt x="749" y="862"/>
                    <a:pt x="867" y="806"/>
                  </a:cubicBezTo>
                  <a:cubicBezTo>
                    <a:pt x="988" y="748"/>
                    <a:pt x="1132" y="635"/>
                    <a:pt x="1108" y="507"/>
                  </a:cubicBezTo>
                  <a:cubicBezTo>
                    <a:pt x="1082" y="369"/>
                    <a:pt x="1062" y="248"/>
                    <a:pt x="1188" y="135"/>
                  </a:cubicBezTo>
                </a:path>
              </a:pathLst>
            </a:custGeom>
            <a:solidFill>
              <a:srgbClr val="536DFE">
                <a:alpha val="11764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9829386" y="3682695"/>
              <a:ext cx="1187450" cy="1044575"/>
            </a:xfrm>
            <a:custGeom>
              <a:rect b="b" l="l" r="r" t="t"/>
              <a:pathLst>
                <a:path extrusionOk="0" h="711" w="808">
                  <a:moveTo>
                    <a:pt x="0" y="0"/>
                  </a:moveTo>
                  <a:cubicBezTo>
                    <a:pt x="0" y="575"/>
                    <a:pt x="0" y="575"/>
                    <a:pt x="0" y="575"/>
                  </a:cubicBezTo>
                  <a:cubicBezTo>
                    <a:pt x="0" y="633"/>
                    <a:pt x="32" y="684"/>
                    <a:pt x="79" y="711"/>
                  </a:cubicBezTo>
                  <a:cubicBezTo>
                    <a:pt x="208" y="700"/>
                    <a:pt x="396" y="694"/>
                    <a:pt x="606" y="694"/>
                  </a:cubicBezTo>
                  <a:cubicBezTo>
                    <a:pt x="607" y="694"/>
                    <a:pt x="609" y="694"/>
                    <a:pt x="610" y="694"/>
                  </a:cubicBezTo>
                  <a:cubicBezTo>
                    <a:pt x="610" y="382"/>
                    <a:pt x="610" y="382"/>
                    <a:pt x="610" y="382"/>
                  </a:cubicBezTo>
                  <a:cubicBezTo>
                    <a:pt x="616" y="377"/>
                    <a:pt x="622" y="375"/>
                    <a:pt x="629" y="375"/>
                  </a:cubicBezTo>
                  <a:cubicBezTo>
                    <a:pt x="632" y="375"/>
                    <a:pt x="636" y="375"/>
                    <a:pt x="639" y="376"/>
                  </a:cubicBezTo>
                  <a:cubicBezTo>
                    <a:pt x="647" y="379"/>
                    <a:pt x="653" y="384"/>
                    <a:pt x="658" y="392"/>
                  </a:cubicBezTo>
                  <a:cubicBezTo>
                    <a:pt x="673" y="418"/>
                    <a:pt x="697" y="435"/>
                    <a:pt x="724" y="435"/>
                  </a:cubicBezTo>
                  <a:cubicBezTo>
                    <a:pt x="770" y="435"/>
                    <a:pt x="808" y="386"/>
                    <a:pt x="808" y="325"/>
                  </a:cubicBezTo>
                  <a:cubicBezTo>
                    <a:pt x="808" y="264"/>
                    <a:pt x="770" y="216"/>
                    <a:pt x="724" y="216"/>
                  </a:cubicBezTo>
                  <a:cubicBezTo>
                    <a:pt x="702" y="216"/>
                    <a:pt x="682" y="227"/>
                    <a:pt x="668" y="244"/>
                  </a:cubicBezTo>
                  <a:cubicBezTo>
                    <a:pt x="662" y="251"/>
                    <a:pt x="657" y="259"/>
                    <a:pt x="653" y="267"/>
                  </a:cubicBezTo>
                  <a:cubicBezTo>
                    <a:pt x="652" y="272"/>
                    <a:pt x="652" y="272"/>
                    <a:pt x="652" y="272"/>
                  </a:cubicBezTo>
                  <a:cubicBezTo>
                    <a:pt x="652" y="272"/>
                    <a:pt x="644" y="279"/>
                    <a:pt x="631" y="279"/>
                  </a:cubicBezTo>
                  <a:cubicBezTo>
                    <a:pt x="625" y="279"/>
                    <a:pt x="618" y="277"/>
                    <a:pt x="610" y="273"/>
                  </a:cubicBezTo>
                  <a:cubicBezTo>
                    <a:pt x="610" y="175"/>
                    <a:pt x="610" y="175"/>
                    <a:pt x="610" y="175"/>
                  </a:cubicBezTo>
                  <a:cubicBezTo>
                    <a:pt x="401" y="133"/>
                    <a:pt x="196" y="75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9945274" y="4701870"/>
              <a:ext cx="781050" cy="53975"/>
            </a:xfrm>
            <a:custGeom>
              <a:rect b="b" l="l" r="r" t="t"/>
              <a:pathLst>
                <a:path extrusionOk="0" h="37" w="531">
                  <a:moveTo>
                    <a:pt x="527" y="0"/>
                  </a:moveTo>
                  <a:cubicBezTo>
                    <a:pt x="317" y="0"/>
                    <a:pt x="129" y="6"/>
                    <a:pt x="0" y="17"/>
                  </a:cubicBezTo>
                  <a:cubicBezTo>
                    <a:pt x="22" y="30"/>
                    <a:pt x="49" y="37"/>
                    <a:pt x="77" y="37"/>
                  </a:cubicBezTo>
                  <a:cubicBezTo>
                    <a:pt x="531" y="37"/>
                    <a:pt x="531" y="37"/>
                    <a:pt x="531" y="37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30" y="0"/>
                    <a:pt x="528" y="0"/>
                    <a:pt x="527" y="0"/>
                  </a:cubicBezTo>
                </a:path>
              </a:pathLst>
            </a:custGeom>
            <a:solidFill>
              <a:srgbClr val="4B62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9829386" y="3273120"/>
              <a:ext cx="896938" cy="666750"/>
            </a:xfrm>
            <a:custGeom>
              <a:rect b="b" l="l" r="r" t="t"/>
              <a:pathLst>
                <a:path extrusionOk="0" h="453" w="610">
                  <a:moveTo>
                    <a:pt x="208" y="0"/>
                  </a:moveTo>
                  <a:cubicBezTo>
                    <a:pt x="148" y="0"/>
                    <a:pt x="98" y="37"/>
                    <a:pt x="98" y="84"/>
                  </a:cubicBezTo>
                  <a:cubicBezTo>
                    <a:pt x="98" y="105"/>
                    <a:pt x="109" y="125"/>
                    <a:pt x="127" y="140"/>
                  </a:cubicBezTo>
                  <a:cubicBezTo>
                    <a:pt x="134" y="146"/>
                    <a:pt x="142" y="151"/>
                    <a:pt x="150" y="155"/>
                  </a:cubicBezTo>
                  <a:cubicBezTo>
                    <a:pt x="150" y="155"/>
                    <a:pt x="150" y="155"/>
                    <a:pt x="150" y="155"/>
                  </a:cubicBezTo>
                  <a:cubicBezTo>
                    <a:pt x="161" y="166"/>
                    <a:pt x="164" y="182"/>
                    <a:pt x="157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196" y="353"/>
                    <a:pt x="401" y="411"/>
                    <a:pt x="610" y="453"/>
                  </a:cubicBezTo>
                  <a:cubicBezTo>
                    <a:pt x="610" y="195"/>
                    <a:pt x="610" y="195"/>
                    <a:pt x="610" y="195"/>
                  </a:cubicBezTo>
                  <a:cubicBezTo>
                    <a:pt x="263" y="195"/>
                    <a:pt x="263" y="195"/>
                    <a:pt x="263" y="195"/>
                  </a:cubicBezTo>
                  <a:cubicBezTo>
                    <a:pt x="258" y="188"/>
                    <a:pt x="256" y="178"/>
                    <a:pt x="259" y="169"/>
                  </a:cubicBezTo>
                  <a:cubicBezTo>
                    <a:pt x="262" y="161"/>
                    <a:pt x="267" y="154"/>
                    <a:pt x="275" y="150"/>
                  </a:cubicBezTo>
                  <a:cubicBezTo>
                    <a:pt x="301" y="135"/>
                    <a:pt x="318" y="111"/>
                    <a:pt x="318" y="84"/>
                  </a:cubicBezTo>
                  <a:cubicBezTo>
                    <a:pt x="318" y="37"/>
                    <a:pt x="269" y="0"/>
                    <a:pt x="208" y="0"/>
                  </a:cubicBezTo>
                </a:path>
              </a:pathLst>
            </a:custGeom>
            <a:solidFill>
              <a:srgbClr val="4B62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9830974" y="1163333"/>
              <a:ext cx="169863" cy="336550"/>
            </a:xfrm>
            <a:custGeom>
              <a:rect b="b" l="l" r="r" t="t"/>
              <a:pathLst>
                <a:path extrusionOk="0" h="229" w="116">
                  <a:moveTo>
                    <a:pt x="98" y="0"/>
                  </a:moveTo>
                  <a:cubicBezTo>
                    <a:pt x="40" y="23"/>
                    <a:pt x="0" y="80"/>
                    <a:pt x="0" y="1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68" y="171"/>
                    <a:pt x="116" y="99"/>
                    <a:pt x="101" y="20"/>
                  </a:cubicBezTo>
                  <a:cubicBezTo>
                    <a:pt x="100" y="13"/>
                    <a:pt x="99" y="7"/>
                    <a:pt x="9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9810336" y="1147458"/>
              <a:ext cx="1208088" cy="2393950"/>
            </a:xfrm>
            <a:custGeom>
              <a:rect b="b" l="l" r="r" t="t"/>
              <a:pathLst>
                <a:path extrusionOk="0" h="1629" w="822">
                  <a:moveTo>
                    <a:pt x="624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49" y="0"/>
                    <a:pt x="130" y="4"/>
                    <a:pt x="112" y="11"/>
                  </a:cubicBezTo>
                  <a:cubicBezTo>
                    <a:pt x="113" y="18"/>
                    <a:pt x="114" y="24"/>
                    <a:pt x="115" y="31"/>
                  </a:cubicBezTo>
                  <a:cubicBezTo>
                    <a:pt x="130" y="110"/>
                    <a:pt x="82" y="182"/>
                    <a:pt x="14" y="240"/>
                  </a:cubicBezTo>
                  <a:cubicBezTo>
                    <a:pt x="14" y="325"/>
                    <a:pt x="14" y="325"/>
                    <a:pt x="14" y="325"/>
                  </a:cubicBezTo>
                  <a:cubicBezTo>
                    <a:pt x="12" y="325"/>
                    <a:pt x="12" y="325"/>
                    <a:pt x="12" y="325"/>
                  </a:cubicBezTo>
                  <a:cubicBezTo>
                    <a:pt x="6" y="325"/>
                    <a:pt x="2" y="329"/>
                    <a:pt x="2" y="334"/>
                  </a:cubicBezTo>
                  <a:cubicBezTo>
                    <a:pt x="2" y="414"/>
                    <a:pt x="2" y="414"/>
                    <a:pt x="2" y="414"/>
                  </a:cubicBezTo>
                  <a:cubicBezTo>
                    <a:pt x="2" y="419"/>
                    <a:pt x="6" y="423"/>
                    <a:pt x="12" y="423"/>
                  </a:cubicBezTo>
                  <a:cubicBezTo>
                    <a:pt x="14" y="423"/>
                    <a:pt x="14" y="423"/>
                    <a:pt x="14" y="423"/>
                  </a:cubicBezTo>
                  <a:cubicBezTo>
                    <a:pt x="14" y="505"/>
                    <a:pt x="14" y="505"/>
                    <a:pt x="14" y="505"/>
                  </a:cubicBezTo>
                  <a:cubicBezTo>
                    <a:pt x="11" y="505"/>
                    <a:pt x="11" y="505"/>
                    <a:pt x="11" y="505"/>
                  </a:cubicBezTo>
                  <a:cubicBezTo>
                    <a:pt x="6" y="505"/>
                    <a:pt x="2" y="509"/>
                    <a:pt x="2" y="514"/>
                  </a:cubicBezTo>
                  <a:cubicBezTo>
                    <a:pt x="2" y="667"/>
                    <a:pt x="2" y="667"/>
                    <a:pt x="2" y="667"/>
                  </a:cubicBezTo>
                  <a:cubicBezTo>
                    <a:pt x="2" y="672"/>
                    <a:pt x="6" y="676"/>
                    <a:pt x="11" y="676"/>
                  </a:cubicBezTo>
                  <a:cubicBezTo>
                    <a:pt x="14" y="676"/>
                    <a:pt x="14" y="676"/>
                    <a:pt x="14" y="676"/>
                  </a:cubicBezTo>
                  <a:cubicBezTo>
                    <a:pt x="14" y="736"/>
                    <a:pt x="14" y="736"/>
                    <a:pt x="14" y="736"/>
                  </a:cubicBezTo>
                  <a:cubicBezTo>
                    <a:pt x="11" y="736"/>
                    <a:pt x="11" y="736"/>
                    <a:pt x="11" y="736"/>
                  </a:cubicBezTo>
                  <a:cubicBezTo>
                    <a:pt x="6" y="736"/>
                    <a:pt x="2" y="740"/>
                    <a:pt x="2" y="745"/>
                  </a:cubicBezTo>
                  <a:cubicBezTo>
                    <a:pt x="2" y="794"/>
                    <a:pt x="2" y="794"/>
                    <a:pt x="2" y="794"/>
                  </a:cubicBezTo>
                  <a:cubicBezTo>
                    <a:pt x="0" y="794"/>
                    <a:pt x="0" y="794"/>
                    <a:pt x="0" y="794"/>
                  </a:cubicBezTo>
                  <a:cubicBezTo>
                    <a:pt x="0" y="898"/>
                    <a:pt x="0" y="898"/>
                    <a:pt x="0" y="898"/>
                  </a:cubicBezTo>
                  <a:cubicBezTo>
                    <a:pt x="0" y="903"/>
                    <a:pt x="4" y="907"/>
                    <a:pt x="9" y="907"/>
                  </a:cubicBezTo>
                  <a:cubicBezTo>
                    <a:pt x="9" y="907"/>
                    <a:pt x="9" y="907"/>
                    <a:pt x="9" y="907"/>
                  </a:cubicBezTo>
                  <a:cubicBezTo>
                    <a:pt x="12" y="907"/>
                    <a:pt x="12" y="907"/>
                    <a:pt x="12" y="907"/>
                  </a:cubicBezTo>
                  <a:cubicBezTo>
                    <a:pt x="12" y="1629"/>
                    <a:pt x="12" y="1629"/>
                    <a:pt x="12" y="1629"/>
                  </a:cubicBezTo>
                  <a:cubicBezTo>
                    <a:pt x="87" y="1629"/>
                    <a:pt x="87" y="1629"/>
                    <a:pt x="87" y="1629"/>
                  </a:cubicBezTo>
                  <a:cubicBezTo>
                    <a:pt x="141" y="1629"/>
                    <a:pt x="141" y="1629"/>
                    <a:pt x="141" y="1629"/>
                  </a:cubicBezTo>
                  <a:cubicBezTo>
                    <a:pt x="114" y="1608"/>
                    <a:pt x="99" y="1576"/>
                    <a:pt x="98" y="1543"/>
                  </a:cubicBezTo>
                  <a:cubicBezTo>
                    <a:pt x="98" y="1480"/>
                    <a:pt x="153" y="1430"/>
                    <a:pt x="220" y="1430"/>
                  </a:cubicBezTo>
                  <a:cubicBezTo>
                    <a:pt x="287" y="1430"/>
                    <a:pt x="341" y="1480"/>
                    <a:pt x="341" y="1543"/>
                  </a:cubicBezTo>
                  <a:cubicBezTo>
                    <a:pt x="341" y="1576"/>
                    <a:pt x="325" y="1608"/>
                    <a:pt x="298" y="1629"/>
                  </a:cubicBezTo>
                  <a:cubicBezTo>
                    <a:pt x="624" y="1629"/>
                    <a:pt x="624" y="1629"/>
                    <a:pt x="624" y="1629"/>
                  </a:cubicBezTo>
                  <a:cubicBezTo>
                    <a:pt x="624" y="1278"/>
                    <a:pt x="624" y="1278"/>
                    <a:pt x="624" y="1278"/>
                  </a:cubicBezTo>
                  <a:cubicBezTo>
                    <a:pt x="629" y="1273"/>
                    <a:pt x="636" y="1271"/>
                    <a:pt x="643" y="1271"/>
                  </a:cubicBezTo>
                  <a:cubicBezTo>
                    <a:pt x="646" y="1271"/>
                    <a:pt x="649" y="1271"/>
                    <a:pt x="652" y="1272"/>
                  </a:cubicBezTo>
                  <a:cubicBezTo>
                    <a:pt x="660" y="1275"/>
                    <a:pt x="667" y="1280"/>
                    <a:pt x="671" y="1288"/>
                  </a:cubicBezTo>
                  <a:cubicBezTo>
                    <a:pt x="687" y="1314"/>
                    <a:pt x="711" y="1331"/>
                    <a:pt x="738" y="1331"/>
                  </a:cubicBezTo>
                  <a:cubicBezTo>
                    <a:pt x="784" y="1331"/>
                    <a:pt x="822" y="1282"/>
                    <a:pt x="822" y="1221"/>
                  </a:cubicBezTo>
                  <a:cubicBezTo>
                    <a:pt x="822" y="1161"/>
                    <a:pt x="784" y="1111"/>
                    <a:pt x="738" y="1111"/>
                  </a:cubicBezTo>
                  <a:cubicBezTo>
                    <a:pt x="716" y="1111"/>
                    <a:pt x="696" y="1122"/>
                    <a:pt x="681" y="1140"/>
                  </a:cubicBezTo>
                  <a:cubicBezTo>
                    <a:pt x="676" y="1147"/>
                    <a:pt x="671" y="1155"/>
                    <a:pt x="667" y="1163"/>
                  </a:cubicBezTo>
                  <a:cubicBezTo>
                    <a:pt x="666" y="1163"/>
                    <a:pt x="666" y="1163"/>
                    <a:pt x="666" y="1163"/>
                  </a:cubicBezTo>
                  <a:cubicBezTo>
                    <a:pt x="660" y="1170"/>
                    <a:pt x="651" y="1174"/>
                    <a:pt x="642" y="1174"/>
                  </a:cubicBezTo>
                  <a:cubicBezTo>
                    <a:pt x="636" y="1174"/>
                    <a:pt x="630" y="1172"/>
                    <a:pt x="624" y="1169"/>
                  </a:cubicBezTo>
                  <a:cubicBezTo>
                    <a:pt x="624" y="813"/>
                    <a:pt x="624" y="813"/>
                    <a:pt x="624" y="813"/>
                  </a:cubicBezTo>
                  <a:cubicBezTo>
                    <a:pt x="290" y="813"/>
                    <a:pt x="290" y="813"/>
                    <a:pt x="290" y="813"/>
                  </a:cubicBezTo>
                  <a:cubicBezTo>
                    <a:pt x="284" y="806"/>
                    <a:pt x="283" y="796"/>
                    <a:pt x="286" y="787"/>
                  </a:cubicBezTo>
                  <a:cubicBezTo>
                    <a:pt x="288" y="779"/>
                    <a:pt x="294" y="772"/>
                    <a:pt x="302" y="768"/>
                  </a:cubicBezTo>
                  <a:cubicBezTo>
                    <a:pt x="328" y="753"/>
                    <a:pt x="344" y="729"/>
                    <a:pt x="344" y="702"/>
                  </a:cubicBezTo>
                  <a:cubicBezTo>
                    <a:pt x="344" y="655"/>
                    <a:pt x="295" y="618"/>
                    <a:pt x="235" y="618"/>
                  </a:cubicBezTo>
                  <a:cubicBezTo>
                    <a:pt x="174" y="618"/>
                    <a:pt x="125" y="655"/>
                    <a:pt x="125" y="702"/>
                  </a:cubicBezTo>
                  <a:cubicBezTo>
                    <a:pt x="125" y="723"/>
                    <a:pt x="136" y="743"/>
                    <a:pt x="154" y="758"/>
                  </a:cubicBezTo>
                  <a:cubicBezTo>
                    <a:pt x="161" y="764"/>
                    <a:pt x="168" y="769"/>
                    <a:pt x="176" y="773"/>
                  </a:cubicBezTo>
                  <a:cubicBezTo>
                    <a:pt x="177" y="773"/>
                    <a:pt x="177" y="773"/>
                    <a:pt x="177" y="773"/>
                  </a:cubicBezTo>
                  <a:cubicBezTo>
                    <a:pt x="188" y="784"/>
                    <a:pt x="190" y="800"/>
                    <a:pt x="183" y="813"/>
                  </a:cubicBezTo>
                  <a:cubicBezTo>
                    <a:pt x="87" y="813"/>
                    <a:pt x="87" y="813"/>
                    <a:pt x="87" y="813"/>
                  </a:cubicBezTo>
                  <a:cubicBezTo>
                    <a:pt x="87" y="795"/>
                    <a:pt x="87" y="795"/>
                    <a:pt x="87" y="795"/>
                  </a:cubicBezTo>
                  <a:cubicBezTo>
                    <a:pt x="158" y="795"/>
                    <a:pt x="158" y="795"/>
                    <a:pt x="158" y="795"/>
                  </a:cubicBezTo>
                  <a:cubicBezTo>
                    <a:pt x="131" y="775"/>
                    <a:pt x="116" y="743"/>
                    <a:pt x="115" y="709"/>
                  </a:cubicBezTo>
                  <a:cubicBezTo>
                    <a:pt x="115" y="647"/>
                    <a:pt x="170" y="597"/>
                    <a:pt x="237" y="597"/>
                  </a:cubicBezTo>
                  <a:cubicBezTo>
                    <a:pt x="304" y="597"/>
                    <a:pt x="358" y="647"/>
                    <a:pt x="358" y="709"/>
                  </a:cubicBezTo>
                  <a:cubicBezTo>
                    <a:pt x="358" y="743"/>
                    <a:pt x="342" y="775"/>
                    <a:pt x="315" y="795"/>
                  </a:cubicBezTo>
                  <a:cubicBezTo>
                    <a:pt x="624" y="795"/>
                    <a:pt x="624" y="795"/>
                    <a:pt x="624" y="795"/>
                  </a:cubicBezTo>
                  <a:cubicBezTo>
                    <a:pt x="624" y="441"/>
                    <a:pt x="624" y="441"/>
                    <a:pt x="624" y="441"/>
                  </a:cubicBezTo>
                  <a:cubicBezTo>
                    <a:pt x="629" y="436"/>
                    <a:pt x="636" y="433"/>
                    <a:pt x="643" y="433"/>
                  </a:cubicBezTo>
                  <a:cubicBezTo>
                    <a:pt x="646" y="433"/>
                    <a:pt x="649" y="434"/>
                    <a:pt x="652" y="435"/>
                  </a:cubicBezTo>
                  <a:cubicBezTo>
                    <a:pt x="660" y="437"/>
                    <a:pt x="667" y="443"/>
                    <a:pt x="671" y="450"/>
                  </a:cubicBezTo>
                  <a:cubicBezTo>
                    <a:pt x="686" y="476"/>
                    <a:pt x="711" y="493"/>
                    <a:pt x="738" y="493"/>
                  </a:cubicBezTo>
                  <a:cubicBezTo>
                    <a:pt x="784" y="493"/>
                    <a:pt x="822" y="444"/>
                    <a:pt x="822" y="384"/>
                  </a:cubicBezTo>
                  <a:cubicBezTo>
                    <a:pt x="822" y="323"/>
                    <a:pt x="784" y="274"/>
                    <a:pt x="738" y="274"/>
                  </a:cubicBezTo>
                  <a:cubicBezTo>
                    <a:pt x="716" y="274"/>
                    <a:pt x="696" y="285"/>
                    <a:pt x="681" y="303"/>
                  </a:cubicBezTo>
                  <a:cubicBezTo>
                    <a:pt x="675" y="310"/>
                    <a:pt x="671" y="317"/>
                    <a:pt x="667" y="325"/>
                  </a:cubicBezTo>
                  <a:cubicBezTo>
                    <a:pt x="666" y="330"/>
                    <a:pt x="666" y="330"/>
                    <a:pt x="666" y="330"/>
                  </a:cubicBezTo>
                  <a:cubicBezTo>
                    <a:pt x="666" y="330"/>
                    <a:pt x="658" y="337"/>
                    <a:pt x="645" y="337"/>
                  </a:cubicBezTo>
                  <a:cubicBezTo>
                    <a:pt x="638" y="337"/>
                    <a:pt x="631" y="335"/>
                    <a:pt x="624" y="331"/>
                  </a:cubicBezTo>
                  <a:cubicBezTo>
                    <a:pt x="624" y="0"/>
                    <a:pt x="624" y="0"/>
                    <a:pt x="624" y="0"/>
                  </a:cubicBezTo>
                </a:path>
              </a:pathLst>
            </a:custGeom>
            <a:solidFill>
              <a:srgbClr val="4B62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10773949" y="1144283"/>
              <a:ext cx="909638" cy="1169988"/>
            </a:xfrm>
            <a:custGeom>
              <a:rect b="b" l="l" r="r" t="t"/>
              <a:pathLst>
                <a:path extrusionOk="0" h="796" w="618">
                  <a:moveTo>
                    <a:pt x="450" y="0"/>
                  </a:moveTo>
                  <a:cubicBezTo>
                    <a:pt x="450" y="0"/>
                    <a:pt x="450" y="0"/>
                    <a:pt x="4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21" y="277"/>
                    <a:pt x="53" y="260"/>
                    <a:pt x="88" y="260"/>
                  </a:cubicBezTo>
                  <a:cubicBezTo>
                    <a:pt x="151" y="260"/>
                    <a:pt x="202" y="315"/>
                    <a:pt x="202" y="382"/>
                  </a:cubicBezTo>
                  <a:cubicBezTo>
                    <a:pt x="202" y="449"/>
                    <a:pt x="151" y="503"/>
                    <a:pt x="88" y="503"/>
                  </a:cubicBezTo>
                  <a:cubicBezTo>
                    <a:pt x="53" y="503"/>
                    <a:pt x="21" y="487"/>
                    <a:pt x="0" y="459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364" y="796"/>
                    <a:pt x="364" y="796"/>
                    <a:pt x="364" y="796"/>
                  </a:cubicBezTo>
                  <a:cubicBezTo>
                    <a:pt x="337" y="776"/>
                    <a:pt x="322" y="744"/>
                    <a:pt x="321" y="710"/>
                  </a:cubicBezTo>
                  <a:cubicBezTo>
                    <a:pt x="321" y="648"/>
                    <a:pt x="376" y="597"/>
                    <a:pt x="443" y="597"/>
                  </a:cubicBezTo>
                  <a:cubicBezTo>
                    <a:pt x="443" y="597"/>
                    <a:pt x="443" y="597"/>
                    <a:pt x="443" y="597"/>
                  </a:cubicBezTo>
                  <a:cubicBezTo>
                    <a:pt x="473" y="597"/>
                    <a:pt x="501" y="608"/>
                    <a:pt x="524" y="627"/>
                  </a:cubicBezTo>
                  <a:cubicBezTo>
                    <a:pt x="570" y="663"/>
                    <a:pt x="578" y="731"/>
                    <a:pt x="541" y="777"/>
                  </a:cubicBezTo>
                  <a:cubicBezTo>
                    <a:pt x="536" y="783"/>
                    <a:pt x="530" y="789"/>
                    <a:pt x="524" y="794"/>
                  </a:cubicBezTo>
                  <a:cubicBezTo>
                    <a:pt x="524" y="796"/>
                    <a:pt x="524" y="796"/>
                    <a:pt x="524" y="796"/>
                  </a:cubicBezTo>
                  <a:cubicBezTo>
                    <a:pt x="603" y="796"/>
                    <a:pt x="603" y="796"/>
                    <a:pt x="603" y="796"/>
                  </a:cubicBezTo>
                  <a:cubicBezTo>
                    <a:pt x="603" y="796"/>
                    <a:pt x="603" y="796"/>
                    <a:pt x="603" y="796"/>
                  </a:cubicBezTo>
                  <a:cubicBezTo>
                    <a:pt x="618" y="796"/>
                    <a:pt x="618" y="796"/>
                    <a:pt x="618" y="796"/>
                  </a:cubicBezTo>
                  <a:cubicBezTo>
                    <a:pt x="618" y="569"/>
                    <a:pt x="618" y="569"/>
                    <a:pt x="618" y="569"/>
                  </a:cubicBezTo>
                  <a:cubicBezTo>
                    <a:pt x="618" y="564"/>
                    <a:pt x="614" y="559"/>
                    <a:pt x="609" y="559"/>
                  </a:cubicBezTo>
                  <a:cubicBezTo>
                    <a:pt x="603" y="559"/>
                    <a:pt x="603" y="559"/>
                    <a:pt x="603" y="559"/>
                  </a:cubicBezTo>
                  <a:cubicBezTo>
                    <a:pt x="603" y="549"/>
                    <a:pt x="603" y="549"/>
                    <a:pt x="603" y="549"/>
                  </a:cubicBezTo>
                  <a:cubicBezTo>
                    <a:pt x="600" y="549"/>
                    <a:pt x="600" y="549"/>
                    <a:pt x="600" y="549"/>
                  </a:cubicBezTo>
                  <a:cubicBezTo>
                    <a:pt x="600" y="150"/>
                    <a:pt x="600" y="150"/>
                    <a:pt x="600" y="150"/>
                  </a:cubicBezTo>
                  <a:cubicBezTo>
                    <a:pt x="600" y="68"/>
                    <a:pt x="533" y="0"/>
                    <a:pt x="450" y="0"/>
                  </a:cubicBezTo>
                </a:path>
              </a:pathLst>
            </a:custGeom>
            <a:solidFill>
              <a:srgbClr val="4B62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10769186" y="3946220"/>
              <a:ext cx="846138" cy="781050"/>
            </a:xfrm>
            <a:custGeom>
              <a:rect b="b" l="l" r="r" t="t"/>
              <a:pathLst>
                <a:path extrusionOk="0" h="531" w="576">
                  <a:moveTo>
                    <a:pt x="0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20" y="39"/>
                    <a:pt x="52" y="22"/>
                    <a:pt x="87" y="22"/>
                  </a:cubicBezTo>
                  <a:cubicBezTo>
                    <a:pt x="149" y="22"/>
                    <a:pt x="200" y="77"/>
                    <a:pt x="200" y="144"/>
                  </a:cubicBezTo>
                  <a:cubicBezTo>
                    <a:pt x="200" y="211"/>
                    <a:pt x="149" y="265"/>
                    <a:pt x="87" y="265"/>
                  </a:cubicBezTo>
                  <a:cubicBezTo>
                    <a:pt x="52" y="265"/>
                    <a:pt x="20" y="249"/>
                    <a:pt x="0" y="221"/>
                  </a:cubicBezTo>
                  <a:cubicBezTo>
                    <a:pt x="0" y="486"/>
                    <a:pt x="0" y="486"/>
                    <a:pt x="0" y="486"/>
                  </a:cubicBezTo>
                  <a:cubicBezTo>
                    <a:pt x="0" y="514"/>
                    <a:pt x="0" y="514"/>
                    <a:pt x="0" y="514"/>
                  </a:cubicBezTo>
                  <a:cubicBezTo>
                    <a:pt x="197" y="514"/>
                    <a:pt x="372" y="521"/>
                    <a:pt x="495" y="531"/>
                  </a:cubicBezTo>
                  <a:cubicBezTo>
                    <a:pt x="543" y="504"/>
                    <a:pt x="576" y="453"/>
                    <a:pt x="576" y="394"/>
                  </a:cubicBezTo>
                  <a:cubicBezTo>
                    <a:pt x="576" y="69"/>
                    <a:pt x="576" y="69"/>
                    <a:pt x="576" y="69"/>
                  </a:cubicBezTo>
                  <a:cubicBezTo>
                    <a:pt x="551" y="68"/>
                    <a:pt x="526" y="67"/>
                    <a:pt x="501" y="66"/>
                  </a:cubicBezTo>
                  <a:cubicBezTo>
                    <a:pt x="501" y="390"/>
                    <a:pt x="501" y="390"/>
                    <a:pt x="501" y="390"/>
                  </a:cubicBezTo>
                  <a:cubicBezTo>
                    <a:pt x="501" y="390"/>
                    <a:pt x="501" y="390"/>
                    <a:pt x="501" y="390"/>
                  </a:cubicBezTo>
                  <a:cubicBezTo>
                    <a:pt x="501" y="66"/>
                    <a:pt x="501" y="66"/>
                    <a:pt x="501" y="66"/>
                  </a:cubicBezTo>
                  <a:cubicBezTo>
                    <a:pt x="415" y="61"/>
                    <a:pt x="330" y="52"/>
                    <a:pt x="246" y="40"/>
                  </a:cubicBezTo>
                  <a:cubicBezTo>
                    <a:pt x="163" y="29"/>
                    <a:pt x="81" y="16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10769186" y="4701870"/>
              <a:ext cx="727075" cy="52388"/>
            </a:xfrm>
            <a:custGeom>
              <a:rect b="b" l="l" r="r" t="t"/>
              <a:pathLst>
                <a:path extrusionOk="0" h="36" w="495">
                  <a:moveTo>
                    <a:pt x="0" y="0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420" y="36"/>
                    <a:pt x="420" y="36"/>
                    <a:pt x="420" y="36"/>
                  </a:cubicBezTo>
                  <a:cubicBezTo>
                    <a:pt x="447" y="36"/>
                    <a:pt x="472" y="29"/>
                    <a:pt x="495" y="17"/>
                  </a:cubicBezTo>
                  <a:cubicBezTo>
                    <a:pt x="372" y="7"/>
                    <a:pt x="197" y="0"/>
                    <a:pt x="0" y="0"/>
                  </a:cubicBezTo>
                </a:path>
              </a:pathLst>
            </a:custGeom>
            <a:solidFill>
              <a:srgbClr val="4B62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10769186" y="3274708"/>
              <a:ext cx="846138" cy="773113"/>
            </a:xfrm>
            <a:custGeom>
              <a:rect b="b" l="l" r="r" t="t"/>
              <a:pathLst>
                <a:path extrusionOk="0" h="526" w="576">
                  <a:moveTo>
                    <a:pt x="404" y="0"/>
                  </a:moveTo>
                  <a:cubicBezTo>
                    <a:pt x="343" y="0"/>
                    <a:pt x="294" y="37"/>
                    <a:pt x="294" y="84"/>
                  </a:cubicBezTo>
                  <a:cubicBezTo>
                    <a:pt x="294" y="105"/>
                    <a:pt x="305" y="125"/>
                    <a:pt x="323" y="140"/>
                  </a:cubicBezTo>
                  <a:cubicBezTo>
                    <a:pt x="330" y="146"/>
                    <a:pt x="337" y="151"/>
                    <a:pt x="345" y="154"/>
                  </a:cubicBezTo>
                  <a:cubicBezTo>
                    <a:pt x="346" y="155"/>
                    <a:pt x="346" y="155"/>
                    <a:pt x="346" y="155"/>
                  </a:cubicBezTo>
                  <a:cubicBezTo>
                    <a:pt x="357" y="166"/>
                    <a:pt x="359" y="182"/>
                    <a:pt x="353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457"/>
                    <a:pt x="0" y="457"/>
                    <a:pt x="0" y="457"/>
                  </a:cubicBezTo>
                  <a:cubicBezTo>
                    <a:pt x="81" y="473"/>
                    <a:pt x="163" y="486"/>
                    <a:pt x="246" y="497"/>
                  </a:cubicBezTo>
                  <a:cubicBezTo>
                    <a:pt x="330" y="509"/>
                    <a:pt x="415" y="518"/>
                    <a:pt x="501" y="523"/>
                  </a:cubicBezTo>
                  <a:cubicBezTo>
                    <a:pt x="501" y="195"/>
                    <a:pt x="501" y="195"/>
                    <a:pt x="501" y="195"/>
                  </a:cubicBezTo>
                  <a:cubicBezTo>
                    <a:pt x="501" y="523"/>
                    <a:pt x="501" y="523"/>
                    <a:pt x="501" y="523"/>
                  </a:cubicBezTo>
                  <a:cubicBezTo>
                    <a:pt x="526" y="524"/>
                    <a:pt x="551" y="525"/>
                    <a:pt x="576" y="526"/>
                  </a:cubicBezTo>
                  <a:cubicBezTo>
                    <a:pt x="576" y="195"/>
                    <a:pt x="576" y="195"/>
                    <a:pt x="576" y="195"/>
                  </a:cubicBezTo>
                  <a:cubicBezTo>
                    <a:pt x="576" y="178"/>
                    <a:pt x="576" y="178"/>
                    <a:pt x="576" y="178"/>
                  </a:cubicBezTo>
                  <a:cubicBezTo>
                    <a:pt x="501" y="178"/>
                    <a:pt x="501" y="178"/>
                    <a:pt x="501" y="178"/>
                  </a:cubicBezTo>
                  <a:cubicBezTo>
                    <a:pt x="501" y="163"/>
                    <a:pt x="501" y="163"/>
                    <a:pt x="501" y="163"/>
                  </a:cubicBezTo>
                  <a:cubicBezTo>
                    <a:pt x="501" y="123"/>
                    <a:pt x="501" y="123"/>
                    <a:pt x="501" y="123"/>
                  </a:cubicBezTo>
                  <a:cubicBezTo>
                    <a:pt x="503" y="120"/>
                    <a:pt x="504" y="118"/>
                    <a:pt x="505" y="115"/>
                  </a:cubicBezTo>
                  <a:cubicBezTo>
                    <a:pt x="511" y="105"/>
                    <a:pt x="514" y="95"/>
                    <a:pt x="514" y="83"/>
                  </a:cubicBezTo>
                  <a:cubicBezTo>
                    <a:pt x="514" y="76"/>
                    <a:pt x="512" y="69"/>
                    <a:pt x="510" y="62"/>
                  </a:cubicBezTo>
                  <a:cubicBezTo>
                    <a:pt x="508" y="55"/>
                    <a:pt x="505" y="50"/>
                    <a:pt x="501" y="44"/>
                  </a:cubicBezTo>
                  <a:cubicBezTo>
                    <a:pt x="482" y="18"/>
                    <a:pt x="446" y="0"/>
                    <a:pt x="404" y="0"/>
                  </a:cubicBezTo>
                </a:path>
              </a:pathLst>
            </a:custGeom>
            <a:solidFill>
              <a:srgbClr val="4B62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9834149" y="3536645"/>
              <a:ext cx="896938" cy="1195388"/>
            </a:xfrm>
            <a:custGeom>
              <a:rect b="b" l="l" r="r" t="t"/>
              <a:pathLst>
                <a:path extrusionOk="0" h="814" w="610">
                  <a:moveTo>
                    <a:pt x="171" y="750"/>
                  </a:moveTo>
                  <a:cubicBezTo>
                    <a:pt x="118" y="750"/>
                    <a:pt x="75" y="707"/>
                    <a:pt x="75" y="654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58"/>
                    <a:pt x="0" y="658"/>
                    <a:pt x="0" y="658"/>
                  </a:cubicBezTo>
                  <a:cubicBezTo>
                    <a:pt x="0" y="744"/>
                    <a:pt x="70" y="814"/>
                    <a:pt x="156" y="814"/>
                  </a:cubicBezTo>
                  <a:cubicBezTo>
                    <a:pt x="610" y="814"/>
                    <a:pt x="610" y="814"/>
                    <a:pt x="610" y="814"/>
                  </a:cubicBezTo>
                  <a:cubicBezTo>
                    <a:pt x="610" y="750"/>
                    <a:pt x="610" y="750"/>
                    <a:pt x="610" y="750"/>
                  </a:cubicBezTo>
                  <a:lnTo>
                    <a:pt x="171" y="750"/>
                  </a:lnTo>
                  <a:close/>
                </a:path>
              </a:pathLst>
            </a:custGeom>
            <a:solidFill>
              <a:srgbClr val="3A37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9945274" y="3249308"/>
              <a:ext cx="1077913" cy="1389063"/>
            </a:xfrm>
            <a:custGeom>
              <a:rect b="b" l="l" r="r" t="t"/>
              <a:pathLst>
                <a:path extrusionOk="0" h="945" w="733">
                  <a:moveTo>
                    <a:pt x="563" y="654"/>
                  </a:moveTo>
                  <a:cubicBezTo>
                    <a:pt x="571" y="657"/>
                    <a:pt x="578" y="662"/>
                    <a:pt x="582" y="670"/>
                  </a:cubicBezTo>
                  <a:cubicBezTo>
                    <a:pt x="598" y="696"/>
                    <a:pt x="622" y="713"/>
                    <a:pt x="649" y="713"/>
                  </a:cubicBezTo>
                  <a:cubicBezTo>
                    <a:pt x="695" y="713"/>
                    <a:pt x="733" y="664"/>
                    <a:pt x="733" y="603"/>
                  </a:cubicBezTo>
                  <a:cubicBezTo>
                    <a:pt x="733" y="542"/>
                    <a:pt x="695" y="494"/>
                    <a:pt x="649" y="494"/>
                  </a:cubicBezTo>
                  <a:cubicBezTo>
                    <a:pt x="627" y="494"/>
                    <a:pt x="607" y="505"/>
                    <a:pt x="593" y="522"/>
                  </a:cubicBezTo>
                  <a:cubicBezTo>
                    <a:pt x="587" y="529"/>
                    <a:pt x="582" y="537"/>
                    <a:pt x="578" y="545"/>
                  </a:cubicBezTo>
                  <a:cubicBezTo>
                    <a:pt x="577" y="550"/>
                    <a:pt x="577" y="550"/>
                    <a:pt x="577" y="550"/>
                  </a:cubicBezTo>
                  <a:cubicBezTo>
                    <a:pt x="577" y="550"/>
                    <a:pt x="560" y="565"/>
                    <a:pt x="535" y="551"/>
                  </a:cubicBezTo>
                  <a:cubicBezTo>
                    <a:pt x="535" y="195"/>
                    <a:pt x="535" y="195"/>
                    <a:pt x="535" y="195"/>
                  </a:cubicBezTo>
                  <a:cubicBezTo>
                    <a:pt x="188" y="195"/>
                    <a:pt x="188" y="195"/>
                    <a:pt x="188" y="195"/>
                  </a:cubicBezTo>
                  <a:cubicBezTo>
                    <a:pt x="183" y="188"/>
                    <a:pt x="181" y="178"/>
                    <a:pt x="184" y="169"/>
                  </a:cubicBezTo>
                  <a:cubicBezTo>
                    <a:pt x="187" y="161"/>
                    <a:pt x="192" y="154"/>
                    <a:pt x="200" y="150"/>
                  </a:cubicBezTo>
                  <a:cubicBezTo>
                    <a:pt x="226" y="135"/>
                    <a:pt x="243" y="111"/>
                    <a:pt x="243" y="84"/>
                  </a:cubicBezTo>
                  <a:cubicBezTo>
                    <a:pt x="243" y="37"/>
                    <a:pt x="194" y="0"/>
                    <a:pt x="133" y="0"/>
                  </a:cubicBezTo>
                  <a:cubicBezTo>
                    <a:pt x="73" y="0"/>
                    <a:pt x="23" y="37"/>
                    <a:pt x="23" y="84"/>
                  </a:cubicBezTo>
                  <a:cubicBezTo>
                    <a:pt x="23" y="105"/>
                    <a:pt x="34" y="125"/>
                    <a:pt x="52" y="140"/>
                  </a:cubicBezTo>
                  <a:cubicBezTo>
                    <a:pt x="59" y="146"/>
                    <a:pt x="67" y="151"/>
                    <a:pt x="75" y="155"/>
                  </a:cubicBezTo>
                  <a:cubicBezTo>
                    <a:pt x="75" y="155"/>
                    <a:pt x="75" y="155"/>
                    <a:pt x="75" y="155"/>
                  </a:cubicBezTo>
                  <a:cubicBezTo>
                    <a:pt x="86" y="166"/>
                    <a:pt x="89" y="182"/>
                    <a:pt x="82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849"/>
                    <a:pt x="0" y="849"/>
                    <a:pt x="0" y="849"/>
                  </a:cubicBezTo>
                  <a:cubicBezTo>
                    <a:pt x="0" y="902"/>
                    <a:pt x="43" y="945"/>
                    <a:pt x="96" y="945"/>
                  </a:cubicBezTo>
                  <a:cubicBezTo>
                    <a:pt x="535" y="945"/>
                    <a:pt x="535" y="945"/>
                    <a:pt x="535" y="945"/>
                  </a:cubicBezTo>
                  <a:cubicBezTo>
                    <a:pt x="535" y="660"/>
                    <a:pt x="535" y="660"/>
                    <a:pt x="535" y="660"/>
                  </a:cubicBezTo>
                  <a:cubicBezTo>
                    <a:pt x="543" y="653"/>
                    <a:pt x="554" y="651"/>
                    <a:pt x="563" y="654"/>
                  </a:cubicBezTo>
                  <a:close/>
                </a:path>
              </a:pathLst>
            </a:custGeom>
            <a:solidFill>
              <a:srgbClr val="536D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9815099" y="2290458"/>
              <a:ext cx="17463" cy="28575"/>
            </a:xfrm>
            <a:prstGeom prst="rect">
              <a:avLst/>
            </a:prstGeom>
            <a:solidFill>
              <a:srgbClr val="3A37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9848436" y="2290458"/>
              <a:ext cx="95250" cy="28575"/>
            </a:xfrm>
            <a:prstGeom prst="rect">
              <a:avLst/>
            </a:prstGeom>
            <a:solidFill>
              <a:srgbClr val="3A37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9832561" y="2290458"/>
              <a:ext cx="15875" cy="28575"/>
            </a:xfrm>
            <a:prstGeom prst="rect">
              <a:avLst/>
            </a:prstGeom>
            <a:solidFill>
              <a:srgbClr val="3A37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9815099" y="2319033"/>
              <a:ext cx="17463" cy="138113"/>
            </a:xfrm>
            <a:custGeom>
              <a:rect b="b" l="l" r="r" t="t"/>
              <a:pathLst>
                <a:path extrusionOk="0" h="94" w="12">
                  <a:moveTo>
                    <a:pt x="9" y="94"/>
                  </a:moveTo>
                  <a:cubicBezTo>
                    <a:pt x="12" y="94"/>
                    <a:pt x="12" y="94"/>
                    <a:pt x="12" y="9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0"/>
                    <a:pt x="4" y="94"/>
                    <a:pt x="9" y="94"/>
                  </a:cubicBezTo>
                  <a:close/>
                </a:path>
              </a:pathLst>
            </a:custGeom>
            <a:solidFill>
              <a:srgbClr val="3A37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9832561" y="2319033"/>
              <a:ext cx="111125" cy="1198563"/>
            </a:xfrm>
            <a:custGeom>
              <a:rect b="b" l="l" r="r" t="t"/>
              <a:pathLst>
                <a:path extrusionOk="0" h="816" w="75">
                  <a:moveTo>
                    <a:pt x="75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10" y="90"/>
                    <a:pt x="6" y="94"/>
                    <a:pt x="1" y="94"/>
                  </a:cubicBezTo>
                  <a:cubicBezTo>
                    <a:pt x="1" y="94"/>
                    <a:pt x="1" y="94"/>
                    <a:pt x="1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816"/>
                    <a:pt x="0" y="816"/>
                    <a:pt x="0" y="816"/>
                  </a:cubicBezTo>
                  <a:cubicBezTo>
                    <a:pt x="75" y="816"/>
                    <a:pt x="75" y="816"/>
                    <a:pt x="75" y="816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3A37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9832561" y="2319033"/>
              <a:ext cx="15875" cy="138113"/>
            </a:xfrm>
            <a:custGeom>
              <a:rect b="b" l="l" r="r" t="t"/>
              <a:pathLst>
                <a:path extrusionOk="0" h="94" w="10">
                  <a:moveTo>
                    <a:pt x="0" y="94"/>
                  </a:moveTo>
                  <a:cubicBezTo>
                    <a:pt x="1" y="94"/>
                    <a:pt x="1" y="94"/>
                    <a:pt x="1" y="94"/>
                  </a:cubicBezTo>
                  <a:cubicBezTo>
                    <a:pt x="6" y="94"/>
                    <a:pt x="10" y="90"/>
                    <a:pt x="10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94"/>
                  </a:lnTo>
                  <a:close/>
                </a:path>
              </a:pathLst>
            </a:custGeom>
            <a:solidFill>
              <a:srgbClr val="3A37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9943686" y="2031695"/>
              <a:ext cx="1081088" cy="1485900"/>
            </a:xfrm>
            <a:custGeom>
              <a:rect b="b" l="l" r="r" t="t"/>
              <a:pathLst>
                <a:path extrusionOk="0" h="1011" w="735">
                  <a:moveTo>
                    <a:pt x="11" y="924"/>
                  </a:moveTo>
                  <a:cubicBezTo>
                    <a:pt x="11" y="862"/>
                    <a:pt x="66" y="812"/>
                    <a:pt x="133" y="812"/>
                  </a:cubicBezTo>
                  <a:cubicBezTo>
                    <a:pt x="200" y="812"/>
                    <a:pt x="254" y="862"/>
                    <a:pt x="254" y="924"/>
                  </a:cubicBezTo>
                  <a:cubicBezTo>
                    <a:pt x="254" y="958"/>
                    <a:pt x="238" y="990"/>
                    <a:pt x="211" y="1011"/>
                  </a:cubicBezTo>
                  <a:cubicBezTo>
                    <a:pt x="537" y="1011"/>
                    <a:pt x="537" y="1011"/>
                    <a:pt x="537" y="1011"/>
                  </a:cubicBezTo>
                  <a:cubicBezTo>
                    <a:pt x="537" y="660"/>
                    <a:pt x="537" y="660"/>
                    <a:pt x="537" y="660"/>
                  </a:cubicBezTo>
                  <a:cubicBezTo>
                    <a:pt x="545" y="653"/>
                    <a:pt x="556" y="651"/>
                    <a:pt x="565" y="654"/>
                  </a:cubicBezTo>
                  <a:cubicBezTo>
                    <a:pt x="573" y="657"/>
                    <a:pt x="580" y="662"/>
                    <a:pt x="584" y="670"/>
                  </a:cubicBezTo>
                  <a:cubicBezTo>
                    <a:pt x="600" y="696"/>
                    <a:pt x="624" y="713"/>
                    <a:pt x="651" y="713"/>
                  </a:cubicBezTo>
                  <a:cubicBezTo>
                    <a:pt x="697" y="713"/>
                    <a:pt x="735" y="664"/>
                    <a:pt x="735" y="603"/>
                  </a:cubicBezTo>
                  <a:cubicBezTo>
                    <a:pt x="735" y="543"/>
                    <a:pt x="697" y="493"/>
                    <a:pt x="651" y="493"/>
                  </a:cubicBezTo>
                  <a:cubicBezTo>
                    <a:pt x="629" y="493"/>
                    <a:pt x="609" y="504"/>
                    <a:pt x="594" y="522"/>
                  </a:cubicBezTo>
                  <a:cubicBezTo>
                    <a:pt x="589" y="529"/>
                    <a:pt x="584" y="537"/>
                    <a:pt x="580" y="545"/>
                  </a:cubicBezTo>
                  <a:cubicBezTo>
                    <a:pt x="579" y="545"/>
                    <a:pt x="579" y="545"/>
                    <a:pt x="579" y="545"/>
                  </a:cubicBezTo>
                  <a:cubicBezTo>
                    <a:pt x="568" y="557"/>
                    <a:pt x="551" y="559"/>
                    <a:pt x="537" y="551"/>
                  </a:cubicBezTo>
                  <a:cubicBezTo>
                    <a:pt x="537" y="195"/>
                    <a:pt x="537" y="195"/>
                    <a:pt x="537" y="195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197" y="188"/>
                    <a:pt x="196" y="178"/>
                    <a:pt x="199" y="169"/>
                  </a:cubicBezTo>
                  <a:cubicBezTo>
                    <a:pt x="201" y="161"/>
                    <a:pt x="207" y="154"/>
                    <a:pt x="215" y="150"/>
                  </a:cubicBezTo>
                  <a:cubicBezTo>
                    <a:pt x="241" y="135"/>
                    <a:pt x="257" y="111"/>
                    <a:pt x="257" y="84"/>
                  </a:cubicBezTo>
                  <a:cubicBezTo>
                    <a:pt x="257" y="37"/>
                    <a:pt x="208" y="0"/>
                    <a:pt x="148" y="0"/>
                  </a:cubicBezTo>
                  <a:cubicBezTo>
                    <a:pt x="87" y="0"/>
                    <a:pt x="38" y="37"/>
                    <a:pt x="38" y="84"/>
                  </a:cubicBezTo>
                  <a:cubicBezTo>
                    <a:pt x="38" y="105"/>
                    <a:pt x="49" y="125"/>
                    <a:pt x="67" y="140"/>
                  </a:cubicBezTo>
                  <a:cubicBezTo>
                    <a:pt x="74" y="146"/>
                    <a:pt x="81" y="151"/>
                    <a:pt x="89" y="155"/>
                  </a:cubicBezTo>
                  <a:cubicBezTo>
                    <a:pt x="90" y="155"/>
                    <a:pt x="90" y="155"/>
                    <a:pt x="90" y="155"/>
                  </a:cubicBezTo>
                  <a:cubicBezTo>
                    <a:pt x="101" y="166"/>
                    <a:pt x="103" y="182"/>
                    <a:pt x="96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011"/>
                    <a:pt x="0" y="1011"/>
                    <a:pt x="0" y="1011"/>
                  </a:cubicBezTo>
                  <a:cubicBezTo>
                    <a:pt x="54" y="1011"/>
                    <a:pt x="54" y="1011"/>
                    <a:pt x="54" y="1011"/>
                  </a:cubicBezTo>
                  <a:cubicBezTo>
                    <a:pt x="27" y="990"/>
                    <a:pt x="12" y="958"/>
                    <a:pt x="11" y="924"/>
                  </a:cubicBezTo>
                  <a:close/>
                </a:path>
              </a:pathLst>
            </a:custGeom>
            <a:solidFill>
              <a:srgbClr val="536D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9835736" y="2203145"/>
              <a:ext cx="15875" cy="87313"/>
            </a:xfrm>
            <a:custGeom>
              <a:rect b="b" l="l" r="r" t="t"/>
              <a:pathLst>
                <a:path extrusionOk="0" h="60" w="10">
                  <a:moveTo>
                    <a:pt x="10" y="10"/>
                  </a:moveTo>
                  <a:cubicBezTo>
                    <a:pt x="10" y="5"/>
                    <a:pt x="6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" y="60"/>
                    <a:pt x="10" y="60"/>
                    <a:pt x="10" y="60"/>
                  </a:cubicBezTo>
                  <a:lnTo>
                    <a:pt x="10" y="10"/>
                  </a:lnTo>
                  <a:close/>
                </a:path>
              </a:pathLst>
            </a:custGeom>
            <a:solidFill>
              <a:srgbClr val="3A37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9818274" y="1601483"/>
              <a:ext cx="17463" cy="144463"/>
            </a:xfrm>
            <a:custGeom>
              <a:rect b="b" l="l" r="r" t="t"/>
              <a:pathLst>
                <a:path extrusionOk="0" h="98" w="12">
                  <a:moveTo>
                    <a:pt x="1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94"/>
                    <a:pt x="5" y="98"/>
                    <a:pt x="10" y="98"/>
                  </a:cubicBezTo>
                  <a:cubicBezTo>
                    <a:pt x="12" y="98"/>
                    <a:pt x="12" y="98"/>
                    <a:pt x="12" y="98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3A37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9818274" y="1866595"/>
              <a:ext cx="17463" cy="250825"/>
            </a:xfrm>
            <a:custGeom>
              <a:rect b="b" l="l" r="r" t="t"/>
              <a:pathLst>
                <a:path extrusionOk="0" h="171" w="12"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7"/>
                    <a:pt x="4" y="171"/>
                    <a:pt x="9" y="171"/>
                  </a:cubicBezTo>
                  <a:cubicBezTo>
                    <a:pt x="12" y="171"/>
                    <a:pt x="12" y="171"/>
                    <a:pt x="12" y="17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3A37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9818274" y="2204733"/>
              <a:ext cx="17463" cy="87313"/>
            </a:xfrm>
            <a:custGeom>
              <a:rect b="b" l="l" r="r" t="t"/>
              <a:pathLst>
                <a:path extrusionOk="0" h="59" w="12">
                  <a:moveTo>
                    <a:pt x="1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12" y="59"/>
                    <a:pt x="12" y="59"/>
                    <a:pt x="12" y="59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3A37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9835736" y="1123645"/>
              <a:ext cx="896938" cy="1168400"/>
            </a:xfrm>
            <a:custGeom>
              <a:rect b="b" l="l" r="r" t="t"/>
              <a:pathLst>
                <a:path extrusionOk="0" h="795" w="610">
                  <a:moveTo>
                    <a:pt x="0" y="156"/>
                  </a:moveTo>
                  <a:cubicBezTo>
                    <a:pt x="0" y="325"/>
                    <a:pt x="0" y="325"/>
                    <a:pt x="0" y="325"/>
                  </a:cubicBezTo>
                  <a:cubicBezTo>
                    <a:pt x="5" y="325"/>
                    <a:pt x="9" y="329"/>
                    <a:pt x="9" y="334"/>
                  </a:cubicBezTo>
                  <a:cubicBezTo>
                    <a:pt x="9" y="414"/>
                    <a:pt x="9" y="414"/>
                    <a:pt x="9" y="414"/>
                  </a:cubicBezTo>
                  <a:cubicBezTo>
                    <a:pt x="9" y="419"/>
                    <a:pt x="5" y="423"/>
                    <a:pt x="0" y="423"/>
                  </a:cubicBezTo>
                  <a:cubicBezTo>
                    <a:pt x="0" y="505"/>
                    <a:pt x="0" y="505"/>
                    <a:pt x="0" y="505"/>
                  </a:cubicBezTo>
                  <a:cubicBezTo>
                    <a:pt x="1" y="505"/>
                    <a:pt x="1" y="505"/>
                    <a:pt x="1" y="505"/>
                  </a:cubicBezTo>
                  <a:cubicBezTo>
                    <a:pt x="6" y="505"/>
                    <a:pt x="11" y="509"/>
                    <a:pt x="11" y="514"/>
                  </a:cubicBezTo>
                  <a:cubicBezTo>
                    <a:pt x="11" y="667"/>
                    <a:pt x="11" y="667"/>
                    <a:pt x="11" y="667"/>
                  </a:cubicBezTo>
                  <a:cubicBezTo>
                    <a:pt x="11" y="672"/>
                    <a:pt x="6" y="676"/>
                    <a:pt x="1" y="676"/>
                  </a:cubicBezTo>
                  <a:cubicBezTo>
                    <a:pt x="0" y="676"/>
                    <a:pt x="0" y="676"/>
                    <a:pt x="0" y="676"/>
                  </a:cubicBezTo>
                  <a:cubicBezTo>
                    <a:pt x="0" y="736"/>
                    <a:pt x="0" y="736"/>
                    <a:pt x="0" y="736"/>
                  </a:cubicBezTo>
                  <a:cubicBezTo>
                    <a:pt x="1" y="736"/>
                    <a:pt x="1" y="736"/>
                    <a:pt x="1" y="736"/>
                  </a:cubicBezTo>
                  <a:cubicBezTo>
                    <a:pt x="6" y="736"/>
                    <a:pt x="10" y="740"/>
                    <a:pt x="10" y="745"/>
                  </a:cubicBezTo>
                  <a:cubicBezTo>
                    <a:pt x="10" y="795"/>
                    <a:pt x="10" y="795"/>
                    <a:pt x="10" y="795"/>
                  </a:cubicBezTo>
                  <a:cubicBezTo>
                    <a:pt x="75" y="795"/>
                    <a:pt x="75" y="795"/>
                    <a:pt x="75" y="795"/>
                  </a:cubicBezTo>
                  <a:cubicBezTo>
                    <a:pt x="75" y="161"/>
                    <a:pt x="75" y="161"/>
                    <a:pt x="75" y="161"/>
                  </a:cubicBezTo>
                  <a:cubicBezTo>
                    <a:pt x="75" y="108"/>
                    <a:pt x="118" y="64"/>
                    <a:pt x="171" y="64"/>
                  </a:cubicBezTo>
                  <a:cubicBezTo>
                    <a:pt x="301" y="64"/>
                    <a:pt x="301" y="64"/>
                    <a:pt x="301" y="64"/>
                  </a:cubicBezTo>
                  <a:cubicBezTo>
                    <a:pt x="301" y="81"/>
                    <a:pt x="301" y="81"/>
                    <a:pt x="301" y="81"/>
                  </a:cubicBezTo>
                  <a:cubicBezTo>
                    <a:pt x="301" y="125"/>
                    <a:pt x="337" y="160"/>
                    <a:pt x="381" y="160"/>
                  </a:cubicBezTo>
                  <a:cubicBezTo>
                    <a:pt x="610" y="160"/>
                    <a:pt x="610" y="160"/>
                    <a:pt x="610" y="160"/>
                  </a:cubicBezTo>
                  <a:cubicBezTo>
                    <a:pt x="610" y="108"/>
                    <a:pt x="610" y="108"/>
                    <a:pt x="610" y="108"/>
                  </a:cubicBezTo>
                  <a:cubicBezTo>
                    <a:pt x="504" y="108"/>
                    <a:pt x="504" y="108"/>
                    <a:pt x="504" y="108"/>
                  </a:cubicBezTo>
                  <a:cubicBezTo>
                    <a:pt x="496" y="108"/>
                    <a:pt x="489" y="101"/>
                    <a:pt x="489" y="93"/>
                  </a:cubicBezTo>
                  <a:cubicBezTo>
                    <a:pt x="489" y="89"/>
                    <a:pt x="489" y="89"/>
                    <a:pt x="489" y="89"/>
                  </a:cubicBezTo>
                  <a:cubicBezTo>
                    <a:pt x="489" y="81"/>
                    <a:pt x="496" y="74"/>
                    <a:pt x="504" y="74"/>
                  </a:cubicBezTo>
                  <a:cubicBezTo>
                    <a:pt x="610" y="74"/>
                    <a:pt x="610" y="74"/>
                    <a:pt x="610" y="74"/>
                  </a:cubicBezTo>
                  <a:cubicBezTo>
                    <a:pt x="610" y="0"/>
                    <a:pt x="610" y="0"/>
                    <a:pt x="610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70" y="0"/>
                    <a:pt x="0" y="70"/>
                    <a:pt x="0" y="156"/>
                  </a:cubicBezTo>
                  <a:close/>
                </a:path>
              </a:pathLst>
            </a:custGeom>
            <a:solidFill>
              <a:srgbClr val="3A37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9835736" y="1601483"/>
              <a:ext cx="14288" cy="144463"/>
            </a:xfrm>
            <a:custGeom>
              <a:rect b="b" l="l" r="r" t="t"/>
              <a:pathLst>
                <a:path extrusionOk="0" h="98" w="9">
                  <a:moveTo>
                    <a:pt x="9" y="89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9" y="4"/>
                    <a:pt x="5" y="0"/>
                    <a:pt x="0" y="0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5" y="98"/>
                    <a:pt x="9" y="94"/>
                    <a:pt x="9" y="89"/>
                  </a:cubicBezTo>
                  <a:close/>
                </a:path>
              </a:pathLst>
            </a:custGeom>
            <a:solidFill>
              <a:srgbClr val="3A37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9835736" y="1866595"/>
              <a:ext cx="15875" cy="250825"/>
            </a:xfrm>
            <a:custGeom>
              <a:rect b="b" l="l" r="r" t="t"/>
              <a:pathLst>
                <a:path extrusionOk="0" h="171" w="11">
                  <a:moveTo>
                    <a:pt x="11" y="162"/>
                  </a:moveTo>
                  <a:cubicBezTo>
                    <a:pt x="11" y="9"/>
                    <a:pt x="11" y="9"/>
                    <a:pt x="11" y="9"/>
                  </a:cubicBezTo>
                  <a:cubicBezTo>
                    <a:pt x="11" y="4"/>
                    <a:pt x="6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" y="171"/>
                    <a:pt x="1" y="171"/>
                    <a:pt x="1" y="171"/>
                  </a:cubicBezTo>
                  <a:cubicBezTo>
                    <a:pt x="6" y="171"/>
                    <a:pt x="11" y="167"/>
                    <a:pt x="11" y="162"/>
                  </a:cubicBezTo>
                  <a:close/>
                </a:path>
              </a:pathLst>
            </a:custGeom>
            <a:solidFill>
              <a:srgbClr val="3A37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946861" y="1217308"/>
              <a:ext cx="1077913" cy="1074738"/>
            </a:xfrm>
            <a:custGeom>
              <a:rect b="b" l="l" r="r" t="t"/>
              <a:pathLst>
                <a:path extrusionOk="0" h="731" w="733">
                  <a:moveTo>
                    <a:pt x="26" y="645"/>
                  </a:moveTo>
                  <a:cubicBezTo>
                    <a:pt x="26" y="583"/>
                    <a:pt x="81" y="533"/>
                    <a:pt x="148" y="533"/>
                  </a:cubicBezTo>
                  <a:cubicBezTo>
                    <a:pt x="215" y="533"/>
                    <a:pt x="269" y="583"/>
                    <a:pt x="269" y="645"/>
                  </a:cubicBezTo>
                  <a:cubicBezTo>
                    <a:pt x="269" y="679"/>
                    <a:pt x="253" y="711"/>
                    <a:pt x="226" y="731"/>
                  </a:cubicBezTo>
                  <a:cubicBezTo>
                    <a:pt x="535" y="731"/>
                    <a:pt x="535" y="731"/>
                    <a:pt x="535" y="731"/>
                  </a:cubicBezTo>
                  <a:cubicBezTo>
                    <a:pt x="535" y="377"/>
                    <a:pt x="535" y="377"/>
                    <a:pt x="535" y="377"/>
                  </a:cubicBezTo>
                  <a:cubicBezTo>
                    <a:pt x="542" y="369"/>
                    <a:pt x="553" y="367"/>
                    <a:pt x="563" y="371"/>
                  </a:cubicBezTo>
                  <a:cubicBezTo>
                    <a:pt x="571" y="373"/>
                    <a:pt x="578" y="379"/>
                    <a:pt x="582" y="386"/>
                  </a:cubicBezTo>
                  <a:cubicBezTo>
                    <a:pt x="597" y="412"/>
                    <a:pt x="622" y="429"/>
                    <a:pt x="649" y="429"/>
                  </a:cubicBezTo>
                  <a:cubicBezTo>
                    <a:pt x="695" y="429"/>
                    <a:pt x="733" y="380"/>
                    <a:pt x="733" y="320"/>
                  </a:cubicBezTo>
                  <a:cubicBezTo>
                    <a:pt x="733" y="259"/>
                    <a:pt x="695" y="210"/>
                    <a:pt x="649" y="210"/>
                  </a:cubicBezTo>
                  <a:cubicBezTo>
                    <a:pt x="627" y="210"/>
                    <a:pt x="607" y="221"/>
                    <a:pt x="592" y="239"/>
                  </a:cubicBezTo>
                  <a:cubicBezTo>
                    <a:pt x="586" y="246"/>
                    <a:pt x="582" y="253"/>
                    <a:pt x="578" y="261"/>
                  </a:cubicBezTo>
                  <a:cubicBezTo>
                    <a:pt x="577" y="266"/>
                    <a:pt x="577" y="266"/>
                    <a:pt x="577" y="266"/>
                  </a:cubicBezTo>
                  <a:cubicBezTo>
                    <a:pt x="577" y="266"/>
                    <a:pt x="559" y="281"/>
                    <a:pt x="535" y="267"/>
                  </a:cubicBezTo>
                  <a:cubicBezTo>
                    <a:pt x="535" y="96"/>
                    <a:pt x="535" y="96"/>
                    <a:pt x="535" y="96"/>
                  </a:cubicBezTo>
                  <a:cubicBezTo>
                    <a:pt x="305" y="96"/>
                    <a:pt x="305" y="96"/>
                    <a:pt x="305" y="96"/>
                  </a:cubicBezTo>
                  <a:cubicBezTo>
                    <a:pt x="262" y="96"/>
                    <a:pt x="226" y="61"/>
                    <a:pt x="226" y="17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3"/>
                    <a:pt x="0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69" y="731"/>
                    <a:pt x="69" y="731"/>
                    <a:pt x="69" y="731"/>
                  </a:cubicBezTo>
                  <a:cubicBezTo>
                    <a:pt x="42" y="711"/>
                    <a:pt x="27" y="679"/>
                    <a:pt x="26" y="645"/>
                  </a:cubicBezTo>
                  <a:close/>
                </a:path>
              </a:pathLst>
            </a:custGeom>
            <a:solidFill>
              <a:srgbClr val="536D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10554874" y="1233183"/>
              <a:ext cx="177800" cy="49213"/>
            </a:xfrm>
            <a:custGeom>
              <a:rect b="b" l="l" r="r" t="t"/>
              <a:pathLst>
                <a:path extrusionOk="0" h="34" w="121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7"/>
                    <a:pt x="7" y="34"/>
                    <a:pt x="15" y="34"/>
                  </a:cubicBezTo>
                  <a:cubicBezTo>
                    <a:pt x="121" y="34"/>
                    <a:pt x="121" y="34"/>
                    <a:pt x="121" y="34"/>
                  </a:cubicBezTo>
                  <a:cubicBezTo>
                    <a:pt x="121" y="0"/>
                    <a:pt x="121" y="0"/>
                    <a:pt x="121" y="0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E6E8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11628024" y="1928508"/>
              <a:ext cx="39688" cy="361950"/>
            </a:xfrm>
            <a:custGeom>
              <a:rect b="b" l="l" r="r" t="t"/>
              <a:pathLst>
                <a:path extrusionOk="0" h="247" w="27">
                  <a:moveTo>
                    <a:pt x="0" y="10"/>
                  </a:moveTo>
                  <a:cubicBezTo>
                    <a:pt x="0" y="247"/>
                    <a:pt x="0" y="247"/>
                    <a:pt x="0" y="247"/>
                  </a:cubicBezTo>
                  <a:cubicBezTo>
                    <a:pt x="27" y="247"/>
                    <a:pt x="27" y="247"/>
                    <a:pt x="27" y="24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0"/>
                  </a:cubicBezTo>
                  <a:close/>
                </a:path>
              </a:pathLst>
            </a:custGeom>
            <a:solidFill>
              <a:srgbClr val="3A37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10780299" y="1120470"/>
              <a:ext cx="47625" cy="106363"/>
            </a:xfrm>
            <a:prstGeom prst="rect">
              <a:avLst/>
            </a:prstGeom>
            <a:solidFill>
              <a:srgbClr val="3A37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10780299" y="1279220"/>
              <a:ext cx="47625" cy="76200"/>
            </a:xfrm>
            <a:prstGeom prst="rect">
              <a:avLst/>
            </a:prstGeom>
            <a:solidFill>
              <a:srgbClr val="3A37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10780299" y="1226833"/>
              <a:ext cx="47625" cy="52388"/>
            </a:xfrm>
            <a:prstGeom prst="rect">
              <a:avLst/>
            </a:prstGeom>
            <a:solidFill>
              <a:srgbClr val="E6E8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11664536" y="1942795"/>
              <a:ext cx="23813" cy="347663"/>
            </a:xfrm>
            <a:custGeom>
              <a:rect b="b" l="l" r="r" t="t"/>
              <a:pathLst>
                <a:path extrusionOk="0" h="237" w="17">
                  <a:moveTo>
                    <a:pt x="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17" y="237"/>
                    <a:pt x="17" y="237"/>
                    <a:pt x="17" y="237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5"/>
                    <a:pt x="13" y="0"/>
                    <a:pt x="8" y="0"/>
                  </a:cubicBezTo>
                  <a:close/>
                </a:path>
              </a:pathLst>
            </a:custGeom>
            <a:solidFill>
              <a:srgbClr val="3A37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10821574" y="1120470"/>
              <a:ext cx="841375" cy="1169988"/>
            </a:xfrm>
            <a:custGeom>
              <a:rect b="b" l="l" r="r" t="t"/>
              <a:pathLst>
                <a:path extrusionOk="0" h="796" w="572">
                  <a:moveTo>
                    <a:pt x="4" y="72"/>
                  </a:moveTo>
                  <a:cubicBezTo>
                    <a:pt x="13" y="74"/>
                    <a:pt x="20" y="90"/>
                    <a:pt x="20" y="90"/>
                  </a:cubicBezTo>
                  <a:cubicBezTo>
                    <a:pt x="20" y="93"/>
                    <a:pt x="20" y="93"/>
                    <a:pt x="20" y="93"/>
                  </a:cubicBezTo>
                  <a:cubicBezTo>
                    <a:pt x="20" y="93"/>
                    <a:pt x="12" y="109"/>
                    <a:pt x="4" y="108"/>
                  </a:cubicBezTo>
                  <a:cubicBezTo>
                    <a:pt x="4" y="160"/>
                    <a:pt x="4" y="160"/>
                    <a:pt x="4" y="160"/>
                  </a:cubicBezTo>
                  <a:cubicBezTo>
                    <a:pt x="185" y="160"/>
                    <a:pt x="185" y="160"/>
                    <a:pt x="185" y="160"/>
                  </a:cubicBezTo>
                  <a:cubicBezTo>
                    <a:pt x="229" y="160"/>
                    <a:pt x="264" y="125"/>
                    <a:pt x="264" y="81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400" y="64"/>
                    <a:pt x="400" y="64"/>
                    <a:pt x="400" y="64"/>
                  </a:cubicBezTo>
                  <a:cubicBezTo>
                    <a:pt x="453" y="65"/>
                    <a:pt x="496" y="108"/>
                    <a:pt x="496" y="161"/>
                  </a:cubicBezTo>
                  <a:cubicBezTo>
                    <a:pt x="496" y="627"/>
                    <a:pt x="496" y="627"/>
                    <a:pt x="496" y="627"/>
                  </a:cubicBezTo>
                  <a:cubicBezTo>
                    <a:pt x="542" y="663"/>
                    <a:pt x="550" y="731"/>
                    <a:pt x="513" y="777"/>
                  </a:cubicBezTo>
                  <a:cubicBezTo>
                    <a:pt x="508" y="783"/>
                    <a:pt x="502" y="789"/>
                    <a:pt x="496" y="794"/>
                  </a:cubicBezTo>
                  <a:cubicBezTo>
                    <a:pt x="496" y="796"/>
                    <a:pt x="496" y="796"/>
                    <a:pt x="496" y="796"/>
                  </a:cubicBezTo>
                  <a:cubicBezTo>
                    <a:pt x="552" y="796"/>
                    <a:pt x="552" y="796"/>
                    <a:pt x="552" y="796"/>
                  </a:cubicBezTo>
                  <a:cubicBezTo>
                    <a:pt x="552" y="562"/>
                    <a:pt x="552" y="562"/>
                    <a:pt x="552" y="562"/>
                  </a:cubicBezTo>
                  <a:cubicBezTo>
                    <a:pt x="552" y="561"/>
                    <a:pt x="553" y="560"/>
                    <a:pt x="553" y="560"/>
                  </a:cubicBezTo>
                  <a:cubicBezTo>
                    <a:pt x="553" y="560"/>
                    <a:pt x="553" y="560"/>
                    <a:pt x="553" y="560"/>
                  </a:cubicBezTo>
                  <a:cubicBezTo>
                    <a:pt x="572" y="560"/>
                    <a:pt x="572" y="560"/>
                    <a:pt x="572" y="560"/>
                  </a:cubicBezTo>
                  <a:cubicBezTo>
                    <a:pt x="572" y="150"/>
                    <a:pt x="572" y="150"/>
                    <a:pt x="572" y="150"/>
                  </a:cubicBezTo>
                  <a:cubicBezTo>
                    <a:pt x="572" y="68"/>
                    <a:pt x="505" y="0"/>
                    <a:pt x="422" y="0"/>
                  </a:cubicBezTo>
                  <a:cubicBezTo>
                    <a:pt x="422" y="0"/>
                    <a:pt x="422" y="0"/>
                    <a:pt x="4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"/>
                    <a:pt x="0" y="72"/>
                    <a:pt x="0" y="72"/>
                  </a:cubicBezTo>
                  <a:lnTo>
                    <a:pt x="4" y="72"/>
                  </a:lnTo>
                  <a:close/>
                  <a:moveTo>
                    <a:pt x="65" y="72"/>
                  </a:moveTo>
                  <a:cubicBezTo>
                    <a:pt x="75" y="72"/>
                    <a:pt x="84" y="81"/>
                    <a:pt x="84" y="92"/>
                  </a:cubicBezTo>
                  <a:cubicBezTo>
                    <a:pt x="84" y="102"/>
                    <a:pt x="75" y="111"/>
                    <a:pt x="65" y="111"/>
                  </a:cubicBezTo>
                  <a:cubicBezTo>
                    <a:pt x="54" y="111"/>
                    <a:pt x="45" y="102"/>
                    <a:pt x="45" y="92"/>
                  </a:cubicBezTo>
                  <a:cubicBezTo>
                    <a:pt x="45" y="81"/>
                    <a:pt x="54" y="72"/>
                    <a:pt x="65" y="72"/>
                  </a:cubicBezTo>
                  <a:close/>
                </a:path>
              </a:pathLst>
            </a:custGeom>
            <a:solidFill>
              <a:srgbClr val="3A37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10780299" y="1215720"/>
              <a:ext cx="769938" cy="1074738"/>
            </a:xfrm>
            <a:custGeom>
              <a:rect b="b" l="l" r="r" t="t"/>
              <a:pathLst>
                <a:path extrusionOk="0" h="732" w="524">
                  <a:moveTo>
                    <a:pt x="88" y="196"/>
                  </a:moveTo>
                  <a:cubicBezTo>
                    <a:pt x="151" y="196"/>
                    <a:pt x="202" y="251"/>
                    <a:pt x="202" y="318"/>
                  </a:cubicBezTo>
                  <a:cubicBezTo>
                    <a:pt x="202" y="385"/>
                    <a:pt x="151" y="439"/>
                    <a:pt x="88" y="439"/>
                  </a:cubicBezTo>
                  <a:cubicBezTo>
                    <a:pt x="53" y="439"/>
                    <a:pt x="21" y="423"/>
                    <a:pt x="0" y="395"/>
                  </a:cubicBezTo>
                  <a:cubicBezTo>
                    <a:pt x="0" y="732"/>
                    <a:pt x="0" y="732"/>
                    <a:pt x="0" y="732"/>
                  </a:cubicBezTo>
                  <a:cubicBezTo>
                    <a:pt x="364" y="732"/>
                    <a:pt x="364" y="732"/>
                    <a:pt x="364" y="732"/>
                  </a:cubicBezTo>
                  <a:cubicBezTo>
                    <a:pt x="337" y="712"/>
                    <a:pt x="321" y="680"/>
                    <a:pt x="321" y="646"/>
                  </a:cubicBezTo>
                  <a:cubicBezTo>
                    <a:pt x="321" y="584"/>
                    <a:pt x="375" y="533"/>
                    <a:pt x="442" y="533"/>
                  </a:cubicBezTo>
                  <a:cubicBezTo>
                    <a:pt x="472" y="533"/>
                    <a:pt x="501" y="543"/>
                    <a:pt x="524" y="563"/>
                  </a:cubicBezTo>
                  <a:cubicBezTo>
                    <a:pt x="524" y="97"/>
                    <a:pt x="524" y="97"/>
                    <a:pt x="524" y="97"/>
                  </a:cubicBezTo>
                  <a:cubicBezTo>
                    <a:pt x="524" y="44"/>
                    <a:pt x="481" y="1"/>
                    <a:pt x="428" y="0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292" y="17"/>
                    <a:pt x="292" y="17"/>
                    <a:pt x="292" y="17"/>
                  </a:cubicBezTo>
                  <a:cubicBezTo>
                    <a:pt x="292" y="61"/>
                    <a:pt x="257" y="96"/>
                    <a:pt x="213" y="9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21" y="213"/>
                    <a:pt x="53" y="196"/>
                    <a:pt x="88" y="196"/>
                  </a:cubicBezTo>
                  <a:close/>
                </a:path>
              </a:pathLst>
            </a:custGeom>
            <a:solidFill>
              <a:srgbClr val="536D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10821574" y="1226833"/>
              <a:ext cx="28575" cy="52388"/>
            </a:xfrm>
            <a:custGeom>
              <a:rect b="b" l="l" r="r" t="t"/>
              <a:pathLst>
                <a:path extrusionOk="0" h="36" w="20">
                  <a:moveTo>
                    <a:pt x="4" y="36"/>
                  </a:moveTo>
                  <a:cubicBezTo>
                    <a:pt x="13" y="36"/>
                    <a:pt x="20" y="30"/>
                    <a:pt x="20" y="21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9" y="9"/>
                    <a:pt x="13" y="2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4" y="36"/>
                  </a:lnTo>
                  <a:close/>
                </a:path>
              </a:pathLst>
            </a:custGeom>
            <a:solidFill>
              <a:srgbClr val="E6E8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10886661" y="1223658"/>
              <a:ext cx="61913" cy="61913"/>
            </a:xfrm>
            <a:custGeom>
              <a:rect b="b" l="l" r="r" t="t"/>
              <a:pathLst>
                <a:path extrusionOk="0" h="42" w="42">
                  <a:moveTo>
                    <a:pt x="17" y="2"/>
                  </a:moveTo>
                  <a:cubicBezTo>
                    <a:pt x="28" y="0"/>
                    <a:pt x="38" y="8"/>
                    <a:pt x="40" y="18"/>
                  </a:cubicBezTo>
                  <a:cubicBezTo>
                    <a:pt x="42" y="29"/>
                    <a:pt x="34" y="39"/>
                    <a:pt x="24" y="41"/>
                  </a:cubicBezTo>
                  <a:cubicBezTo>
                    <a:pt x="13" y="42"/>
                    <a:pt x="3" y="35"/>
                    <a:pt x="1" y="25"/>
                  </a:cubicBezTo>
                  <a:cubicBezTo>
                    <a:pt x="0" y="14"/>
                    <a:pt x="7" y="4"/>
                    <a:pt x="17" y="2"/>
                  </a:cubicBezTo>
                  <a:close/>
                </a:path>
              </a:pathLst>
            </a:custGeom>
            <a:solidFill>
              <a:srgbClr val="E6E8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11510549" y="3315983"/>
              <a:ext cx="25400" cy="174625"/>
            </a:xfrm>
            <a:custGeom>
              <a:rect b="b" l="l" r="r" t="t"/>
              <a:pathLst>
                <a:path extrusionOk="0" h="119" w="17">
                  <a:moveTo>
                    <a:pt x="0" y="119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17" y="55"/>
                    <a:pt x="17" y="24"/>
                    <a:pt x="0" y="0"/>
                  </a:cubicBezTo>
                  <a:lnTo>
                    <a:pt x="0" y="119"/>
                  </a:lnTo>
                  <a:close/>
                </a:path>
              </a:pathLst>
            </a:custGeom>
            <a:solidFill>
              <a:srgbClr val="3A37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11510549" y="3512833"/>
              <a:ext cx="111125" cy="25400"/>
            </a:xfrm>
            <a:prstGeom prst="rect">
              <a:avLst/>
            </a:prstGeom>
            <a:solidFill>
              <a:srgbClr val="3A37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11439111" y="3431870"/>
              <a:ext cx="71438" cy="106363"/>
            </a:xfrm>
            <a:custGeom>
              <a:rect b="b" l="l" r="r" t="t"/>
              <a:pathLst>
                <a:path extrusionOk="0" h="72" w="49">
                  <a:moveTo>
                    <a:pt x="19" y="27"/>
                  </a:moveTo>
                  <a:cubicBezTo>
                    <a:pt x="11" y="31"/>
                    <a:pt x="6" y="38"/>
                    <a:pt x="3" y="46"/>
                  </a:cubicBezTo>
                  <a:cubicBezTo>
                    <a:pt x="0" y="55"/>
                    <a:pt x="2" y="65"/>
                    <a:pt x="7" y="72"/>
                  </a:cubicBezTo>
                  <a:cubicBezTo>
                    <a:pt x="49" y="72"/>
                    <a:pt x="49" y="72"/>
                    <a:pt x="49" y="72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33" y="55"/>
                    <a:pt x="33" y="55"/>
                    <a:pt x="33" y="55"/>
                  </a:cubicBezTo>
                  <a:cubicBezTo>
                    <a:pt x="39" y="50"/>
                    <a:pt x="44" y="45"/>
                    <a:pt x="49" y="4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1" y="11"/>
                    <a:pt x="31" y="20"/>
                    <a:pt x="19" y="27"/>
                  </a:cubicBezTo>
                  <a:close/>
                </a:path>
              </a:pathLst>
            </a:custGeom>
            <a:solidFill>
              <a:srgbClr val="536D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11488324" y="3490608"/>
              <a:ext cx="22225" cy="22225"/>
            </a:xfrm>
            <a:custGeom>
              <a:rect b="b" l="l" r="r" t="t"/>
              <a:pathLst>
                <a:path extrusionOk="0" h="15" w="16">
                  <a:moveTo>
                    <a:pt x="0" y="15"/>
                  </a:moveTo>
                  <a:cubicBezTo>
                    <a:pt x="16" y="15"/>
                    <a:pt x="16" y="15"/>
                    <a:pt x="16" y="15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1" y="5"/>
                    <a:pt x="6" y="10"/>
                    <a:pt x="0" y="15"/>
                  </a:cubicBezTo>
                  <a:close/>
                </a:path>
              </a:pathLst>
            </a:custGeom>
            <a:solidFill>
              <a:srgbClr val="536D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11510549" y="3315983"/>
              <a:ext cx="19050" cy="115888"/>
            </a:xfrm>
            <a:custGeom>
              <a:rect b="b" l="l" r="r" t="t"/>
              <a:pathLst>
                <a:path extrusionOk="0" h="79" w="13">
                  <a:moveTo>
                    <a:pt x="13" y="39"/>
                  </a:moveTo>
                  <a:cubicBezTo>
                    <a:pt x="13" y="25"/>
                    <a:pt x="8" y="12"/>
                    <a:pt x="0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8" y="67"/>
                    <a:pt x="13" y="54"/>
                    <a:pt x="13" y="39"/>
                  </a:cubicBezTo>
                  <a:close/>
                </a:path>
              </a:pathLst>
            </a:custGeom>
            <a:solidFill>
              <a:srgbClr val="3A37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10773949" y="3538233"/>
              <a:ext cx="847725" cy="1192213"/>
            </a:xfrm>
            <a:custGeom>
              <a:rect b="b" l="l" r="r" t="t"/>
              <a:pathLst>
                <a:path extrusionOk="0" h="812" w="576">
                  <a:moveTo>
                    <a:pt x="576" y="0"/>
                  </a:moveTo>
                  <a:cubicBezTo>
                    <a:pt x="576" y="656"/>
                    <a:pt x="576" y="656"/>
                    <a:pt x="576" y="656"/>
                  </a:cubicBezTo>
                  <a:cubicBezTo>
                    <a:pt x="576" y="742"/>
                    <a:pt x="506" y="812"/>
                    <a:pt x="420" y="812"/>
                  </a:cubicBezTo>
                  <a:cubicBezTo>
                    <a:pt x="0" y="812"/>
                    <a:pt x="0" y="812"/>
                    <a:pt x="0" y="812"/>
                  </a:cubicBezTo>
                  <a:cubicBezTo>
                    <a:pt x="0" y="748"/>
                    <a:pt x="0" y="748"/>
                    <a:pt x="0" y="748"/>
                  </a:cubicBezTo>
                  <a:cubicBezTo>
                    <a:pt x="405" y="748"/>
                    <a:pt x="405" y="748"/>
                    <a:pt x="405" y="748"/>
                  </a:cubicBezTo>
                  <a:cubicBezTo>
                    <a:pt x="458" y="748"/>
                    <a:pt x="501" y="705"/>
                    <a:pt x="501" y="652"/>
                  </a:cubicBezTo>
                  <a:cubicBezTo>
                    <a:pt x="501" y="0"/>
                    <a:pt x="501" y="0"/>
                    <a:pt x="501" y="0"/>
                  </a:cubicBezTo>
                  <a:lnTo>
                    <a:pt x="576" y="0"/>
                  </a:lnTo>
                  <a:close/>
                </a:path>
              </a:pathLst>
            </a:custGeom>
            <a:solidFill>
              <a:srgbClr val="3A37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10773949" y="3250895"/>
              <a:ext cx="736600" cy="1385888"/>
            </a:xfrm>
            <a:custGeom>
              <a:rect b="b" l="l" r="r" t="t"/>
              <a:pathLst>
                <a:path extrusionOk="0" h="943" w="501">
                  <a:moveTo>
                    <a:pt x="455" y="169"/>
                  </a:moveTo>
                  <a:cubicBezTo>
                    <a:pt x="458" y="161"/>
                    <a:pt x="463" y="154"/>
                    <a:pt x="471" y="150"/>
                  </a:cubicBezTo>
                  <a:cubicBezTo>
                    <a:pt x="483" y="143"/>
                    <a:pt x="493" y="134"/>
                    <a:pt x="501" y="123"/>
                  </a:cubicBezTo>
                  <a:cubicBezTo>
                    <a:pt x="501" y="44"/>
                    <a:pt x="501" y="44"/>
                    <a:pt x="501" y="44"/>
                  </a:cubicBezTo>
                  <a:cubicBezTo>
                    <a:pt x="482" y="18"/>
                    <a:pt x="446" y="0"/>
                    <a:pt x="404" y="0"/>
                  </a:cubicBezTo>
                  <a:cubicBezTo>
                    <a:pt x="343" y="0"/>
                    <a:pt x="294" y="37"/>
                    <a:pt x="294" y="84"/>
                  </a:cubicBezTo>
                  <a:cubicBezTo>
                    <a:pt x="294" y="105"/>
                    <a:pt x="305" y="125"/>
                    <a:pt x="323" y="140"/>
                  </a:cubicBezTo>
                  <a:cubicBezTo>
                    <a:pt x="330" y="146"/>
                    <a:pt x="337" y="151"/>
                    <a:pt x="345" y="155"/>
                  </a:cubicBezTo>
                  <a:cubicBezTo>
                    <a:pt x="346" y="155"/>
                    <a:pt x="346" y="155"/>
                    <a:pt x="346" y="155"/>
                  </a:cubicBezTo>
                  <a:cubicBezTo>
                    <a:pt x="357" y="166"/>
                    <a:pt x="359" y="182"/>
                    <a:pt x="353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523"/>
                    <a:pt x="0" y="523"/>
                    <a:pt x="0" y="523"/>
                  </a:cubicBezTo>
                  <a:cubicBezTo>
                    <a:pt x="20" y="496"/>
                    <a:pt x="52" y="480"/>
                    <a:pt x="87" y="479"/>
                  </a:cubicBezTo>
                  <a:cubicBezTo>
                    <a:pt x="149" y="479"/>
                    <a:pt x="200" y="534"/>
                    <a:pt x="200" y="601"/>
                  </a:cubicBezTo>
                  <a:cubicBezTo>
                    <a:pt x="200" y="668"/>
                    <a:pt x="149" y="722"/>
                    <a:pt x="87" y="722"/>
                  </a:cubicBezTo>
                  <a:cubicBezTo>
                    <a:pt x="52" y="722"/>
                    <a:pt x="20" y="706"/>
                    <a:pt x="0" y="678"/>
                  </a:cubicBezTo>
                  <a:cubicBezTo>
                    <a:pt x="0" y="943"/>
                    <a:pt x="0" y="943"/>
                    <a:pt x="0" y="943"/>
                  </a:cubicBezTo>
                  <a:cubicBezTo>
                    <a:pt x="405" y="943"/>
                    <a:pt x="405" y="943"/>
                    <a:pt x="405" y="943"/>
                  </a:cubicBezTo>
                  <a:cubicBezTo>
                    <a:pt x="458" y="943"/>
                    <a:pt x="501" y="900"/>
                    <a:pt x="501" y="847"/>
                  </a:cubicBezTo>
                  <a:cubicBezTo>
                    <a:pt x="501" y="195"/>
                    <a:pt x="501" y="195"/>
                    <a:pt x="501" y="195"/>
                  </a:cubicBezTo>
                  <a:cubicBezTo>
                    <a:pt x="459" y="195"/>
                    <a:pt x="459" y="195"/>
                    <a:pt x="459" y="195"/>
                  </a:cubicBezTo>
                  <a:cubicBezTo>
                    <a:pt x="454" y="188"/>
                    <a:pt x="452" y="178"/>
                    <a:pt x="455" y="169"/>
                  </a:cubicBezTo>
                  <a:close/>
                </a:path>
              </a:pathLst>
            </a:custGeom>
            <a:solidFill>
              <a:srgbClr val="536D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12015374" y="2590495"/>
              <a:ext cx="338138" cy="152400"/>
            </a:xfrm>
            <a:custGeom>
              <a:rect b="b" l="l" r="r" t="t"/>
              <a:pathLst>
                <a:path extrusionOk="0" h="104" w="230">
                  <a:moveTo>
                    <a:pt x="48" y="90"/>
                  </a:moveTo>
                  <a:cubicBezTo>
                    <a:pt x="81" y="103"/>
                    <a:pt x="157" y="104"/>
                    <a:pt x="191" y="104"/>
                  </a:cubicBezTo>
                  <a:cubicBezTo>
                    <a:pt x="202" y="104"/>
                    <a:pt x="208" y="104"/>
                    <a:pt x="208" y="104"/>
                  </a:cubicBezTo>
                  <a:cubicBezTo>
                    <a:pt x="230" y="60"/>
                    <a:pt x="230" y="60"/>
                    <a:pt x="230" y="60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8" y="23"/>
                    <a:pt x="188" y="17"/>
                    <a:pt x="162" y="12"/>
                  </a:cubicBezTo>
                  <a:cubicBezTo>
                    <a:pt x="122" y="5"/>
                    <a:pt x="69" y="0"/>
                    <a:pt x="43" y="16"/>
                  </a:cubicBezTo>
                  <a:cubicBezTo>
                    <a:pt x="0" y="42"/>
                    <a:pt x="5" y="74"/>
                    <a:pt x="48" y="90"/>
                  </a:cubicBezTo>
                </a:path>
              </a:pathLst>
            </a:custGeom>
            <a:solidFill>
              <a:srgbClr val="FEC2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12226511" y="1926920"/>
              <a:ext cx="654050" cy="865188"/>
            </a:xfrm>
            <a:custGeom>
              <a:rect b="b" l="l" r="r" t="t"/>
              <a:pathLst>
                <a:path extrusionOk="0" h="589" w="445">
                  <a:moveTo>
                    <a:pt x="409" y="11"/>
                  </a:moveTo>
                  <a:cubicBezTo>
                    <a:pt x="400" y="0"/>
                    <a:pt x="400" y="0"/>
                    <a:pt x="400" y="0"/>
                  </a:cubicBezTo>
                  <a:cubicBezTo>
                    <a:pt x="400" y="0"/>
                    <a:pt x="350" y="78"/>
                    <a:pt x="345" y="108"/>
                  </a:cubicBezTo>
                  <a:cubicBezTo>
                    <a:pt x="340" y="138"/>
                    <a:pt x="333" y="172"/>
                    <a:pt x="333" y="172"/>
                  </a:cubicBezTo>
                  <a:cubicBezTo>
                    <a:pt x="333" y="172"/>
                    <a:pt x="321" y="210"/>
                    <a:pt x="312" y="227"/>
                  </a:cubicBezTo>
                  <a:cubicBezTo>
                    <a:pt x="304" y="244"/>
                    <a:pt x="297" y="260"/>
                    <a:pt x="296" y="268"/>
                  </a:cubicBezTo>
                  <a:cubicBezTo>
                    <a:pt x="295" y="275"/>
                    <a:pt x="299" y="291"/>
                    <a:pt x="284" y="302"/>
                  </a:cubicBezTo>
                  <a:cubicBezTo>
                    <a:pt x="268" y="312"/>
                    <a:pt x="264" y="340"/>
                    <a:pt x="264" y="340"/>
                  </a:cubicBezTo>
                  <a:cubicBezTo>
                    <a:pt x="264" y="340"/>
                    <a:pt x="208" y="395"/>
                    <a:pt x="178" y="396"/>
                  </a:cubicBezTo>
                  <a:cubicBezTo>
                    <a:pt x="149" y="398"/>
                    <a:pt x="64" y="413"/>
                    <a:pt x="67" y="427"/>
                  </a:cubicBezTo>
                  <a:cubicBezTo>
                    <a:pt x="70" y="442"/>
                    <a:pt x="31" y="451"/>
                    <a:pt x="16" y="455"/>
                  </a:cubicBezTo>
                  <a:cubicBezTo>
                    <a:pt x="0" y="458"/>
                    <a:pt x="116" y="503"/>
                    <a:pt x="48" y="560"/>
                  </a:cubicBezTo>
                  <a:cubicBezTo>
                    <a:pt x="48" y="560"/>
                    <a:pt x="91" y="569"/>
                    <a:pt x="96" y="579"/>
                  </a:cubicBezTo>
                  <a:cubicBezTo>
                    <a:pt x="100" y="589"/>
                    <a:pt x="145" y="573"/>
                    <a:pt x="145" y="573"/>
                  </a:cubicBezTo>
                  <a:cubicBezTo>
                    <a:pt x="145" y="573"/>
                    <a:pt x="155" y="550"/>
                    <a:pt x="188" y="549"/>
                  </a:cubicBezTo>
                  <a:cubicBezTo>
                    <a:pt x="221" y="547"/>
                    <a:pt x="238" y="532"/>
                    <a:pt x="238" y="530"/>
                  </a:cubicBezTo>
                  <a:cubicBezTo>
                    <a:pt x="238" y="528"/>
                    <a:pt x="272" y="509"/>
                    <a:pt x="290" y="504"/>
                  </a:cubicBezTo>
                  <a:cubicBezTo>
                    <a:pt x="309" y="499"/>
                    <a:pt x="333" y="497"/>
                    <a:pt x="334" y="492"/>
                  </a:cubicBezTo>
                  <a:cubicBezTo>
                    <a:pt x="335" y="486"/>
                    <a:pt x="445" y="11"/>
                    <a:pt x="445" y="11"/>
                  </a:cubicBezTo>
                  <a:cubicBezTo>
                    <a:pt x="409" y="11"/>
                    <a:pt x="409" y="11"/>
                    <a:pt x="409" y="11"/>
                  </a:cubicBezTo>
                </a:path>
              </a:pathLst>
            </a:custGeom>
            <a:solidFill>
              <a:srgbClr val="4C49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12515436" y="1926920"/>
              <a:ext cx="298450" cy="804863"/>
            </a:xfrm>
            <a:custGeom>
              <a:rect b="b" l="l" r="r" t="t"/>
              <a:pathLst>
                <a:path extrusionOk="0" h="548" w="203">
                  <a:moveTo>
                    <a:pt x="18" y="477"/>
                  </a:moveTo>
                  <a:cubicBezTo>
                    <a:pt x="0" y="548"/>
                    <a:pt x="0" y="548"/>
                    <a:pt x="0" y="548"/>
                  </a:cubicBezTo>
                  <a:cubicBezTo>
                    <a:pt x="27" y="545"/>
                    <a:pt x="41" y="532"/>
                    <a:pt x="41" y="530"/>
                  </a:cubicBezTo>
                  <a:cubicBezTo>
                    <a:pt x="41" y="528"/>
                    <a:pt x="75" y="509"/>
                    <a:pt x="93" y="504"/>
                  </a:cubicBezTo>
                  <a:cubicBezTo>
                    <a:pt x="103" y="502"/>
                    <a:pt x="113" y="500"/>
                    <a:pt x="122" y="498"/>
                  </a:cubicBezTo>
                  <a:cubicBezTo>
                    <a:pt x="122" y="494"/>
                    <a:pt x="123" y="491"/>
                    <a:pt x="124" y="487"/>
                  </a:cubicBezTo>
                  <a:cubicBezTo>
                    <a:pt x="122" y="487"/>
                    <a:pt x="120" y="487"/>
                    <a:pt x="118" y="487"/>
                  </a:cubicBezTo>
                  <a:cubicBezTo>
                    <a:pt x="96" y="487"/>
                    <a:pt x="57" y="486"/>
                    <a:pt x="18" y="477"/>
                  </a:cubicBezTo>
                  <a:moveTo>
                    <a:pt x="203" y="0"/>
                  </a:moveTo>
                  <a:cubicBezTo>
                    <a:pt x="203" y="0"/>
                    <a:pt x="153" y="78"/>
                    <a:pt x="148" y="108"/>
                  </a:cubicBezTo>
                  <a:cubicBezTo>
                    <a:pt x="143" y="138"/>
                    <a:pt x="136" y="172"/>
                    <a:pt x="136" y="172"/>
                  </a:cubicBezTo>
                  <a:cubicBezTo>
                    <a:pt x="136" y="172"/>
                    <a:pt x="124" y="210"/>
                    <a:pt x="115" y="227"/>
                  </a:cubicBezTo>
                  <a:cubicBezTo>
                    <a:pt x="107" y="244"/>
                    <a:pt x="100" y="260"/>
                    <a:pt x="99" y="268"/>
                  </a:cubicBezTo>
                  <a:cubicBezTo>
                    <a:pt x="99" y="269"/>
                    <a:pt x="99" y="270"/>
                    <a:pt x="99" y="271"/>
                  </a:cubicBezTo>
                  <a:cubicBezTo>
                    <a:pt x="99" y="272"/>
                    <a:pt x="99" y="273"/>
                    <a:pt x="99" y="275"/>
                  </a:cubicBezTo>
                  <a:cubicBezTo>
                    <a:pt x="99" y="283"/>
                    <a:pt x="98" y="294"/>
                    <a:pt x="87" y="302"/>
                  </a:cubicBezTo>
                  <a:cubicBezTo>
                    <a:pt x="71" y="312"/>
                    <a:pt x="67" y="340"/>
                    <a:pt x="67" y="340"/>
                  </a:cubicBezTo>
                  <a:cubicBezTo>
                    <a:pt x="67" y="340"/>
                    <a:pt x="60" y="348"/>
                    <a:pt x="49" y="357"/>
                  </a:cubicBezTo>
                  <a:cubicBezTo>
                    <a:pt x="82" y="357"/>
                    <a:pt x="122" y="378"/>
                    <a:pt x="140" y="389"/>
                  </a:cubicBezTo>
                  <a:cubicBezTo>
                    <a:pt x="141" y="388"/>
                    <a:pt x="143" y="387"/>
                    <a:pt x="144" y="386"/>
                  </a:cubicBezTo>
                  <a:cubicBezTo>
                    <a:pt x="144" y="385"/>
                    <a:pt x="144" y="385"/>
                    <a:pt x="144" y="385"/>
                  </a:cubicBezTo>
                  <a:cubicBezTo>
                    <a:pt x="144" y="385"/>
                    <a:pt x="170" y="268"/>
                    <a:pt x="164" y="234"/>
                  </a:cubicBezTo>
                  <a:cubicBezTo>
                    <a:pt x="157" y="200"/>
                    <a:pt x="181" y="141"/>
                    <a:pt x="181" y="141"/>
                  </a:cubicBezTo>
                  <a:cubicBezTo>
                    <a:pt x="181" y="141"/>
                    <a:pt x="192" y="19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</a:path>
              </a:pathLst>
            </a:custGeom>
            <a:solidFill>
              <a:srgbClr val="48457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12901199" y="4617733"/>
              <a:ext cx="292100" cy="368300"/>
            </a:xfrm>
            <a:custGeom>
              <a:rect b="b" l="l" r="r" t="t"/>
              <a:pathLst>
                <a:path extrusionOk="0" h="250" w="199">
                  <a:moveTo>
                    <a:pt x="66" y="232"/>
                  </a:moveTo>
                  <a:cubicBezTo>
                    <a:pt x="163" y="250"/>
                    <a:pt x="181" y="175"/>
                    <a:pt x="181" y="175"/>
                  </a:cubicBezTo>
                  <a:cubicBezTo>
                    <a:pt x="181" y="175"/>
                    <a:pt x="193" y="109"/>
                    <a:pt x="198" y="104"/>
                  </a:cubicBezTo>
                  <a:cubicBezTo>
                    <a:pt x="199" y="102"/>
                    <a:pt x="199" y="99"/>
                    <a:pt x="198" y="97"/>
                  </a:cubicBezTo>
                  <a:cubicBezTo>
                    <a:pt x="196" y="86"/>
                    <a:pt x="191" y="75"/>
                    <a:pt x="184" y="66"/>
                  </a:cubicBezTo>
                  <a:cubicBezTo>
                    <a:pt x="178" y="59"/>
                    <a:pt x="183" y="29"/>
                    <a:pt x="183" y="29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60" y="23"/>
                    <a:pt x="59" y="33"/>
                  </a:cubicBezTo>
                  <a:cubicBezTo>
                    <a:pt x="58" y="44"/>
                    <a:pt x="41" y="91"/>
                    <a:pt x="43" y="98"/>
                  </a:cubicBezTo>
                  <a:cubicBezTo>
                    <a:pt x="45" y="105"/>
                    <a:pt x="36" y="125"/>
                    <a:pt x="35" y="136"/>
                  </a:cubicBezTo>
                  <a:cubicBezTo>
                    <a:pt x="34" y="146"/>
                    <a:pt x="20" y="162"/>
                    <a:pt x="19" y="167"/>
                  </a:cubicBezTo>
                  <a:cubicBezTo>
                    <a:pt x="17" y="172"/>
                    <a:pt x="15" y="177"/>
                    <a:pt x="13" y="182"/>
                  </a:cubicBezTo>
                  <a:cubicBezTo>
                    <a:pt x="10" y="189"/>
                    <a:pt x="7" y="197"/>
                    <a:pt x="5" y="205"/>
                  </a:cubicBezTo>
                  <a:cubicBezTo>
                    <a:pt x="0" y="228"/>
                    <a:pt x="66" y="232"/>
                    <a:pt x="66" y="232"/>
                  </a:cubicBezTo>
                </a:path>
              </a:pathLst>
            </a:custGeom>
            <a:solidFill>
              <a:srgbClr val="CA84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12904374" y="4886020"/>
              <a:ext cx="93663" cy="73025"/>
            </a:xfrm>
            <a:custGeom>
              <a:rect b="b" l="l" r="r" t="t"/>
              <a:pathLst>
                <a:path extrusionOk="0" h="50" w="64">
                  <a:moveTo>
                    <a:pt x="63" y="50"/>
                  </a:moveTo>
                  <a:cubicBezTo>
                    <a:pt x="63" y="50"/>
                    <a:pt x="64" y="50"/>
                    <a:pt x="64" y="50"/>
                  </a:cubicBezTo>
                  <a:cubicBezTo>
                    <a:pt x="64" y="50"/>
                    <a:pt x="63" y="50"/>
                    <a:pt x="63" y="50"/>
                  </a:cubicBezTo>
                  <a:moveTo>
                    <a:pt x="10" y="0"/>
                  </a:moveTo>
                  <a:cubicBezTo>
                    <a:pt x="7" y="7"/>
                    <a:pt x="5" y="15"/>
                    <a:pt x="3" y="23"/>
                  </a:cubicBezTo>
                  <a:cubicBezTo>
                    <a:pt x="0" y="35"/>
                    <a:pt x="18" y="42"/>
                    <a:pt x="35" y="46"/>
                  </a:cubicBezTo>
                  <a:cubicBezTo>
                    <a:pt x="18" y="42"/>
                    <a:pt x="0" y="35"/>
                    <a:pt x="3" y="23"/>
                  </a:cubicBezTo>
                  <a:cubicBezTo>
                    <a:pt x="5" y="15"/>
                    <a:pt x="8" y="7"/>
                    <a:pt x="11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4B62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12904374" y="4760608"/>
              <a:ext cx="288925" cy="203200"/>
            </a:xfrm>
            <a:custGeom>
              <a:rect b="b" l="l" r="r" t="t"/>
              <a:pathLst>
                <a:path extrusionOk="0" h="138" w="197">
                  <a:moveTo>
                    <a:pt x="196" y="0"/>
                  </a:moveTo>
                  <a:cubicBezTo>
                    <a:pt x="173" y="68"/>
                    <a:pt x="173" y="68"/>
                    <a:pt x="173" y="68"/>
                  </a:cubicBezTo>
                  <a:cubicBezTo>
                    <a:pt x="173" y="68"/>
                    <a:pt x="156" y="103"/>
                    <a:pt x="96" y="103"/>
                  </a:cubicBezTo>
                  <a:cubicBezTo>
                    <a:pt x="91" y="103"/>
                    <a:pt x="86" y="102"/>
                    <a:pt x="81" y="102"/>
                  </a:cubicBezTo>
                  <a:cubicBezTo>
                    <a:pt x="41" y="99"/>
                    <a:pt x="20" y="91"/>
                    <a:pt x="11" y="85"/>
                  </a:cubicBezTo>
                  <a:cubicBezTo>
                    <a:pt x="8" y="92"/>
                    <a:pt x="5" y="100"/>
                    <a:pt x="3" y="108"/>
                  </a:cubicBezTo>
                  <a:cubicBezTo>
                    <a:pt x="0" y="120"/>
                    <a:pt x="18" y="127"/>
                    <a:pt x="35" y="131"/>
                  </a:cubicBezTo>
                  <a:cubicBezTo>
                    <a:pt x="49" y="134"/>
                    <a:pt x="62" y="135"/>
                    <a:pt x="63" y="135"/>
                  </a:cubicBezTo>
                  <a:cubicBezTo>
                    <a:pt x="63" y="135"/>
                    <a:pt x="64" y="135"/>
                    <a:pt x="64" y="135"/>
                  </a:cubicBezTo>
                  <a:cubicBezTo>
                    <a:pt x="64" y="135"/>
                    <a:pt x="64" y="135"/>
                    <a:pt x="64" y="135"/>
                  </a:cubicBezTo>
                  <a:cubicBezTo>
                    <a:pt x="74" y="137"/>
                    <a:pt x="84" y="138"/>
                    <a:pt x="93" y="138"/>
                  </a:cubicBezTo>
                  <a:cubicBezTo>
                    <a:pt x="165" y="138"/>
                    <a:pt x="179" y="78"/>
                    <a:pt x="179" y="78"/>
                  </a:cubicBezTo>
                  <a:cubicBezTo>
                    <a:pt x="179" y="78"/>
                    <a:pt x="191" y="12"/>
                    <a:pt x="196" y="7"/>
                  </a:cubicBezTo>
                  <a:cubicBezTo>
                    <a:pt x="196" y="5"/>
                    <a:pt x="197" y="4"/>
                    <a:pt x="197" y="3"/>
                  </a:cubicBezTo>
                  <a:cubicBezTo>
                    <a:pt x="197" y="2"/>
                    <a:pt x="197" y="1"/>
                    <a:pt x="196" y="0"/>
                  </a:cubicBezTo>
                  <a:cubicBezTo>
                    <a:pt x="196" y="0"/>
                    <a:pt x="196" y="0"/>
                    <a:pt x="196" y="0"/>
                  </a:cubicBezTo>
                </a:path>
              </a:pathLst>
            </a:custGeom>
            <a:solidFill>
              <a:srgbClr val="B577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13071061" y="4774895"/>
              <a:ext cx="38100" cy="28575"/>
            </a:xfrm>
            <a:custGeom>
              <a:rect b="b" l="l" r="r" t="t"/>
              <a:pathLst>
                <a:path extrusionOk="0" h="19" w="26">
                  <a:moveTo>
                    <a:pt x="0" y="0"/>
                  </a:moveTo>
                  <a:cubicBezTo>
                    <a:pt x="1" y="19"/>
                    <a:pt x="23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577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11988386" y="3204858"/>
              <a:ext cx="26988" cy="26988"/>
            </a:xfrm>
            <a:custGeom>
              <a:rect b="b" l="l" r="r" t="t"/>
              <a:pathLst>
                <a:path extrusionOk="0" h="17" w="17">
                  <a:moveTo>
                    <a:pt x="3" y="0"/>
                  </a:moveTo>
                  <a:lnTo>
                    <a:pt x="17" y="3"/>
                  </a:lnTo>
                  <a:lnTo>
                    <a:pt x="14" y="17"/>
                  </a:lnTo>
                  <a:lnTo>
                    <a:pt x="0" y="15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536D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11988386" y="3204858"/>
              <a:ext cx="26988" cy="26988"/>
            </a:xfrm>
            <a:custGeom>
              <a:rect b="b" l="l" r="r" t="t"/>
              <a:pathLst>
                <a:path extrusionOk="0" h="17" w="17">
                  <a:moveTo>
                    <a:pt x="3" y="0"/>
                  </a:moveTo>
                  <a:lnTo>
                    <a:pt x="17" y="3"/>
                  </a:lnTo>
                  <a:lnTo>
                    <a:pt x="14" y="17"/>
                  </a:lnTo>
                  <a:lnTo>
                    <a:pt x="0" y="15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11993149" y="3204858"/>
              <a:ext cx="22225" cy="26988"/>
            </a:xfrm>
            <a:custGeom>
              <a:rect b="b" l="l" r="r" t="t"/>
              <a:pathLst>
                <a:path extrusionOk="0" h="19" w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7"/>
                    <a:pt x="7" y="13"/>
                    <a:pt x="11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B62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12661486" y="2128533"/>
              <a:ext cx="30163" cy="34925"/>
            </a:xfrm>
            <a:custGeom>
              <a:rect b="b" l="l" r="r" t="t"/>
              <a:pathLst>
                <a:path extrusionOk="0" h="22" w="19">
                  <a:moveTo>
                    <a:pt x="0" y="17"/>
                  </a:moveTo>
                  <a:lnTo>
                    <a:pt x="4" y="0"/>
                  </a:lnTo>
                  <a:lnTo>
                    <a:pt x="19" y="4"/>
                  </a:lnTo>
                  <a:lnTo>
                    <a:pt x="15" y="22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3A37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12661486" y="2128533"/>
              <a:ext cx="30163" cy="34925"/>
            </a:xfrm>
            <a:custGeom>
              <a:rect b="b" l="l" r="r" t="t"/>
              <a:pathLst>
                <a:path extrusionOk="0" h="22" w="19">
                  <a:moveTo>
                    <a:pt x="0" y="17"/>
                  </a:moveTo>
                  <a:lnTo>
                    <a:pt x="4" y="0"/>
                  </a:lnTo>
                  <a:lnTo>
                    <a:pt x="19" y="4"/>
                  </a:lnTo>
                  <a:lnTo>
                    <a:pt x="15" y="22"/>
                  </a:lnTo>
                  <a:lnTo>
                    <a:pt x="0" y="1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12555124" y="2101545"/>
              <a:ext cx="85725" cy="47625"/>
            </a:xfrm>
            <a:custGeom>
              <a:rect b="b" l="l" r="r" t="t"/>
              <a:pathLst>
                <a:path extrusionOk="0" h="30" w="54">
                  <a:moveTo>
                    <a:pt x="0" y="17"/>
                  </a:moveTo>
                  <a:lnTo>
                    <a:pt x="4" y="0"/>
                  </a:lnTo>
                  <a:lnTo>
                    <a:pt x="54" y="13"/>
                  </a:lnTo>
                  <a:lnTo>
                    <a:pt x="49" y="3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3A37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12555124" y="2101545"/>
              <a:ext cx="85725" cy="47625"/>
            </a:xfrm>
            <a:custGeom>
              <a:rect b="b" l="l" r="r" t="t"/>
              <a:pathLst>
                <a:path extrusionOk="0" h="30" w="54">
                  <a:moveTo>
                    <a:pt x="0" y="17"/>
                  </a:moveTo>
                  <a:lnTo>
                    <a:pt x="4" y="0"/>
                  </a:lnTo>
                  <a:lnTo>
                    <a:pt x="54" y="13"/>
                  </a:lnTo>
                  <a:lnTo>
                    <a:pt x="49" y="30"/>
                  </a:lnTo>
                  <a:lnTo>
                    <a:pt x="0" y="1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12632911" y="2122183"/>
              <a:ext cx="34925" cy="33338"/>
            </a:xfrm>
            <a:custGeom>
              <a:rect b="b" l="l" r="r" t="t"/>
              <a:pathLst>
                <a:path extrusionOk="0" h="21" w="22">
                  <a:moveTo>
                    <a:pt x="0" y="17"/>
                  </a:moveTo>
                  <a:lnTo>
                    <a:pt x="5" y="0"/>
                  </a:lnTo>
                  <a:lnTo>
                    <a:pt x="22" y="4"/>
                  </a:lnTo>
                  <a:lnTo>
                    <a:pt x="18" y="21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3A37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12632911" y="2122183"/>
              <a:ext cx="34925" cy="33338"/>
            </a:xfrm>
            <a:custGeom>
              <a:rect b="b" l="l" r="r" t="t"/>
              <a:pathLst>
                <a:path extrusionOk="0" h="21" w="22">
                  <a:moveTo>
                    <a:pt x="0" y="17"/>
                  </a:moveTo>
                  <a:lnTo>
                    <a:pt x="5" y="0"/>
                  </a:lnTo>
                  <a:lnTo>
                    <a:pt x="22" y="4"/>
                  </a:lnTo>
                  <a:lnTo>
                    <a:pt x="18" y="21"/>
                  </a:lnTo>
                  <a:lnTo>
                    <a:pt x="0" y="1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12513849" y="2050745"/>
              <a:ext cx="60325" cy="77788"/>
            </a:xfrm>
            <a:custGeom>
              <a:rect b="b" l="l" r="r" t="t"/>
              <a:pathLst>
                <a:path extrusionOk="0" h="53" w="41">
                  <a:moveTo>
                    <a:pt x="33" y="32"/>
                  </a:moveTo>
                  <a:cubicBezTo>
                    <a:pt x="32" y="32"/>
                    <a:pt x="31" y="33"/>
                    <a:pt x="30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8"/>
                    <a:pt x="1" y="28"/>
                    <a:pt x="7" y="21"/>
                  </a:cubicBezTo>
                  <a:cubicBezTo>
                    <a:pt x="11" y="13"/>
                    <a:pt x="18" y="8"/>
                    <a:pt x="27" y="6"/>
                  </a:cubicBezTo>
                  <a:cubicBezTo>
                    <a:pt x="32" y="5"/>
                    <a:pt x="37" y="3"/>
                    <a:pt x="41" y="0"/>
                  </a:cubicBezTo>
                  <a:cubicBezTo>
                    <a:pt x="33" y="32"/>
                    <a:pt x="33" y="32"/>
                    <a:pt x="33" y="32"/>
                  </a:cubicBezTo>
                </a:path>
              </a:pathLst>
            </a:custGeom>
            <a:solidFill>
              <a:srgbClr val="536D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12647199" y="2157108"/>
              <a:ext cx="38100" cy="65088"/>
            </a:xfrm>
            <a:custGeom>
              <a:rect b="b" l="l" r="r" t="t"/>
              <a:pathLst>
                <a:path extrusionOk="0" h="44" w="26">
                  <a:moveTo>
                    <a:pt x="0" y="41"/>
                  </a:moveTo>
                  <a:cubicBezTo>
                    <a:pt x="7" y="43"/>
                    <a:pt x="7" y="43"/>
                    <a:pt x="7" y="43"/>
                  </a:cubicBezTo>
                  <a:cubicBezTo>
                    <a:pt x="12" y="44"/>
                    <a:pt x="17" y="41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41"/>
                    <a:pt x="0" y="41"/>
                    <a:pt x="0" y="41"/>
                  </a:cubicBezTo>
                </a:path>
              </a:pathLst>
            </a:custGeom>
            <a:solidFill>
              <a:srgbClr val="3A37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12574174" y="1888820"/>
              <a:ext cx="73025" cy="161925"/>
            </a:xfrm>
            <a:custGeom>
              <a:rect b="b" l="l" r="r" t="t"/>
              <a:pathLst>
                <a:path extrusionOk="0" h="111" w="49">
                  <a:moveTo>
                    <a:pt x="43" y="63"/>
                  </a:moveTo>
                  <a:cubicBezTo>
                    <a:pt x="38" y="85"/>
                    <a:pt x="22" y="102"/>
                    <a:pt x="0" y="11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3" y="19"/>
                    <a:pt x="49" y="41"/>
                    <a:pt x="43" y="63"/>
                  </a:cubicBezTo>
                </a:path>
              </a:pathLst>
            </a:custGeom>
            <a:solidFill>
              <a:srgbClr val="3A37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12258261" y="2128533"/>
              <a:ext cx="388938" cy="1195388"/>
            </a:xfrm>
            <a:custGeom>
              <a:rect b="b" l="l" r="r" t="t"/>
              <a:pathLst>
                <a:path extrusionOk="0" h="813" w="264">
                  <a:moveTo>
                    <a:pt x="254" y="57"/>
                  </a:moveTo>
                  <a:cubicBezTo>
                    <a:pt x="249" y="56"/>
                    <a:pt x="246" y="51"/>
                    <a:pt x="247" y="46"/>
                  </a:cubicBezTo>
                  <a:cubicBezTo>
                    <a:pt x="255" y="14"/>
                    <a:pt x="255" y="14"/>
                    <a:pt x="255" y="14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38" y="642"/>
                    <a:pt x="38" y="642"/>
                    <a:pt x="38" y="642"/>
                  </a:cubicBezTo>
                  <a:cubicBezTo>
                    <a:pt x="63" y="690"/>
                    <a:pt x="48" y="749"/>
                    <a:pt x="4" y="779"/>
                  </a:cubicBezTo>
                  <a:cubicBezTo>
                    <a:pt x="0" y="794"/>
                    <a:pt x="0" y="794"/>
                    <a:pt x="0" y="794"/>
                  </a:cubicBezTo>
                  <a:cubicBezTo>
                    <a:pt x="72" y="813"/>
                    <a:pt x="72" y="813"/>
                    <a:pt x="72" y="813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54" y="57"/>
                    <a:pt x="254" y="57"/>
                    <a:pt x="254" y="57"/>
                  </a:cubicBezTo>
                </a:path>
              </a:pathLst>
            </a:custGeom>
            <a:solidFill>
              <a:srgbClr val="3A37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12620211" y="2149170"/>
              <a:ext cx="41275" cy="68263"/>
            </a:xfrm>
            <a:custGeom>
              <a:rect b="b" l="l" r="r" t="t"/>
              <a:pathLst>
                <a:path extrusionOk="0" h="46" w="28">
                  <a:moveTo>
                    <a:pt x="1" y="32"/>
                  </a:moveTo>
                  <a:cubicBezTo>
                    <a:pt x="0" y="37"/>
                    <a:pt x="3" y="42"/>
                    <a:pt x="8" y="43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" y="32"/>
                    <a:pt x="1" y="32"/>
                    <a:pt x="1" y="32"/>
                  </a:cubicBezTo>
                </a:path>
              </a:pathLst>
            </a:custGeom>
            <a:solidFill>
              <a:srgbClr val="3A37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11543886" y="1799920"/>
              <a:ext cx="1073150" cy="1431925"/>
            </a:xfrm>
            <a:custGeom>
              <a:rect b="b" l="l" r="r" t="t"/>
              <a:pathLst>
                <a:path extrusionOk="0" h="975" w="730">
                  <a:moveTo>
                    <a:pt x="667" y="192"/>
                  </a:moveTo>
                  <a:cubicBezTo>
                    <a:pt x="671" y="184"/>
                    <a:pt x="678" y="179"/>
                    <a:pt x="687" y="177"/>
                  </a:cubicBezTo>
                  <a:cubicBezTo>
                    <a:pt x="692" y="176"/>
                    <a:pt x="697" y="174"/>
                    <a:pt x="701" y="171"/>
                  </a:cubicBezTo>
                  <a:cubicBezTo>
                    <a:pt x="730" y="60"/>
                    <a:pt x="730" y="60"/>
                    <a:pt x="730" y="60"/>
                  </a:cubicBezTo>
                  <a:cubicBezTo>
                    <a:pt x="712" y="37"/>
                    <a:pt x="687" y="21"/>
                    <a:pt x="659" y="15"/>
                  </a:cubicBezTo>
                  <a:cubicBezTo>
                    <a:pt x="600" y="0"/>
                    <a:pt x="543" y="24"/>
                    <a:pt x="532" y="69"/>
                  </a:cubicBezTo>
                  <a:cubicBezTo>
                    <a:pt x="527" y="90"/>
                    <a:pt x="532" y="112"/>
                    <a:pt x="546" y="131"/>
                  </a:cubicBezTo>
                  <a:cubicBezTo>
                    <a:pt x="551" y="138"/>
                    <a:pt x="557" y="145"/>
                    <a:pt x="564" y="150"/>
                  </a:cubicBezTo>
                  <a:cubicBezTo>
                    <a:pt x="564" y="151"/>
                    <a:pt x="564" y="151"/>
                    <a:pt x="564" y="151"/>
                  </a:cubicBezTo>
                  <a:cubicBezTo>
                    <a:pt x="572" y="164"/>
                    <a:pt x="571" y="180"/>
                    <a:pt x="561" y="192"/>
                  </a:cubicBezTo>
                  <a:cubicBezTo>
                    <a:pt x="202" y="100"/>
                    <a:pt x="202" y="100"/>
                    <a:pt x="202" y="100"/>
                  </a:cubicBezTo>
                  <a:cubicBezTo>
                    <a:pt x="121" y="418"/>
                    <a:pt x="121" y="418"/>
                    <a:pt x="121" y="418"/>
                  </a:cubicBezTo>
                  <a:cubicBezTo>
                    <a:pt x="148" y="397"/>
                    <a:pt x="183" y="389"/>
                    <a:pt x="216" y="397"/>
                  </a:cubicBezTo>
                  <a:cubicBezTo>
                    <a:pt x="277" y="412"/>
                    <a:pt x="312" y="478"/>
                    <a:pt x="296" y="543"/>
                  </a:cubicBezTo>
                  <a:cubicBezTo>
                    <a:pt x="279" y="608"/>
                    <a:pt x="217" y="648"/>
                    <a:pt x="157" y="633"/>
                  </a:cubicBezTo>
                  <a:cubicBezTo>
                    <a:pt x="123" y="624"/>
                    <a:pt x="96" y="600"/>
                    <a:pt x="83" y="568"/>
                  </a:cubicBezTo>
                  <a:cubicBezTo>
                    <a:pt x="0" y="895"/>
                    <a:pt x="0" y="895"/>
                    <a:pt x="0" y="895"/>
                  </a:cubicBezTo>
                  <a:cubicBezTo>
                    <a:pt x="318" y="975"/>
                    <a:pt x="318" y="975"/>
                    <a:pt x="318" y="975"/>
                  </a:cubicBezTo>
                  <a:cubicBezTo>
                    <a:pt x="297" y="949"/>
                    <a:pt x="289" y="914"/>
                    <a:pt x="297" y="882"/>
                  </a:cubicBezTo>
                  <a:cubicBezTo>
                    <a:pt x="313" y="821"/>
                    <a:pt x="378" y="786"/>
                    <a:pt x="443" y="802"/>
                  </a:cubicBezTo>
                  <a:cubicBezTo>
                    <a:pt x="478" y="811"/>
                    <a:pt x="508" y="834"/>
                    <a:pt x="524" y="866"/>
                  </a:cubicBezTo>
                  <a:cubicBezTo>
                    <a:pt x="688" y="224"/>
                    <a:pt x="688" y="224"/>
                    <a:pt x="688" y="224"/>
                  </a:cubicBezTo>
                  <a:cubicBezTo>
                    <a:pt x="664" y="218"/>
                    <a:pt x="664" y="218"/>
                    <a:pt x="664" y="218"/>
                  </a:cubicBezTo>
                  <a:cubicBezTo>
                    <a:pt x="661" y="209"/>
                    <a:pt x="661" y="200"/>
                    <a:pt x="667" y="192"/>
                  </a:cubicBezTo>
                </a:path>
              </a:pathLst>
            </a:custGeom>
            <a:solidFill>
              <a:srgbClr val="536D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12558299" y="2098370"/>
              <a:ext cx="4763" cy="3175"/>
            </a:xfrm>
            <a:custGeom>
              <a:rect b="b" l="l" r="r" t="t"/>
              <a:pathLst>
                <a:path extrusionOk="0" h="2" w="3">
                  <a:moveTo>
                    <a:pt x="3" y="2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solidFill>
              <a:srgbClr val="536D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11721686" y="1814208"/>
              <a:ext cx="963613" cy="600075"/>
            </a:xfrm>
            <a:custGeom>
              <a:rect b="b" l="l" r="r" t="t"/>
              <a:pathLst>
                <a:path extrusionOk="0" h="408" w="655">
                  <a:moveTo>
                    <a:pt x="644" y="214"/>
                  </a:moveTo>
                  <a:cubicBezTo>
                    <a:pt x="639" y="232"/>
                    <a:pt x="639" y="232"/>
                    <a:pt x="639" y="232"/>
                  </a:cubicBezTo>
                  <a:cubicBezTo>
                    <a:pt x="620" y="228"/>
                    <a:pt x="620" y="228"/>
                    <a:pt x="620" y="228"/>
                  </a:cubicBezTo>
                  <a:cubicBezTo>
                    <a:pt x="620" y="228"/>
                    <a:pt x="620" y="228"/>
                    <a:pt x="620" y="228"/>
                  </a:cubicBezTo>
                  <a:cubicBezTo>
                    <a:pt x="567" y="214"/>
                    <a:pt x="567" y="214"/>
                    <a:pt x="567" y="214"/>
                  </a:cubicBezTo>
                  <a:cubicBezTo>
                    <a:pt x="567" y="214"/>
                    <a:pt x="567" y="214"/>
                    <a:pt x="567" y="214"/>
                  </a:cubicBezTo>
                  <a:cubicBezTo>
                    <a:pt x="620" y="228"/>
                    <a:pt x="620" y="228"/>
                    <a:pt x="620" y="228"/>
                  </a:cubicBezTo>
                  <a:cubicBezTo>
                    <a:pt x="639" y="233"/>
                    <a:pt x="639" y="233"/>
                    <a:pt x="639" y="233"/>
                  </a:cubicBezTo>
                  <a:cubicBezTo>
                    <a:pt x="629" y="274"/>
                    <a:pt x="629" y="274"/>
                    <a:pt x="629" y="274"/>
                  </a:cubicBezTo>
                  <a:cubicBezTo>
                    <a:pt x="619" y="271"/>
                    <a:pt x="619" y="271"/>
                    <a:pt x="619" y="271"/>
                  </a:cubicBezTo>
                  <a:cubicBezTo>
                    <a:pt x="615" y="270"/>
                    <a:pt x="612" y="266"/>
                    <a:pt x="612" y="262"/>
                  </a:cubicBezTo>
                  <a:cubicBezTo>
                    <a:pt x="612" y="266"/>
                    <a:pt x="615" y="270"/>
                    <a:pt x="619" y="271"/>
                  </a:cubicBezTo>
                  <a:cubicBezTo>
                    <a:pt x="629" y="274"/>
                    <a:pt x="629" y="274"/>
                    <a:pt x="629" y="274"/>
                  </a:cubicBezTo>
                  <a:cubicBezTo>
                    <a:pt x="636" y="276"/>
                    <a:pt x="636" y="276"/>
                    <a:pt x="636" y="276"/>
                  </a:cubicBezTo>
                  <a:cubicBezTo>
                    <a:pt x="637" y="276"/>
                    <a:pt x="638" y="276"/>
                    <a:pt x="638" y="276"/>
                  </a:cubicBezTo>
                  <a:cubicBezTo>
                    <a:pt x="642" y="276"/>
                    <a:pt x="646" y="273"/>
                    <a:pt x="647" y="269"/>
                  </a:cubicBezTo>
                  <a:cubicBezTo>
                    <a:pt x="647" y="269"/>
                    <a:pt x="647" y="269"/>
                    <a:pt x="647" y="269"/>
                  </a:cubicBezTo>
                  <a:cubicBezTo>
                    <a:pt x="655" y="237"/>
                    <a:pt x="655" y="237"/>
                    <a:pt x="655" y="237"/>
                  </a:cubicBezTo>
                  <a:cubicBezTo>
                    <a:pt x="647" y="269"/>
                    <a:pt x="647" y="269"/>
                    <a:pt x="647" y="269"/>
                  </a:cubicBezTo>
                  <a:cubicBezTo>
                    <a:pt x="647" y="269"/>
                    <a:pt x="647" y="269"/>
                    <a:pt x="647" y="269"/>
                  </a:cubicBezTo>
                  <a:cubicBezTo>
                    <a:pt x="646" y="273"/>
                    <a:pt x="642" y="276"/>
                    <a:pt x="638" y="276"/>
                  </a:cubicBezTo>
                  <a:cubicBezTo>
                    <a:pt x="638" y="276"/>
                    <a:pt x="637" y="276"/>
                    <a:pt x="636" y="276"/>
                  </a:cubicBezTo>
                  <a:cubicBezTo>
                    <a:pt x="629" y="274"/>
                    <a:pt x="629" y="274"/>
                    <a:pt x="629" y="274"/>
                  </a:cubicBezTo>
                  <a:cubicBezTo>
                    <a:pt x="639" y="233"/>
                    <a:pt x="639" y="233"/>
                    <a:pt x="639" y="233"/>
                  </a:cubicBezTo>
                  <a:cubicBezTo>
                    <a:pt x="655" y="237"/>
                    <a:pt x="655" y="237"/>
                    <a:pt x="655" y="237"/>
                  </a:cubicBezTo>
                  <a:cubicBezTo>
                    <a:pt x="655" y="237"/>
                    <a:pt x="655" y="237"/>
                    <a:pt x="655" y="237"/>
                  </a:cubicBezTo>
                  <a:cubicBezTo>
                    <a:pt x="639" y="232"/>
                    <a:pt x="639" y="232"/>
                    <a:pt x="639" y="232"/>
                  </a:cubicBezTo>
                  <a:cubicBezTo>
                    <a:pt x="644" y="214"/>
                    <a:pt x="644" y="214"/>
                    <a:pt x="644" y="214"/>
                  </a:cubicBezTo>
                  <a:cubicBezTo>
                    <a:pt x="644" y="214"/>
                    <a:pt x="644" y="214"/>
                    <a:pt x="644" y="214"/>
                  </a:cubicBezTo>
                  <a:moveTo>
                    <a:pt x="575" y="182"/>
                  </a:moveTo>
                  <a:cubicBezTo>
                    <a:pt x="572" y="193"/>
                    <a:pt x="572" y="193"/>
                    <a:pt x="572" y="193"/>
                  </a:cubicBezTo>
                  <a:cubicBezTo>
                    <a:pt x="572" y="193"/>
                    <a:pt x="572" y="193"/>
                    <a:pt x="572" y="193"/>
                  </a:cubicBezTo>
                  <a:cubicBezTo>
                    <a:pt x="572" y="193"/>
                    <a:pt x="572" y="193"/>
                    <a:pt x="572" y="193"/>
                  </a:cubicBezTo>
                  <a:cubicBezTo>
                    <a:pt x="572" y="195"/>
                    <a:pt x="572" y="195"/>
                    <a:pt x="572" y="195"/>
                  </a:cubicBezTo>
                  <a:cubicBezTo>
                    <a:pt x="572" y="195"/>
                    <a:pt x="572" y="195"/>
                    <a:pt x="572" y="195"/>
                  </a:cubicBezTo>
                  <a:cubicBezTo>
                    <a:pt x="572" y="193"/>
                    <a:pt x="572" y="193"/>
                    <a:pt x="572" y="193"/>
                  </a:cubicBezTo>
                  <a:cubicBezTo>
                    <a:pt x="575" y="182"/>
                    <a:pt x="575" y="182"/>
                    <a:pt x="575" y="182"/>
                  </a:cubicBezTo>
                  <a:moveTo>
                    <a:pt x="553" y="173"/>
                  </a:moveTo>
                  <a:cubicBezTo>
                    <a:pt x="550" y="176"/>
                    <a:pt x="547" y="178"/>
                    <a:pt x="546" y="182"/>
                  </a:cubicBezTo>
                  <a:cubicBezTo>
                    <a:pt x="545" y="182"/>
                    <a:pt x="545" y="182"/>
                    <a:pt x="545" y="182"/>
                  </a:cubicBezTo>
                  <a:cubicBezTo>
                    <a:pt x="545" y="183"/>
                    <a:pt x="545" y="183"/>
                    <a:pt x="545" y="183"/>
                  </a:cubicBezTo>
                  <a:cubicBezTo>
                    <a:pt x="545" y="182"/>
                    <a:pt x="545" y="182"/>
                    <a:pt x="546" y="182"/>
                  </a:cubicBezTo>
                  <a:cubicBezTo>
                    <a:pt x="548" y="178"/>
                    <a:pt x="550" y="176"/>
                    <a:pt x="553" y="173"/>
                  </a:cubicBezTo>
                  <a:moveTo>
                    <a:pt x="580" y="161"/>
                  </a:moveTo>
                  <a:cubicBezTo>
                    <a:pt x="577" y="163"/>
                    <a:pt x="574" y="164"/>
                    <a:pt x="571" y="165"/>
                  </a:cubicBezTo>
                  <a:cubicBezTo>
                    <a:pt x="569" y="166"/>
                    <a:pt x="568" y="166"/>
                    <a:pt x="566" y="167"/>
                  </a:cubicBezTo>
                  <a:cubicBezTo>
                    <a:pt x="564" y="167"/>
                    <a:pt x="563" y="168"/>
                    <a:pt x="561" y="168"/>
                  </a:cubicBezTo>
                  <a:cubicBezTo>
                    <a:pt x="563" y="168"/>
                    <a:pt x="564" y="167"/>
                    <a:pt x="566" y="167"/>
                  </a:cubicBezTo>
                  <a:cubicBezTo>
                    <a:pt x="571" y="166"/>
                    <a:pt x="576" y="164"/>
                    <a:pt x="580" y="162"/>
                  </a:cubicBezTo>
                  <a:cubicBezTo>
                    <a:pt x="580" y="161"/>
                    <a:pt x="580" y="161"/>
                    <a:pt x="580" y="161"/>
                  </a:cubicBezTo>
                  <a:moveTo>
                    <a:pt x="81" y="90"/>
                  </a:moveTo>
                  <a:cubicBezTo>
                    <a:pt x="0" y="408"/>
                    <a:pt x="0" y="408"/>
                    <a:pt x="0" y="408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81" y="90"/>
                    <a:pt x="81" y="90"/>
                    <a:pt x="81" y="90"/>
                  </a:cubicBezTo>
                  <a:cubicBezTo>
                    <a:pt x="81" y="90"/>
                    <a:pt x="81" y="90"/>
                    <a:pt x="81" y="90"/>
                  </a:cubicBezTo>
                  <a:moveTo>
                    <a:pt x="503" y="0"/>
                  </a:moveTo>
                  <a:cubicBezTo>
                    <a:pt x="458" y="0"/>
                    <a:pt x="420" y="23"/>
                    <a:pt x="411" y="59"/>
                  </a:cubicBezTo>
                  <a:cubicBezTo>
                    <a:pt x="406" y="80"/>
                    <a:pt x="411" y="102"/>
                    <a:pt x="425" y="121"/>
                  </a:cubicBezTo>
                  <a:cubicBezTo>
                    <a:pt x="430" y="128"/>
                    <a:pt x="436" y="135"/>
                    <a:pt x="443" y="140"/>
                  </a:cubicBezTo>
                  <a:cubicBezTo>
                    <a:pt x="443" y="141"/>
                    <a:pt x="443" y="141"/>
                    <a:pt x="443" y="141"/>
                  </a:cubicBezTo>
                  <a:cubicBezTo>
                    <a:pt x="451" y="154"/>
                    <a:pt x="450" y="170"/>
                    <a:pt x="440" y="182"/>
                  </a:cubicBezTo>
                  <a:cubicBezTo>
                    <a:pt x="440" y="182"/>
                    <a:pt x="440" y="182"/>
                    <a:pt x="440" y="182"/>
                  </a:cubicBezTo>
                  <a:cubicBezTo>
                    <a:pt x="450" y="170"/>
                    <a:pt x="451" y="154"/>
                    <a:pt x="443" y="141"/>
                  </a:cubicBezTo>
                  <a:cubicBezTo>
                    <a:pt x="443" y="140"/>
                    <a:pt x="443" y="140"/>
                    <a:pt x="443" y="140"/>
                  </a:cubicBezTo>
                  <a:cubicBezTo>
                    <a:pt x="436" y="135"/>
                    <a:pt x="430" y="128"/>
                    <a:pt x="425" y="121"/>
                  </a:cubicBezTo>
                  <a:cubicBezTo>
                    <a:pt x="411" y="102"/>
                    <a:pt x="406" y="80"/>
                    <a:pt x="411" y="59"/>
                  </a:cubicBezTo>
                  <a:cubicBezTo>
                    <a:pt x="420" y="23"/>
                    <a:pt x="458" y="0"/>
                    <a:pt x="503" y="0"/>
                  </a:cubicBezTo>
                  <a:cubicBezTo>
                    <a:pt x="503" y="0"/>
                    <a:pt x="503" y="0"/>
                    <a:pt x="503" y="0"/>
                  </a:cubicBezTo>
                </a:path>
              </a:pathLst>
            </a:custGeom>
            <a:solidFill>
              <a:srgbClr val="4B62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12661486" y="2128533"/>
              <a:ext cx="30163" cy="34925"/>
            </a:xfrm>
            <a:custGeom>
              <a:rect b="b" l="l" r="r" t="t"/>
              <a:pathLst>
                <a:path extrusionOk="0" h="22" w="19">
                  <a:moveTo>
                    <a:pt x="4" y="0"/>
                  </a:moveTo>
                  <a:lnTo>
                    <a:pt x="0" y="17"/>
                  </a:lnTo>
                  <a:lnTo>
                    <a:pt x="15" y="22"/>
                  </a:lnTo>
                  <a:lnTo>
                    <a:pt x="19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431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12661486" y="2128533"/>
              <a:ext cx="30163" cy="34925"/>
            </a:xfrm>
            <a:custGeom>
              <a:rect b="b" l="l" r="r" t="t"/>
              <a:pathLst>
                <a:path extrusionOk="0" h="22" w="19">
                  <a:moveTo>
                    <a:pt x="4" y="0"/>
                  </a:moveTo>
                  <a:lnTo>
                    <a:pt x="0" y="17"/>
                  </a:lnTo>
                  <a:lnTo>
                    <a:pt x="15" y="22"/>
                  </a:lnTo>
                  <a:lnTo>
                    <a:pt x="19" y="4"/>
                  </a:lnTo>
                  <a:lnTo>
                    <a:pt x="4" y="0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12555124" y="2101545"/>
              <a:ext cx="85725" cy="47625"/>
            </a:xfrm>
            <a:custGeom>
              <a:rect b="b" l="l" r="r" t="t"/>
              <a:pathLst>
                <a:path extrusionOk="0" h="30" w="54">
                  <a:moveTo>
                    <a:pt x="5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0" y="17"/>
                  </a:lnTo>
                  <a:lnTo>
                    <a:pt x="49" y="30"/>
                  </a:lnTo>
                  <a:lnTo>
                    <a:pt x="54" y="13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431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12555124" y="2101545"/>
              <a:ext cx="85725" cy="47625"/>
            </a:xfrm>
            <a:custGeom>
              <a:rect b="b" l="l" r="r" t="t"/>
              <a:pathLst>
                <a:path extrusionOk="0" h="30" w="54">
                  <a:moveTo>
                    <a:pt x="5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0" y="17"/>
                  </a:lnTo>
                  <a:lnTo>
                    <a:pt x="49" y="30"/>
                  </a:lnTo>
                  <a:lnTo>
                    <a:pt x="54" y="13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12632911" y="2122183"/>
              <a:ext cx="34925" cy="33338"/>
            </a:xfrm>
            <a:custGeom>
              <a:rect b="b" l="l" r="r" t="t"/>
              <a:pathLst>
                <a:path extrusionOk="0" h="21" w="22">
                  <a:moveTo>
                    <a:pt x="5" y="0"/>
                  </a:moveTo>
                  <a:lnTo>
                    <a:pt x="0" y="17"/>
                  </a:lnTo>
                  <a:lnTo>
                    <a:pt x="0" y="17"/>
                  </a:lnTo>
                  <a:lnTo>
                    <a:pt x="18" y="21"/>
                  </a:lnTo>
                  <a:lnTo>
                    <a:pt x="22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431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12632911" y="2122183"/>
              <a:ext cx="34925" cy="33338"/>
            </a:xfrm>
            <a:custGeom>
              <a:rect b="b" l="l" r="r" t="t"/>
              <a:pathLst>
                <a:path extrusionOk="0" h="21" w="22">
                  <a:moveTo>
                    <a:pt x="5" y="0"/>
                  </a:moveTo>
                  <a:lnTo>
                    <a:pt x="0" y="17"/>
                  </a:lnTo>
                  <a:lnTo>
                    <a:pt x="0" y="17"/>
                  </a:lnTo>
                  <a:lnTo>
                    <a:pt x="18" y="21"/>
                  </a:lnTo>
                  <a:lnTo>
                    <a:pt x="22" y="4"/>
                  </a:lnTo>
                  <a:lnTo>
                    <a:pt x="5" y="0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12521786" y="2084083"/>
              <a:ext cx="41275" cy="15875"/>
            </a:xfrm>
            <a:custGeom>
              <a:rect b="b" l="l" r="r" t="t"/>
              <a:pathLst>
                <a:path extrusionOk="0" h="11" w="28">
                  <a:moveTo>
                    <a:pt x="28" y="10"/>
                  </a:moveTo>
                  <a:cubicBezTo>
                    <a:pt x="27" y="10"/>
                    <a:pt x="26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6" y="11"/>
                    <a:pt x="27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4B62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12515436" y="2052333"/>
              <a:ext cx="58738" cy="76200"/>
            </a:xfrm>
            <a:custGeom>
              <a:rect b="b" l="l" r="r" t="t"/>
              <a:pathLst>
                <a:path extrusionOk="0" h="52" w="40">
                  <a:moveTo>
                    <a:pt x="40" y="0"/>
                  </a:moveTo>
                  <a:cubicBezTo>
                    <a:pt x="36" y="2"/>
                    <a:pt x="31" y="4"/>
                    <a:pt x="26" y="5"/>
                  </a:cubicBezTo>
                  <a:cubicBezTo>
                    <a:pt x="24" y="5"/>
                    <a:pt x="23" y="6"/>
                    <a:pt x="21" y="6"/>
                  </a:cubicBezTo>
                  <a:cubicBezTo>
                    <a:pt x="18" y="8"/>
                    <a:pt x="15" y="9"/>
                    <a:pt x="13" y="11"/>
                  </a:cubicBezTo>
                  <a:cubicBezTo>
                    <a:pt x="10" y="14"/>
                    <a:pt x="8" y="16"/>
                    <a:pt x="6" y="20"/>
                  </a:cubicBezTo>
                  <a:cubicBezTo>
                    <a:pt x="5" y="20"/>
                    <a:pt x="5" y="20"/>
                    <a:pt x="5" y="21"/>
                  </a:cubicBezTo>
                  <a:cubicBezTo>
                    <a:pt x="4" y="22"/>
                    <a:pt x="3" y="24"/>
                    <a:pt x="3" y="26"/>
                  </a:cubicBezTo>
                  <a:cubicBezTo>
                    <a:pt x="3" y="24"/>
                    <a:pt x="4" y="23"/>
                    <a:pt x="4" y="21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0" y="30"/>
                    <a:pt x="0" y="38"/>
                    <a:pt x="3" y="4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29" y="33"/>
                    <a:pt x="29" y="33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30" y="32"/>
                    <a:pt x="31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40" y="0"/>
                    <a:pt x="40" y="0"/>
                    <a:pt x="40" y="0"/>
                  </a:cubicBezTo>
                </a:path>
              </a:pathLst>
            </a:custGeom>
            <a:solidFill>
              <a:srgbClr val="4B62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12647199" y="2157108"/>
              <a:ext cx="38100" cy="63500"/>
            </a:xfrm>
            <a:custGeom>
              <a:rect b="b" l="l" r="r" t="t"/>
              <a:pathLst>
                <a:path extrusionOk="0" h="43" w="26">
                  <a:moveTo>
                    <a:pt x="10" y="0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9" y="43"/>
                    <a:pt x="9" y="43"/>
                  </a:cubicBezTo>
                  <a:cubicBezTo>
                    <a:pt x="13" y="43"/>
                    <a:pt x="17" y="40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3431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12258261" y="2128533"/>
              <a:ext cx="388938" cy="1195388"/>
            </a:xfrm>
            <a:custGeom>
              <a:rect b="b" l="l" r="r" t="t"/>
              <a:pathLst>
                <a:path extrusionOk="0" h="813" w="264">
                  <a:moveTo>
                    <a:pt x="124" y="306"/>
                  </a:moveTo>
                  <a:cubicBezTo>
                    <a:pt x="38" y="642"/>
                    <a:pt x="38" y="642"/>
                    <a:pt x="38" y="642"/>
                  </a:cubicBezTo>
                  <a:cubicBezTo>
                    <a:pt x="46" y="658"/>
                    <a:pt x="50" y="674"/>
                    <a:pt x="50" y="691"/>
                  </a:cubicBezTo>
                  <a:cubicBezTo>
                    <a:pt x="50" y="725"/>
                    <a:pt x="34" y="759"/>
                    <a:pt x="4" y="779"/>
                  </a:cubicBezTo>
                  <a:cubicBezTo>
                    <a:pt x="0" y="794"/>
                    <a:pt x="0" y="794"/>
                    <a:pt x="0" y="794"/>
                  </a:cubicBezTo>
                  <a:cubicBezTo>
                    <a:pt x="72" y="813"/>
                    <a:pt x="72" y="813"/>
                    <a:pt x="72" y="813"/>
                  </a:cubicBezTo>
                  <a:cubicBezTo>
                    <a:pt x="193" y="339"/>
                    <a:pt x="193" y="339"/>
                    <a:pt x="193" y="339"/>
                  </a:cubicBezTo>
                  <a:cubicBezTo>
                    <a:pt x="178" y="335"/>
                    <a:pt x="163" y="331"/>
                    <a:pt x="150" y="325"/>
                  </a:cubicBezTo>
                  <a:cubicBezTo>
                    <a:pt x="136" y="319"/>
                    <a:pt x="128" y="313"/>
                    <a:pt x="124" y="306"/>
                  </a:cubicBezTo>
                  <a:moveTo>
                    <a:pt x="202" y="0"/>
                  </a:moveTo>
                  <a:cubicBezTo>
                    <a:pt x="202" y="0"/>
                    <a:pt x="202" y="0"/>
                    <a:pt x="202" y="0"/>
                  </a:cubicBezTo>
                  <a:cubicBezTo>
                    <a:pt x="132" y="273"/>
                    <a:pt x="132" y="273"/>
                    <a:pt x="132" y="273"/>
                  </a:cubicBezTo>
                  <a:cubicBezTo>
                    <a:pt x="147" y="257"/>
                    <a:pt x="173" y="240"/>
                    <a:pt x="193" y="227"/>
                  </a:cubicBezTo>
                  <a:cubicBezTo>
                    <a:pt x="202" y="221"/>
                    <a:pt x="212" y="219"/>
                    <a:pt x="223" y="219"/>
                  </a:cubicBezTo>
                  <a:cubicBezTo>
                    <a:pt x="223" y="219"/>
                    <a:pt x="223" y="219"/>
                    <a:pt x="223" y="219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54" y="57"/>
                    <a:pt x="254" y="57"/>
                    <a:pt x="254" y="57"/>
                  </a:cubicBezTo>
                  <a:cubicBezTo>
                    <a:pt x="250" y="56"/>
                    <a:pt x="247" y="52"/>
                    <a:pt x="247" y="48"/>
                  </a:cubicBezTo>
                  <a:cubicBezTo>
                    <a:pt x="247" y="48"/>
                    <a:pt x="247" y="47"/>
                    <a:pt x="247" y="46"/>
                  </a:cubicBezTo>
                  <a:cubicBezTo>
                    <a:pt x="255" y="14"/>
                    <a:pt x="255" y="14"/>
                    <a:pt x="255" y="14"/>
                  </a:cubicBezTo>
                  <a:cubicBezTo>
                    <a:pt x="202" y="0"/>
                    <a:pt x="202" y="0"/>
                    <a:pt x="202" y="0"/>
                  </a:cubicBezTo>
                </a:path>
              </a:pathLst>
            </a:custGeom>
            <a:solidFill>
              <a:srgbClr val="3431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12621799" y="2149170"/>
              <a:ext cx="39688" cy="68263"/>
            </a:xfrm>
            <a:custGeom>
              <a:rect b="b" l="l" r="r" t="t"/>
              <a:pathLst>
                <a:path extrusionOk="0" h="46" w="27"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0" y="34"/>
                    <a:pt x="0" y="34"/>
                  </a:cubicBezTo>
                  <a:cubicBezTo>
                    <a:pt x="0" y="38"/>
                    <a:pt x="3" y="42"/>
                    <a:pt x="7" y="43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3431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11543886" y="1814208"/>
              <a:ext cx="1073150" cy="1417638"/>
            </a:xfrm>
            <a:custGeom>
              <a:rect b="b" l="l" r="r" t="t"/>
              <a:pathLst>
                <a:path extrusionOk="0" h="965" w="730">
                  <a:moveTo>
                    <a:pt x="624" y="0"/>
                  </a:moveTo>
                  <a:cubicBezTo>
                    <a:pt x="579" y="0"/>
                    <a:pt x="541" y="23"/>
                    <a:pt x="532" y="59"/>
                  </a:cubicBezTo>
                  <a:cubicBezTo>
                    <a:pt x="527" y="80"/>
                    <a:pt x="532" y="102"/>
                    <a:pt x="546" y="121"/>
                  </a:cubicBezTo>
                  <a:cubicBezTo>
                    <a:pt x="551" y="128"/>
                    <a:pt x="557" y="135"/>
                    <a:pt x="564" y="140"/>
                  </a:cubicBezTo>
                  <a:cubicBezTo>
                    <a:pt x="564" y="141"/>
                    <a:pt x="564" y="141"/>
                    <a:pt x="564" y="141"/>
                  </a:cubicBezTo>
                  <a:cubicBezTo>
                    <a:pt x="572" y="154"/>
                    <a:pt x="571" y="170"/>
                    <a:pt x="561" y="182"/>
                  </a:cubicBezTo>
                  <a:cubicBezTo>
                    <a:pt x="561" y="182"/>
                    <a:pt x="561" y="182"/>
                    <a:pt x="561" y="182"/>
                  </a:cubicBezTo>
                  <a:cubicBezTo>
                    <a:pt x="561" y="182"/>
                    <a:pt x="561" y="182"/>
                    <a:pt x="561" y="182"/>
                  </a:cubicBezTo>
                  <a:cubicBezTo>
                    <a:pt x="202" y="90"/>
                    <a:pt x="202" y="90"/>
                    <a:pt x="202" y="90"/>
                  </a:cubicBezTo>
                  <a:cubicBezTo>
                    <a:pt x="121" y="408"/>
                    <a:pt x="121" y="408"/>
                    <a:pt x="121" y="408"/>
                  </a:cubicBezTo>
                  <a:cubicBezTo>
                    <a:pt x="141" y="392"/>
                    <a:pt x="166" y="384"/>
                    <a:pt x="190" y="384"/>
                  </a:cubicBezTo>
                  <a:cubicBezTo>
                    <a:pt x="199" y="384"/>
                    <a:pt x="208" y="385"/>
                    <a:pt x="216" y="387"/>
                  </a:cubicBezTo>
                  <a:cubicBezTo>
                    <a:pt x="267" y="400"/>
                    <a:pt x="300" y="447"/>
                    <a:pt x="300" y="500"/>
                  </a:cubicBezTo>
                  <a:cubicBezTo>
                    <a:pt x="300" y="511"/>
                    <a:pt x="299" y="522"/>
                    <a:pt x="296" y="533"/>
                  </a:cubicBezTo>
                  <a:cubicBezTo>
                    <a:pt x="282" y="588"/>
                    <a:pt x="234" y="626"/>
                    <a:pt x="182" y="626"/>
                  </a:cubicBezTo>
                  <a:cubicBezTo>
                    <a:pt x="174" y="626"/>
                    <a:pt x="165" y="625"/>
                    <a:pt x="157" y="623"/>
                  </a:cubicBezTo>
                  <a:cubicBezTo>
                    <a:pt x="123" y="614"/>
                    <a:pt x="96" y="590"/>
                    <a:pt x="83" y="558"/>
                  </a:cubicBezTo>
                  <a:cubicBezTo>
                    <a:pt x="0" y="885"/>
                    <a:pt x="0" y="885"/>
                    <a:pt x="0" y="885"/>
                  </a:cubicBezTo>
                  <a:cubicBezTo>
                    <a:pt x="318" y="965"/>
                    <a:pt x="318" y="965"/>
                    <a:pt x="318" y="965"/>
                  </a:cubicBezTo>
                  <a:cubicBezTo>
                    <a:pt x="318" y="965"/>
                    <a:pt x="318" y="965"/>
                    <a:pt x="317" y="965"/>
                  </a:cubicBezTo>
                  <a:cubicBezTo>
                    <a:pt x="313" y="959"/>
                    <a:pt x="309" y="953"/>
                    <a:pt x="306" y="946"/>
                  </a:cubicBezTo>
                  <a:cubicBezTo>
                    <a:pt x="298" y="931"/>
                    <a:pt x="294" y="914"/>
                    <a:pt x="294" y="898"/>
                  </a:cubicBezTo>
                  <a:cubicBezTo>
                    <a:pt x="294" y="889"/>
                    <a:pt x="295" y="880"/>
                    <a:pt x="297" y="872"/>
                  </a:cubicBezTo>
                  <a:cubicBezTo>
                    <a:pt x="310" y="821"/>
                    <a:pt x="358" y="788"/>
                    <a:pt x="411" y="788"/>
                  </a:cubicBezTo>
                  <a:cubicBezTo>
                    <a:pt x="421" y="788"/>
                    <a:pt x="432" y="789"/>
                    <a:pt x="443" y="792"/>
                  </a:cubicBezTo>
                  <a:cubicBezTo>
                    <a:pt x="478" y="801"/>
                    <a:pt x="508" y="824"/>
                    <a:pt x="524" y="856"/>
                  </a:cubicBezTo>
                  <a:cubicBezTo>
                    <a:pt x="524" y="856"/>
                    <a:pt x="524" y="856"/>
                    <a:pt x="524" y="856"/>
                  </a:cubicBezTo>
                  <a:cubicBezTo>
                    <a:pt x="610" y="520"/>
                    <a:pt x="610" y="520"/>
                    <a:pt x="610" y="520"/>
                  </a:cubicBezTo>
                  <a:cubicBezTo>
                    <a:pt x="603" y="510"/>
                    <a:pt x="608" y="498"/>
                    <a:pt x="618" y="487"/>
                  </a:cubicBezTo>
                  <a:cubicBezTo>
                    <a:pt x="688" y="214"/>
                    <a:pt x="688" y="214"/>
                    <a:pt x="688" y="214"/>
                  </a:cubicBezTo>
                  <a:cubicBezTo>
                    <a:pt x="664" y="208"/>
                    <a:pt x="664" y="208"/>
                    <a:pt x="664" y="208"/>
                  </a:cubicBezTo>
                  <a:cubicBezTo>
                    <a:pt x="661" y="200"/>
                    <a:pt x="661" y="192"/>
                    <a:pt x="665" y="184"/>
                  </a:cubicBezTo>
                  <a:cubicBezTo>
                    <a:pt x="665" y="184"/>
                    <a:pt x="665" y="184"/>
                    <a:pt x="666" y="183"/>
                  </a:cubicBezTo>
                  <a:cubicBezTo>
                    <a:pt x="666" y="183"/>
                    <a:pt x="666" y="182"/>
                    <a:pt x="666" y="182"/>
                  </a:cubicBezTo>
                  <a:cubicBezTo>
                    <a:pt x="669" y="178"/>
                    <a:pt x="671" y="175"/>
                    <a:pt x="674" y="173"/>
                  </a:cubicBezTo>
                  <a:cubicBezTo>
                    <a:pt x="671" y="175"/>
                    <a:pt x="669" y="178"/>
                    <a:pt x="666" y="182"/>
                  </a:cubicBezTo>
                  <a:cubicBezTo>
                    <a:pt x="666" y="182"/>
                    <a:pt x="666" y="182"/>
                    <a:pt x="666" y="182"/>
                  </a:cubicBezTo>
                  <a:cubicBezTo>
                    <a:pt x="666" y="182"/>
                    <a:pt x="666" y="182"/>
                    <a:pt x="667" y="182"/>
                  </a:cubicBezTo>
                  <a:cubicBezTo>
                    <a:pt x="668" y="178"/>
                    <a:pt x="671" y="176"/>
                    <a:pt x="674" y="173"/>
                  </a:cubicBezTo>
                  <a:cubicBezTo>
                    <a:pt x="676" y="171"/>
                    <a:pt x="679" y="170"/>
                    <a:pt x="682" y="168"/>
                  </a:cubicBezTo>
                  <a:cubicBezTo>
                    <a:pt x="684" y="168"/>
                    <a:pt x="685" y="167"/>
                    <a:pt x="687" y="167"/>
                  </a:cubicBezTo>
                  <a:cubicBezTo>
                    <a:pt x="689" y="166"/>
                    <a:pt x="690" y="166"/>
                    <a:pt x="692" y="165"/>
                  </a:cubicBezTo>
                  <a:cubicBezTo>
                    <a:pt x="690" y="166"/>
                    <a:pt x="688" y="166"/>
                    <a:pt x="686" y="167"/>
                  </a:cubicBezTo>
                  <a:cubicBezTo>
                    <a:pt x="685" y="167"/>
                    <a:pt x="683" y="168"/>
                    <a:pt x="681" y="169"/>
                  </a:cubicBezTo>
                  <a:cubicBezTo>
                    <a:pt x="683" y="168"/>
                    <a:pt x="685" y="167"/>
                    <a:pt x="686" y="167"/>
                  </a:cubicBezTo>
                  <a:cubicBezTo>
                    <a:pt x="692" y="166"/>
                    <a:pt x="696" y="164"/>
                    <a:pt x="701" y="161"/>
                  </a:cubicBezTo>
                  <a:cubicBezTo>
                    <a:pt x="701" y="161"/>
                    <a:pt x="701" y="161"/>
                    <a:pt x="701" y="161"/>
                  </a:cubicBezTo>
                  <a:cubicBezTo>
                    <a:pt x="701" y="161"/>
                    <a:pt x="701" y="161"/>
                    <a:pt x="701" y="161"/>
                  </a:cubicBezTo>
                  <a:cubicBezTo>
                    <a:pt x="730" y="50"/>
                    <a:pt x="730" y="50"/>
                    <a:pt x="730" y="50"/>
                  </a:cubicBezTo>
                  <a:cubicBezTo>
                    <a:pt x="730" y="50"/>
                    <a:pt x="730" y="50"/>
                    <a:pt x="730" y="50"/>
                  </a:cubicBezTo>
                  <a:cubicBezTo>
                    <a:pt x="730" y="50"/>
                    <a:pt x="730" y="50"/>
                    <a:pt x="730" y="50"/>
                  </a:cubicBezTo>
                  <a:cubicBezTo>
                    <a:pt x="712" y="27"/>
                    <a:pt x="687" y="11"/>
                    <a:pt x="659" y="5"/>
                  </a:cubicBezTo>
                  <a:cubicBezTo>
                    <a:pt x="647" y="2"/>
                    <a:pt x="636" y="0"/>
                    <a:pt x="624" y="0"/>
                  </a:cubicBezTo>
                </a:path>
              </a:pathLst>
            </a:custGeom>
            <a:solidFill>
              <a:srgbClr val="4B62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12558299" y="2098370"/>
              <a:ext cx="4763" cy="3175"/>
            </a:xfrm>
            <a:custGeom>
              <a:rect b="b" l="l" r="r" t="t"/>
              <a:pathLst>
                <a:path extrusionOk="0" h="2" w="3">
                  <a:moveTo>
                    <a:pt x="3" y="0"/>
                  </a:moveTo>
                  <a:cubicBezTo>
                    <a:pt x="2" y="0"/>
                    <a:pt x="1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4B62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12574174" y="1980895"/>
              <a:ext cx="63500" cy="69850"/>
            </a:xfrm>
            <a:custGeom>
              <a:rect b="b" l="l" r="r" t="t"/>
              <a:pathLst>
                <a:path extrusionOk="0" h="48" w="43">
                  <a:moveTo>
                    <a:pt x="43" y="0"/>
                  </a:moveTo>
                  <a:cubicBezTo>
                    <a:pt x="38" y="22"/>
                    <a:pt x="22" y="38"/>
                    <a:pt x="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2" y="38"/>
                    <a:pt x="38" y="22"/>
                    <a:pt x="43" y="0"/>
                  </a:cubicBezTo>
                </a:path>
              </a:pathLst>
            </a:custGeom>
            <a:solidFill>
              <a:srgbClr val="4B62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12574174" y="1888820"/>
              <a:ext cx="73025" cy="161925"/>
            </a:xfrm>
            <a:custGeom>
              <a:rect b="b" l="l" r="r" t="t"/>
              <a:pathLst>
                <a:path extrusionOk="0" h="111" w="49">
                  <a:moveTo>
                    <a:pt x="29" y="0"/>
                  </a:moveTo>
                  <a:cubicBezTo>
                    <a:pt x="0" y="111"/>
                    <a:pt x="0" y="111"/>
                    <a:pt x="0" y="111"/>
                  </a:cubicBezTo>
                  <a:cubicBezTo>
                    <a:pt x="22" y="101"/>
                    <a:pt x="38" y="85"/>
                    <a:pt x="43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9" y="42"/>
                    <a:pt x="43" y="19"/>
                    <a:pt x="29" y="0"/>
                  </a:cubicBezTo>
                </a:path>
              </a:pathLst>
            </a:custGeom>
            <a:solidFill>
              <a:srgbClr val="3431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12574174" y="1888820"/>
              <a:ext cx="42863" cy="161925"/>
            </a:xfrm>
            <a:custGeom>
              <a:rect b="b" l="l" r="r" t="t"/>
              <a:pathLst>
                <a:path extrusionOk="0" h="111" w="29">
                  <a:moveTo>
                    <a:pt x="29" y="0"/>
                  </a:move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4B62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12666249" y="2104720"/>
              <a:ext cx="31750" cy="34925"/>
            </a:xfrm>
            <a:custGeom>
              <a:rect b="b" l="l" r="r" t="t"/>
              <a:pathLst>
                <a:path extrusionOk="0" h="22" w="20">
                  <a:moveTo>
                    <a:pt x="0" y="18"/>
                  </a:moveTo>
                  <a:lnTo>
                    <a:pt x="5" y="0"/>
                  </a:lnTo>
                  <a:lnTo>
                    <a:pt x="20" y="4"/>
                  </a:lnTo>
                  <a:lnTo>
                    <a:pt x="15" y="22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3A37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12561474" y="2079320"/>
              <a:ext cx="85725" cy="46038"/>
            </a:xfrm>
            <a:custGeom>
              <a:rect b="b" l="l" r="r" t="t"/>
              <a:pathLst>
                <a:path extrusionOk="0" h="29" w="54">
                  <a:moveTo>
                    <a:pt x="0" y="16"/>
                  </a:moveTo>
                  <a:lnTo>
                    <a:pt x="3" y="0"/>
                  </a:lnTo>
                  <a:lnTo>
                    <a:pt x="54" y="12"/>
                  </a:lnTo>
                  <a:lnTo>
                    <a:pt x="49" y="29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3A37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12639261" y="2098370"/>
              <a:ext cx="34925" cy="34925"/>
            </a:xfrm>
            <a:custGeom>
              <a:rect b="b" l="l" r="r" t="t"/>
              <a:pathLst>
                <a:path extrusionOk="0" h="22" w="22">
                  <a:moveTo>
                    <a:pt x="0" y="17"/>
                  </a:moveTo>
                  <a:lnTo>
                    <a:pt x="5" y="0"/>
                  </a:lnTo>
                  <a:lnTo>
                    <a:pt x="22" y="4"/>
                  </a:lnTo>
                  <a:lnTo>
                    <a:pt x="17" y="22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3A37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12520199" y="2028520"/>
              <a:ext cx="60325" cy="77788"/>
            </a:xfrm>
            <a:custGeom>
              <a:rect b="b" l="l" r="r" t="t"/>
              <a:pathLst>
                <a:path extrusionOk="0" h="53" w="41">
                  <a:moveTo>
                    <a:pt x="33" y="31"/>
                  </a:moveTo>
                  <a:cubicBezTo>
                    <a:pt x="29" y="33"/>
                    <a:pt x="29" y="33"/>
                    <a:pt x="29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8"/>
                    <a:pt x="1" y="28"/>
                    <a:pt x="6" y="20"/>
                  </a:cubicBezTo>
                  <a:cubicBezTo>
                    <a:pt x="11" y="13"/>
                    <a:pt x="18" y="8"/>
                    <a:pt x="26" y="6"/>
                  </a:cubicBezTo>
                  <a:cubicBezTo>
                    <a:pt x="32" y="4"/>
                    <a:pt x="36" y="2"/>
                    <a:pt x="41" y="0"/>
                  </a:cubicBezTo>
                  <a:lnTo>
                    <a:pt x="33" y="31"/>
                  </a:lnTo>
                  <a:close/>
                </a:path>
              </a:pathLst>
            </a:custGeom>
            <a:solidFill>
              <a:srgbClr val="536D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12651961" y="2133295"/>
              <a:ext cx="39688" cy="65088"/>
            </a:xfrm>
            <a:custGeom>
              <a:rect b="b" l="l" r="r" t="t"/>
              <a:pathLst>
                <a:path extrusionOk="0" h="44" w="27">
                  <a:moveTo>
                    <a:pt x="0" y="41"/>
                  </a:moveTo>
                  <a:cubicBezTo>
                    <a:pt x="7" y="43"/>
                    <a:pt x="7" y="43"/>
                    <a:pt x="7" y="43"/>
                  </a:cubicBezTo>
                  <a:cubicBezTo>
                    <a:pt x="12" y="44"/>
                    <a:pt x="17" y="42"/>
                    <a:pt x="18" y="37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0" y="41"/>
                  </a:lnTo>
                  <a:close/>
                </a:path>
              </a:pathLst>
            </a:custGeom>
            <a:solidFill>
              <a:srgbClr val="3A37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12580524" y="1865008"/>
              <a:ext cx="71438" cy="163513"/>
            </a:xfrm>
            <a:custGeom>
              <a:rect b="b" l="l" r="r" t="t"/>
              <a:pathLst>
                <a:path extrusionOk="0" h="112" w="49">
                  <a:moveTo>
                    <a:pt x="43" y="64"/>
                  </a:moveTo>
                  <a:cubicBezTo>
                    <a:pt x="38" y="85"/>
                    <a:pt x="22" y="102"/>
                    <a:pt x="0" y="112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3" y="20"/>
                    <a:pt x="49" y="42"/>
                    <a:pt x="43" y="64"/>
                  </a:cubicBezTo>
                  <a:close/>
                </a:path>
              </a:pathLst>
            </a:custGeom>
            <a:solidFill>
              <a:srgbClr val="3A37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12264611" y="2106308"/>
              <a:ext cx="387350" cy="1193800"/>
            </a:xfrm>
            <a:custGeom>
              <a:rect b="b" l="l" r="r" t="t"/>
              <a:pathLst>
                <a:path extrusionOk="0" h="812" w="264">
                  <a:moveTo>
                    <a:pt x="254" y="57"/>
                  </a:moveTo>
                  <a:cubicBezTo>
                    <a:pt x="249" y="55"/>
                    <a:pt x="246" y="50"/>
                    <a:pt x="247" y="46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255" y="13"/>
                    <a:pt x="255" y="13"/>
                    <a:pt x="255" y="13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38" y="642"/>
                    <a:pt x="38" y="642"/>
                    <a:pt x="38" y="642"/>
                  </a:cubicBezTo>
                  <a:cubicBezTo>
                    <a:pt x="63" y="690"/>
                    <a:pt x="48" y="748"/>
                    <a:pt x="4" y="779"/>
                  </a:cubicBezTo>
                  <a:cubicBezTo>
                    <a:pt x="0" y="794"/>
                    <a:pt x="0" y="794"/>
                    <a:pt x="0" y="794"/>
                  </a:cubicBezTo>
                  <a:cubicBezTo>
                    <a:pt x="72" y="812"/>
                    <a:pt x="72" y="812"/>
                    <a:pt x="72" y="812"/>
                  </a:cubicBezTo>
                  <a:cubicBezTo>
                    <a:pt x="264" y="59"/>
                    <a:pt x="264" y="59"/>
                    <a:pt x="264" y="59"/>
                  </a:cubicBezTo>
                  <a:lnTo>
                    <a:pt x="254" y="57"/>
                  </a:lnTo>
                  <a:close/>
                </a:path>
              </a:pathLst>
            </a:custGeom>
            <a:solidFill>
              <a:srgbClr val="3A37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12626561" y="2125358"/>
              <a:ext cx="39688" cy="68263"/>
            </a:xfrm>
            <a:custGeom>
              <a:rect b="b" l="l" r="r" t="t"/>
              <a:pathLst>
                <a:path extrusionOk="0" h="46" w="28">
                  <a:moveTo>
                    <a:pt x="1" y="33"/>
                  </a:moveTo>
                  <a:cubicBezTo>
                    <a:pt x="0" y="37"/>
                    <a:pt x="3" y="42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" y="33"/>
                  </a:lnTo>
                  <a:close/>
                </a:path>
              </a:pathLst>
            </a:custGeom>
            <a:solidFill>
              <a:srgbClr val="3A37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11548649" y="1776108"/>
              <a:ext cx="1074738" cy="1433513"/>
            </a:xfrm>
            <a:custGeom>
              <a:rect b="b" l="l" r="r" t="t"/>
              <a:pathLst>
                <a:path extrusionOk="0" h="976" w="730">
                  <a:moveTo>
                    <a:pt x="666" y="192"/>
                  </a:moveTo>
                  <a:cubicBezTo>
                    <a:pt x="671" y="185"/>
                    <a:pt x="678" y="180"/>
                    <a:pt x="686" y="177"/>
                  </a:cubicBezTo>
                  <a:cubicBezTo>
                    <a:pt x="692" y="176"/>
                    <a:pt x="696" y="174"/>
                    <a:pt x="701" y="172"/>
                  </a:cubicBezTo>
                  <a:cubicBezTo>
                    <a:pt x="730" y="60"/>
                    <a:pt x="730" y="60"/>
                    <a:pt x="730" y="60"/>
                  </a:cubicBezTo>
                  <a:cubicBezTo>
                    <a:pt x="712" y="38"/>
                    <a:pt x="687" y="22"/>
                    <a:pt x="659" y="15"/>
                  </a:cubicBezTo>
                  <a:cubicBezTo>
                    <a:pt x="600" y="0"/>
                    <a:pt x="543" y="25"/>
                    <a:pt x="532" y="69"/>
                  </a:cubicBezTo>
                  <a:cubicBezTo>
                    <a:pt x="527" y="91"/>
                    <a:pt x="532" y="113"/>
                    <a:pt x="546" y="131"/>
                  </a:cubicBezTo>
                  <a:cubicBezTo>
                    <a:pt x="551" y="139"/>
                    <a:pt x="557" y="145"/>
                    <a:pt x="564" y="151"/>
                  </a:cubicBezTo>
                  <a:cubicBezTo>
                    <a:pt x="564" y="152"/>
                    <a:pt x="564" y="152"/>
                    <a:pt x="564" y="152"/>
                  </a:cubicBezTo>
                  <a:cubicBezTo>
                    <a:pt x="572" y="164"/>
                    <a:pt x="571" y="181"/>
                    <a:pt x="561" y="192"/>
                  </a:cubicBezTo>
                  <a:cubicBezTo>
                    <a:pt x="202" y="101"/>
                    <a:pt x="202" y="101"/>
                    <a:pt x="202" y="101"/>
                  </a:cubicBezTo>
                  <a:cubicBezTo>
                    <a:pt x="121" y="419"/>
                    <a:pt x="121" y="419"/>
                    <a:pt x="121" y="419"/>
                  </a:cubicBezTo>
                  <a:cubicBezTo>
                    <a:pt x="148" y="397"/>
                    <a:pt x="183" y="389"/>
                    <a:pt x="216" y="397"/>
                  </a:cubicBezTo>
                  <a:cubicBezTo>
                    <a:pt x="277" y="413"/>
                    <a:pt x="312" y="478"/>
                    <a:pt x="296" y="543"/>
                  </a:cubicBezTo>
                  <a:cubicBezTo>
                    <a:pt x="279" y="608"/>
                    <a:pt x="217" y="648"/>
                    <a:pt x="156" y="633"/>
                  </a:cubicBezTo>
                  <a:cubicBezTo>
                    <a:pt x="123" y="624"/>
                    <a:pt x="96" y="600"/>
                    <a:pt x="83" y="569"/>
                  </a:cubicBezTo>
                  <a:cubicBezTo>
                    <a:pt x="0" y="895"/>
                    <a:pt x="0" y="895"/>
                    <a:pt x="0" y="895"/>
                  </a:cubicBezTo>
                  <a:cubicBezTo>
                    <a:pt x="318" y="976"/>
                    <a:pt x="318" y="976"/>
                    <a:pt x="318" y="976"/>
                  </a:cubicBezTo>
                  <a:cubicBezTo>
                    <a:pt x="297" y="949"/>
                    <a:pt x="289" y="915"/>
                    <a:pt x="297" y="882"/>
                  </a:cubicBezTo>
                  <a:cubicBezTo>
                    <a:pt x="313" y="821"/>
                    <a:pt x="378" y="786"/>
                    <a:pt x="443" y="802"/>
                  </a:cubicBezTo>
                  <a:cubicBezTo>
                    <a:pt x="478" y="811"/>
                    <a:pt x="508" y="834"/>
                    <a:pt x="524" y="867"/>
                  </a:cubicBezTo>
                  <a:cubicBezTo>
                    <a:pt x="688" y="225"/>
                    <a:pt x="688" y="225"/>
                    <a:pt x="688" y="225"/>
                  </a:cubicBezTo>
                  <a:cubicBezTo>
                    <a:pt x="664" y="219"/>
                    <a:pt x="664" y="219"/>
                    <a:pt x="664" y="219"/>
                  </a:cubicBezTo>
                  <a:cubicBezTo>
                    <a:pt x="660" y="210"/>
                    <a:pt x="661" y="200"/>
                    <a:pt x="666" y="192"/>
                  </a:cubicBezTo>
                  <a:close/>
                </a:path>
              </a:pathLst>
            </a:custGeom>
            <a:solidFill>
              <a:srgbClr val="536D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12563061" y="2074558"/>
              <a:ext cx="4763" cy="4763"/>
            </a:xfrm>
            <a:custGeom>
              <a:rect b="b" l="l" r="r" t="t"/>
              <a:pathLst>
                <a:path extrusionOk="0" h="3" w="4">
                  <a:moveTo>
                    <a:pt x="4" y="3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1"/>
                    <a:pt x="0" y="2"/>
                  </a:cubicBezTo>
                  <a:lnTo>
                    <a:pt x="4" y="3"/>
                  </a:lnTo>
                  <a:close/>
                </a:path>
              </a:pathLst>
            </a:custGeom>
            <a:solidFill>
              <a:srgbClr val="536D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12466224" y="2860370"/>
              <a:ext cx="901700" cy="1836738"/>
            </a:xfrm>
            <a:custGeom>
              <a:rect b="b" l="l" r="r" t="t"/>
              <a:pathLst>
                <a:path extrusionOk="0" h="1250" w="613">
                  <a:moveTo>
                    <a:pt x="12" y="667"/>
                  </a:moveTo>
                  <a:cubicBezTo>
                    <a:pt x="24" y="685"/>
                    <a:pt x="38" y="765"/>
                    <a:pt x="38" y="765"/>
                  </a:cubicBezTo>
                  <a:cubicBezTo>
                    <a:pt x="38" y="765"/>
                    <a:pt x="48" y="783"/>
                    <a:pt x="47" y="799"/>
                  </a:cubicBezTo>
                  <a:cubicBezTo>
                    <a:pt x="47" y="814"/>
                    <a:pt x="56" y="843"/>
                    <a:pt x="56" y="843"/>
                  </a:cubicBezTo>
                  <a:cubicBezTo>
                    <a:pt x="87" y="958"/>
                    <a:pt x="87" y="958"/>
                    <a:pt x="87" y="958"/>
                  </a:cubicBezTo>
                  <a:cubicBezTo>
                    <a:pt x="87" y="958"/>
                    <a:pt x="84" y="988"/>
                    <a:pt x="96" y="1010"/>
                  </a:cubicBezTo>
                  <a:cubicBezTo>
                    <a:pt x="107" y="1031"/>
                    <a:pt x="106" y="1024"/>
                    <a:pt x="101" y="1062"/>
                  </a:cubicBezTo>
                  <a:cubicBezTo>
                    <a:pt x="95" y="1100"/>
                    <a:pt x="107" y="1135"/>
                    <a:pt x="127" y="1146"/>
                  </a:cubicBezTo>
                  <a:cubicBezTo>
                    <a:pt x="147" y="1158"/>
                    <a:pt x="118" y="1183"/>
                    <a:pt x="118" y="1183"/>
                  </a:cubicBezTo>
                  <a:cubicBezTo>
                    <a:pt x="118" y="1183"/>
                    <a:pt x="246" y="1218"/>
                    <a:pt x="273" y="1197"/>
                  </a:cubicBezTo>
                  <a:cubicBezTo>
                    <a:pt x="299" y="1176"/>
                    <a:pt x="259" y="1071"/>
                    <a:pt x="259" y="1071"/>
                  </a:cubicBezTo>
                  <a:cubicBezTo>
                    <a:pt x="259" y="1071"/>
                    <a:pt x="265" y="984"/>
                    <a:pt x="261" y="971"/>
                  </a:cubicBezTo>
                  <a:cubicBezTo>
                    <a:pt x="256" y="958"/>
                    <a:pt x="238" y="849"/>
                    <a:pt x="238" y="849"/>
                  </a:cubicBezTo>
                  <a:cubicBezTo>
                    <a:pt x="238" y="849"/>
                    <a:pt x="226" y="800"/>
                    <a:pt x="230" y="792"/>
                  </a:cubicBezTo>
                  <a:cubicBezTo>
                    <a:pt x="235" y="783"/>
                    <a:pt x="228" y="760"/>
                    <a:pt x="228" y="760"/>
                  </a:cubicBezTo>
                  <a:cubicBezTo>
                    <a:pt x="228" y="760"/>
                    <a:pt x="209" y="733"/>
                    <a:pt x="210" y="725"/>
                  </a:cubicBezTo>
                  <a:cubicBezTo>
                    <a:pt x="212" y="716"/>
                    <a:pt x="205" y="701"/>
                    <a:pt x="205" y="701"/>
                  </a:cubicBezTo>
                  <a:cubicBezTo>
                    <a:pt x="205" y="701"/>
                    <a:pt x="261" y="615"/>
                    <a:pt x="256" y="598"/>
                  </a:cubicBezTo>
                  <a:cubicBezTo>
                    <a:pt x="251" y="582"/>
                    <a:pt x="259" y="556"/>
                    <a:pt x="259" y="556"/>
                  </a:cubicBezTo>
                  <a:cubicBezTo>
                    <a:pt x="274" y="529"/>
                    <a:pt x="274" y="529"/>
                    <a:pt x="274" y="529"/>
                  </a:cubicBezTo>
                  <a:cubicBezTo>
                    <a:pt x="285" y="511"/>
                    <a:pt x="298" y="490"/>
                    <a:pt x="302" y="483"/>
                  </a:cubicBezTo>
                  <a:cubicBezTo>
                    <a:pt x="307" y="474"/>
                    <a:pt x="320" y="438"/>
                    <a:pt x="328" y="417"/>
                  </a:cubicBezTo>
                  <a:cubicBezTo>
                    <a:pt x="333" y="402"/>
                    <a:pt x="333" y="402"/>
                    <a:pt x="333" y="402"/>
                  </a:cubicBezTo>
                  <a:cubicBezTo>
                    <a:pt x="333" y="402"/>
                    <a:pt x="342" y="565"/>
                    <a:pt x="350" y="582"/>
                  </a:cubicBezTo>
                  <a:cubicBezTo>
                    <a:pt x="357" y="598"/>
                    <a:pt x="369" y="730"/>
                    <a:pt x="369" y="730"/>
                  </a:cubicBezTo>
                  <a:cubicBezTo>
                    <a:pt x="373" y="741"/>
                    <a:pt x="375" y="754"/>
                    <a:pt x="375" y="766"/>
                  </a:cubicBezTo>
                  <a:cubicBezTo>
                    <a:pt x="373" y="787"/>
                    <a:pt x="392" y="876"/>
                    <a:pt x="392" y="876"/>
                  </a:cubicBezTo>
                  <a:cubicBezTo>
                    <a:pt x="392" y="876"/>
                    <a:pt x="401" y="939"/>
                    <a:pt x="395" y="956"/>
                  </a:cubicBezTo>
                  <a:cubicBezTo>
                    <a:pt x="389" y="973"/>
                    <a:pt x="394" y="1095"/>
                    <a:pt x="394" y="1095"/>
                  </a:cubicBezTo>
                  <a:cubicBezTo>
                    <a:pt x="394" y="1095"/>
                    <a:pt x="363" y="1119"/>
                    <a:pt x="356" y="1138"/>
                  </a:cubicBezTo>
                  <a:cubicBezTo>
                    <a:pt x="348" y="1156"/>
                    <a:pt x="357" y="1206"/>
                    <a:pt x="357" y="1206"/>
                  </a:cubicBezTo>
                  <a:cubicBezTo>
                    <a:pt x="357" y="1206"/>
                    <a:pt x="446" y="1250"/>
                    <a:pt x="485" y="1238"/>
                  </a:cubicBezTo>
                  <a:cubicBezTo>
                    <a:pt x="524" y="1227"/>
                    <a:pt x="508" y="1160"/>
                    <a:pt x="508" y="1160"/>
                  </a:cubicBezTo>
                  <a:cubicBezTo>
                    <a:pt x="508" y="1160"/>
                    <a:pt x="535" y="1115"/>
                    <a:pt x="535" y="1098"/>
                  </a:cubicBezTo>
                  <a:cubicBezTo>
                    <a:pt x="535" y="1081"/>
                    <a:pt x="544" y="1028"/>
                    <a:pt x="544" y="1028"/>
                  </a:cubicBezTo>
                  <a:cubicBezTo>
                    <a:pt x="578" y="966"/>
                    <a:pt x="565" y="815"/>
                    <a:pt x="570" y="803"/>
                  </a:cubicBezTo>
                  <a:cubicBezTo>
                    <a:pt x="576" y="791"/>
                    <a:pt x="559" y="745"/>
                    <a:pt x="545" y="725"/>
                  </a:cubicBezTo>
                  <a:cubicBezTo>
                    <a:pt x="531" y="704"/>
                    <a:pt x="537" y="649"/>
                    <a:pt x="545" y="633"/>
                  </a:cubicBezTo>
                  <a:cubicBezTo>
                    <a:pt x="553" y="617"/>
                    <a:pt x="536" y="561"/>
                    <a:pt x="536" y="561"/>
                  </a:cubicBezTo>
                  <a:cubicBezTo>
                    <a:pt x="536" y="561"/>
                    <a:pt x="552" y="454"/>
                    <a:pt x="552" y="437"/>
                  </a:cubicBezTo>
                  <a:cubicBezTo>
                    <a:pt x="551" y="420"/>
                    <a:pt x="566" y="371"/>
                    <a:pt x="566" y="371"/>
                  </a:cubicBezTo>
                  <a:cubicBezTo>
                    <a:pt x="566" y="371"/>
                    <a:pt x="580" y="345"/>
                    <a:pt x="577" y="338"/>
                  </a:cubicBezTo>
                  <a:cubicBezTo>
                    <a:pt x="574" y="330"/>
                    <a:pt x="588" y="310"/>
                    <a:pt x="584" y="301"/>
                  </a:cubicBezTo>
                  <a:cubicBezTo>
                    <a:pt x="580" y="292"/>
                    <a:pt x="587" y="265"/>
                    <a:pt x="595" y="249"/>
                  </a:cubicBezTo>
                  <a:cubicBezTo>
                    <a:pt x="598" y="241"/>
                    <a:pt x="603" y="218"/>
                    <a:pt x="607" y="198"/>
                  </a:cubicBezTo>
                  <a:cubicBezTo>
                    <a:pt x="610" y="179"/>
                    <a:pt x="613" y="162"/>
                    <a:pt x="613" y="162"/>
                  </a:cubicBezTo>
                  <a:cubicBezTo>
                    <a:pt x="521" y="88"/>
                    <a:pt x="521" y="88"/>
                    <a:pt x="521" y="88"/>
                  </a:cubicBezTo>
                  <a:cubicBezTo>
                    <a:pt x="292" y="28"/>
                    <a:pt x="292" y="28"/>
                    <a:pt x="292" y="28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123" y="132"/>
                    <a:pt x="123" y="132"/>
                    <a:pt x="123" y="132"/>
                  </a:cubicBezTo>
                  <a:cubicBezTo>
                    <a:pt x="117" y="142"/>
                    <a:pt x="111" y="152"/>
                    <a:pt x="106" y="162"/>
                  </a:cubicBezTo>
                  <a:cubicBezTo>
                    <a:pt x="100" y="176"/>
                    <a:pt x="94" y="191"/>
                    <a:pt x="95" y="201"/>
                  </a:cubicBezTo>
                  <a:cubicBezTo>
                    <a:pt x="96" y="213"/>
                    <a:pt x="94" y="225"/>
                    <a:pt x="87" y="235"/>
                  </a:cubicBezTo>
                  <a:cubicBezTo>
                    <a:pt x="87" y="235"/>
                    <a:pt x="37" y="393"/>
                    <a:pt x="38" y="439"/>
                  </a:cubicBezTo>
                  <a:cubicBezTo>
                    <a:pt x="39" y="484"/>
                    <a:pt x="21" y="584"/>
                    <a:pt x="21" y="584"/>
                  </a:cubicBezTo>
                  <a:cubicBezTo>
                    <a:pt x="21" y="584"/>
                    <a:pt x="0" y="648"/>
                    <a:pt x="12" y="667"/>
                  </a:cubicBezTo>
                </a:path>
              </a:pathLst>
            </a:custGeom>
            <a:solidFill>
              <a:srgbClr val="CEDD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12890086" y="1503058"/>
              <a:ext cx="452438" cy="447675"/>
            </a:xfrm>
            <a:custGeom>
              <a:rect b="b" l="l" r="r" t="t"/>
              <a:pathLst>
                <a:path extrusionOk="0" h="305" w="307">
                  <a:moveTo>
                    <a:pt x="62" y="305"/>
                  </a:moveTo>
                  <a:cubicBezTo>
                    <a:pt x="66" y="303"/>
                    <a:pt x="307" y="204"/>
                    <a:pt x="274" y="184"/>
                  </a:cubicBezTo>
                  <a:cubicBezTo>
                    <a:pt x="254" y="172"/>
                    <a:pt x="230" y="122"/>
                    <a:pt x="213" y="83"/>
                  </a:cubicBezTo>
                  <a:cubicBezTo>
                    <a:pt x="202" y="56"/>
                    <a:pt x="194" y="34"/>
                    <a:pt x="194" y="34"/>
                  </a:cubicBezTo>
                  <a:cubicBezTo>
                    <a:pt x="194" y="34"/>
                    <a:pt x="0" y="0"/>
                    <a:pt x="69" y="118"/>
                  </a:cubicBezTo>
                  <a:cubicBezTo>
                    <a:pt x="80" y="136"/>
                    <a:pt x="88" y="156"/>
                    <a:pt x="94" y="177"/>
                  </a:cubicBezTo>
                  <a:cubicBezTo>
                    <a:pt x="114" y="258"/>
                    <a:pt x="64" y="303"/>
                    <a:pt x="62" y="305"/>
                  </a:cubicBezTo>
                </a:path>
              </a:pathLst>
            </a:custGeom>
            <a:solidFill>
              <a:srgbClr val="FEC2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13026611" y="1636408"/>
              <a:ext cx="173038" cy="127000"/>
            </a:xfrm>
            <a:custGeom>
              <a:rect b="b" l="l" r="r" t="t"/>
              <a:pathLst>
                <a:path extrusionOk="0" h="86" w="117">
                  <a:moveTo>
                    <a:pt x="116" y="0"/>
                  </a:moveTo>
                  <a:cubicBezTo>
                    <a:pt x="116" y="0"/>
                    <a:pt x="115" y="1"/>
                    <a:pt x="115" y="1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95" y="46"/>
                    <a:pt x="51" y="78"/>
                    <a:pt x="0" y="81"/>
                  </a:cubicBezTo>
                  <a:cubicBezTo>
                    <a:pt x="0" y="83"/>
                    <a:pt x="0" y="84"/>
                    <a:pt x="1" y="86"/>
                  </a:cubicBezTo>
                  <a:cubicBezTo>
                    <a:pt x="51" y="82"/>
                    <a:pt x="95" y="51"/>
                    <a:pt x="115" y="5"/>
                  </a:cubicBezTo>
                  <a:cubicBezTo>
                    <a:pt x="116" y="4"/>
                    <a:pt x="116" y="3"/>
                    <a:pt x="117" y="2"/>
                  </a:cubicBezTo>
                  <a:cubicBezTo>
                    <a:pt x="116" y="1"/>
                    <a:pt x="116" y="0"/>
                    <a:pt x="116" y="0"/>
                  </a:cubicBezTo>
                </a:path>
              </a:pathLst>
            </a:custGeom>
            <a:solidFill>
              <a:srgbClr val="E4AEA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12815474" y="1358595"/>
              <a:ext cx="398463" cy="398463"/>
            </a:xfrm>
            <a:custGeom>
              <a:rect b="b" l="l" r="r" t="t"/>
              <a:pathLst>
                <a:path extrusionOk="0" h="271" w="271">
                  <a:moveTo>
                    <a:pt x="0" y="135"/>
                  </a:moveTo>
                  <a:cubicBezTo>
                    <a:pt x="0" y="210"/>
                    <a:pt x="61" y="271"/>
                    <a:pt x="135" y="271"/>
                  </a:cubicBezTo>
                  <a:cubicBezTo>
                    <a:pt x="210" y="270"/>
                    <a:pt x="271" y="210"/>
                    <a:pt x="271" y="135"/>
                  </a:cubicBezTo>
                  <a:cubicBezTo>
                    <a:pt x="271" y="60"/>
                    <a:pt x="210" y="0"/>
                    <a:pt x="135" y="0"/>
                  </a:cubicBezTo>
                  <a:cubicBezTo>
                    <a:pt x="75" y="0"/>
                    <a:pt x="22" y="40"/>
                    <a:pt x="5" y="98"/>
                  </a:cubicBezTo>
                  <a:cubicBezTo>
                    <a:pt x="2" y="110"/>
                    <a:pt x="0" y="123"/>
                    <a:pt x="0" y="135"/>
                  </a:cubicBezTo>
                </a:path>
              </a:pathLst>
            </a:custGeom>
            <a:solidFill>
              <a:srgbClr val="FEC2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12623386" y="3092145"/>
              <a:ext cx="3175" cy="6350"/>
            </a:xfrm>
            <a:custGeom>
              <a:rect b="b" l="l" r="r" t="t"/>
              <a:pathLst>
                <a:path extrusionOk="0" h="4" w="2">
                  <a:moveTo>
                    <a:pt x="2" y="0"/>
                  </a:moveTo>
                  <a:cubicBezTo>
                    <a:pt x="2" y="1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2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4B62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12623386" y="2952445"/>
              <a:ext cx="166688" cy="239713"/>
            </a:xfrm>
            <a:custGeom>
              <a:rect b="b" l="l" r="r" t="t"/>
              <a:pathLst>
                <a:path extrusionOk="0" h="164" w="114">
                  <a:moveTo>
                    <a:pt x="114" y="0"/>
                  </a:moveTo>
                  <a:cubicBezTo>
                    <a:pt x="114" y="0"/>
                    <a:pt x="75" y="116"/>
                    <a:pt x="80" y="145"/>
                  </a:cubicBezTo>
                  <a:cubicBezTo>
                    <a:pt x="81" y="152"/>
                    <a:pt x="78" y="155"/>
                    <a:pt x="73" y="155"/>
                  </a:cubicBezTo>
                  <a:cubicBezTo>
                    <a:pt x="56" y="155"/>
                    <a:pt x="18" y="129"/>
                    <a:pt x="18" y="129"/>
                  </a:cubicBezTo>
                  <a:cubicBezTo>
                    <a:pt x="18" y="129"/>
                    <a:pt x="13" y="109"/>
                    <a:pt x="2" y="96"/>
                  </a:cubicBezTo>
                  <a:cubicBezTo>
                    <a:pt x="2" y="97"/>
                    <a:pt x="1" y="99"/>
                    <a:pt x="0" y="100"/>
                  </a:cubicBezTo>
                  <a:cubicBezTo>
                    <a:pt x="15" y="113"/>
                    <a:pt x="20" y="137"/>
                    <a:pt x="20" y="137"/>
                  </a:cubicBezTo>
                  <a:cubicBezTo>
                    <a:pt x="20" y="137"/>
                    <a:pt x="58" y="164"/>
                    <a:pt x="75" y="164"/>
                  </a:cubicBezTo>
                  <a:cubicBezTo>
                    <a:pt x="80" y="164"/>
                    <a:pt x="83" y="161"/>
                    <a:pt x="82" y="154"/>
                  </a:cubicBezTo>
                  <a:cubicBezTo>
                    <a:pt x="78" y="130"/>
                    <a:pt x="105" y="44"/>
                    <a:pt x="114" y="17"/>
                  </a:cubicBezTo>
                  <a:cubicBezTo>
                    <a:pt x="114" y="0"/>
                    <a:pt x="114" y="0"/>
                    <a:pt x="114" y="0"/>
                  </a:cubicBezTo>
                </a:path>
              </a:pathLst>
            </a:custGeom>
            <a:solidFill>
              <a:srgbClr val="B9C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13359986" y="3141358"/>
              <a:ext cx="1588" cy="9525"/>
            </a:xfrm>
            <a:custGeom>
              <a:rect b="b" l="l" r="r" t="t"/>
              <a:pathLst>
                <a:path extrusionOk="0" h="7" w="1">
                  <a:moveTo>
                    <a:pt x="1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0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4B62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12786899" y="3081033"/>
              <a:ext cx="574675" cy="115888"/>
            </a:xfrm>
            <a:custGeom>
              <a:rect b="b" l="l" r="r" t="t"/>
              <a:pathLst>
                <a:path extrusionOk="0" h="79" w="390">
                  <a:moveTo>
                    <a:pt x="333" y="0"/>
                  </a:moveTo>
                  <a:cubicBezTo>
                    <a:pt x="333" y="0"/>
                    <a:pt x="242" y="29"/>
                    <a:pt x="226" y="45"/>
                  </a:cubicBezTo>
                  <a:cubicBezTo>
                    <a:pt x="212" y="60"/>
                    <a:pt x="24" y="69"/>
                    <a:pt x="0" y="7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213" y="69"/>
                    <a:pt x="229" y="54"/>
                  </a:cubicBezTo>
                  <a:cubicBezTo>
                    <a:pt x="244" y="38"/>
                    <a:pt x="335" y="9"/>
                    <a:pt x="335" y="9"/>
                  </a:cubicBezTo>
                  <a:cubicBezTo>
                    <a:pt x="335" y="9"/>
                    <a:pt x="363" y="31"/>
                    <a:pt x="389" y="48"/>
                  </a:cubicBezTo>
                  <a:cubicBezTo>
                    <a:pt x="389" y="48"/>
                    <a:pt x="389" y="48"/>
                    <a:pt x="389" y="48"/>
                  </a:cubicBezTo>
                  <a:cubicBezTo>
                    <a:pt x="389" y="46"/>
                    <a:pt x="389" y="43"/>
                    <a:pt x="390" y="41"/>
                  </a:cubicBezTo>
                  <a:cubicBezTo>
                    <a:pt x="363" y="24"/>
                    <a:pt x="333" y="0"/>
                    <a:pt x="333" y="0"/>
                  </a:cubicBezTo>
                </a:path>
              </a:pathLst>
            </a:custGeom>
            <a:solidFill>
              <a:srgbClr val="B9C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12578936" y="1684033"/>
              <a:ext cx="855663" cy="1524000"/>
            </a:xfrm>
            <a:custGeom>
              <a:rect b="b" l="l" r="r" t="t"/>
              <a:pathLst>
                <a:path extrusionOk="0" h="1037" w="582">
                  <a:moveTo>
                    <a:pt x="23" y="951"/>
                  </a:moveTo>
                  <a:cubicBezTo>
                    <a:pt x="41" y="962"/>
                    <a:pt x="48" y="992"/>
                    <a:pt x="48" y="992"/>
                  </a:cubicBezTo>
                  <a:cubicBezTo>
                    <a:pt x="48" y="992"/>
                    <a:pt x="114" y="1037"/>
                    <a:pt x="110" y="1008"/>
                  </a:cubicBezTo>
                  <a:cubicBezTo>
                    <a:pt x="105" y="979"/>
                    <a:pt x="144" y="863"/>
                    <a:pt x="144" y="863"/>
                  </a:cubicBezTo>
                  <a:cubicBezTo>
                    <a:pt x="140" y="1022"/>
                    <a:pt x="140" y="1022"/>
                    <a:pt x="140" y="1022"/>
                  </a:cubicBezTo>
                  <a:cubicBezTo>
                    <a:pt x="140" y="1022"/>
                    <a:pt x="353" y="1012"/>
                    <a:pt x="368" y="996"/>
                  </a:cubicBezTo>
                  <a:cubicBezTo>
                    <a:pt x="384" y="980"/>
                    <a:pt x="475" y="951"/>
                    <a:pt x="475" y="951"/>
                  </a:cubicBezTo>
                  <a:cubicBezTo>
                    <a:pt x="475" y="951"/>
                    <a:pt x="554" y="1014"/>
                    <a:pt x="568" y="1008"/>
                  </a:cubicBezTo>
                  <a:cubicBezTo>
                    <a:pt x="582" y="1003"/>
                    <a:pt x="543" y="895"/>
                    <a:pt x="543" y="895"/>
                  </a:cubicBezTo>
                  <a:cubicBezTo>
                    <a:pt x="502" y="265"/>
                    <a:pt x="502" y="265"/>
                    <a:pt x="502" y="265"/>
                  </a:cubicBezTo>
                  <a:cubicBezTo>
                    <a:pt x="502" y="265"/>
                    <a:pt x="513" y="77"/>
                    <a:pt x="496" y="71"/>
                  </a:cubicBezTo>
                  <a:cubicBezTo>
                    <a:pt x="493" y="70"/>
                    <a:pt x="491" y="68"/>
                    <a:pt x="489" y="66"/>
                  </a:cubicBezTo>
                  <a:cubicBezTo>
                    <a:pt x="478" y="56"/>
                    <a:pt x="475" y="36"/>
                    <a:pt x="474" y="20"/>
                  </a:cubicBezTo>
                  <a:cubicBezTo>
                    <a:pt x="473" y="0"/>
                    <a:pt x="446" y="10"/>
                    <a:pt x="446" y="10"/>
                  </a:cubicBezTo>
                  <a:cubicBezTo>
                    <a:pt x="462" y="30"/>
                    <a:pt x="462" y="30"/>
                    <a:pt x="462" y="30"/>
                  </a:cubicBezTo>
                  <a:cubicBezTo>
                    <a:pt x="324" y="113"/>
                    <a:pt x="324" y="113"/>
                    <a:pt x="324" y="113"/>
                  </a:cubicBezTo>
                  <a:cubicBezTo>
                    <a:pt x="323" y="114"/>
                    <a:pt x="323" y="114"/>
                    <a:pt x="323" y="114"/>
                  </a:cubicBezTo>
                  <a:cubicBezTo>
                    <a:pt x="318" y="111"/>
                    <a:pt x="312" y="109"/>
                    <a:pt x="306" y="107"/>
                  </a:cubicBezTo>
                  <a:cubicBezTo>
                    <a:pt x="294" y="102"/>
                    <a:pt x="278" y="97"/>
                    <a:pt x="267" y="102"/>
                  </a:cubicBezTo>
                  <a:cubicBezTo>
                    <a:pt x="262" y="105"/>
                    <a:pt x="256" y="109"/>
                    <a:pt x="253" y="115"/>
                  </a:cubicBezTo>
                  <a:cubicBezTo>
                    <a:pt x="245" y="127"/>
                    <a:pt x="239" y="139"/>
                    <a:pt x="234" y="153"/>
                  </a:cubicBezTo>
                  <a:cubicBezTo>
                    <a:pt x="184" y="237"/>
                    <a:pt x="184" y="237"/>
                    <a:pt x="184" y="237"/>
                  </a:cubicBezTo>
                  <a:cubicBezTo>
                    <a:pt x="184" y="237"/>
                    <a:pt x="159" y="349"/>
                    <a:pt x="159" y="354"/>
                  </a:cubicBezTo>
                  <a:cubicBezTo>
                    <a:pt x="159" y="358"/>
                    <a:pt x="151" y="460"/>
                    <a:pt x="142" y="471"/>
                  </a:cubicBezTo>
                  <a:cubicBezTo>
                    <a:pt x="133" y="482"/>
                    <a:pt x="124" y="538"/>
                    <a:pt x="128" y="554"/>
                  </a:cubicBezTo>
                  <a:cubicBezTo>
                    <a:pt x="131" y="571"/>
                    <a:pt x="122" y="633"/>
                    <a:pt x="122" y="633"/>
                  </a:cubicBezTo>
                  <a:cubicBezTo>
                    <a:pt x="86" y="663"/>
                    <a:pt x="67" y="765"/>
                    <a:pt x="67" y="765"/>
                  </a:cubicBezTo>
                  <a:cubicBezTo>
                    <a:pt x="67" y="765"/>
                    <a:pt x="9" y="880"/>
                    <a:pt x="4" y="893"/>
                  </a:cubicBezTo>
                  <a:cubicBezTo>
                    <a:pt x="0" y="906"/>
                    <a:pt x="6" y="940"/>
                    <a:pt x="23" y="9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13234574" y="1703083"/>
              <a:ext cx="11113" cy="20638"/>
            </a:xfrm>
            <a:custGeom>
              <a:rect b="b" l="l" r="r" t="t"/>
              <a:pathLst>
                <a:path extrusionOk="0" h="14" w="7">
                  <a:moveTo>
                    <a:pt x="3" y="0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5" y="8"/>
                    <a:pt x="7" y="11"/>
                    <a:pt x="7" y="14"/>
                  </a:cubicBezTo>
                  <a:cubicBezTo>
                    <a:pt x="7" y="10"/>
                    <a:pt x="7" y="6"/>
                    <a:pt x="5" y="3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E4AEA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13055186" y="1703083"/>
              <a:ext cx="242888" cy="225425"/>
            </a:xfrm>
            <a:custGeom>
              <a:rect b="b" l="l" r="r" t="t"/>
              <a:pathLst>
                <a:path extrusionOk="0" h="153" w="165">
                  <a:moveTo>
                    <a:pt x="163" y="55"/>
                  </a:moveTo>
                  <a:cubicBezTo>
                    <a:pt x="53" y="148"/>
                    <a:pt x="53" y="148"/>
                    <a:pt x="53" y="148"/>
                  </a:cubicBezTo>
                  <a:cubicBezTo>
                    <a:pt x="53" y="148"/>
                    <a:pt x="17" y="123"/>
                    <a:pt x="2" y="103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14" y="125"/>
                    <a:pt x="53" y="153"/>
                    <a:pt x="53" y="153"/>
                  </a:cubicBezTo>
                  <a:cubicBezTo>
                    <a:pt x="165" y="58"/>
                    <a:pt x="165" y="58"/>
                    <a:pt x="165" y="58"/>
                  </a:cubicBezTo>
                  <a:cubicBezTo>
                    <a:pt x="165" y="58"/>
                    <a:pt x="165" y="58"/>
                    <a:pt x="165" y="58"/>
                  </a:cubicBezTo>
                  <a:cubicBezTo>
                    <a:pt x="164" y="57"/>
                    <a:pt x="163" y="56"/>
                    <a:pt x="163" y="55"/>
                  </a:cubicBezTo>
                  <a:moveTo>
                    <a:pt x="125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6" y="2"/>
                    <a:pt x="126" y="1"/>
                    <a:pt x="125" y="1"/>
                  </a:cubicBezTo>
                  <a:cubicBezTo>
                    <a:pt x="125" y="0"/>
                    <a:pt x="125" y="0"/>
                    <a:pt x="125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13055186" y="1684033"/>
              <a:ext cx="242888" cy="236538"/>
            </a:xfrm>
            <a:custGeom>
              <a:rect b="b" l="l" r="r" t="t"/>
              <a:pathLst>
                <a:path extrusionOk="0" h="161" w="165">
                  <a:moveTo>
                    <a:pt x="0" y="113"/>
                  </a:moveTo>
                  <a:cubicBezTo>
                    <a:pt x="14" y="133"/>
                    <a:pt x="53" y="161"/>
                    <a:pt x="53" y="161"/>
                  </a:cubicBezTo>
                  <a:cubicBezTo>
                    <a:pt x="165" y="66"/>
                    <a:pt x="165" y="66"/>
                    <a:pt x="165" y="66"/>
                  </a:cubicBezTo>
                  <a:cubicBezTo>
                    <a:pt x="154" y="56"/>
                    <a:pt x="151" y="36"/>
                    <a:pt x="150" y="20"/>
                  </a:cubicBezTo>
                  <a:cubicBezTo>
                    <a:pt x="149" y="0"/>
                    <a:pt x="122" y="10"/>
                    <a:pt x="122" y="1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31" y="21"/>
                    <a:pt x="130" y="33"/>
                    <a:pt x="122" y="39"/>
                  </a:cubicBezTo>
                  <a:cubicBezTo>
                    <a:pt x="122" y="39"/>
                    <a:pt x="121" y="39"/>
                    <a:pt x="120" y="40"/>
                  </a:cubicBezTo>
                  <a:cubicBezTo>
                    <a:pt x="0" y="113"/>
                    <a:pt x="0" y="113"/>
                    <a:pt x="0" y="1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13052011" y="1849133"/>
              <a:ext cx="3175" cy="1588"/>
            </a:xfrm>
            <a:custGeom>
              <a:rect b="b" l="l" r="r" t="t"/>
              <a:pathLst>
                <a:path extrusionOk="0" h="1" w="2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solidFill>
              <a:srgbClr val="E4AEA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12986924" y="1849133"/>
              <a:ext cx="71438" cy="66675"/>
            </a:xfrm>
            <a:custGeom>
              <a:rect b="b" l="l" r="r" t="t"/>
              <a:pathLst>
                <a:path extrusionOk="0" h="45" w="48">
                  <a:moveTo>
                    <a:pt x="46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36" y="11"/>
                    <a:pt x="25" y="26"/>
                    <a:pt x="26" y="36"/>
                  </a:cubicBezTo>
                  <a:cubicBezTo>
                    <a:pt x="26" y="38"/>
                    <a:pt x="26" y="38"/>
                    <a:pt x="25" y="38"/>
                  </a:cubicBezTo>
                  <a:cubicBezTo>
                    <a:pt x="21" y="38"/>
                    <a:pt x="11" y="30"/>
                    <a:pt x="1" y="19"/>
                  </a:cubicBezTo>
                  <a:cubicBezTo>
                    <a:pt x="1" y="20"/>
                    <a:pt x="0" y="21"/>
                    <a:pt x="0" y="22"/>
                  </a:cubicBezTo>
                  <a:cubicBezTo>
                    <a:pt x="10" y="34"/>
                    <a:pt x="23" y="45"/>
                    <a:pt x="27" y="45"/>
                  </a:cubicBezTo>
                  <a:cubicBezTo>
                    <a:pt x="28" y="45"/>
                    <a:pt x="28" y="44"/>
                    <a:pt x="28" y="42"/>
                  </a:cubicBezTo>
                  <a:cubicBezTo>
                    <a:pt x="27" y="33"/>
                    <a:pt x="39" y="13"/>
                    <a:pt x="48" y="2"/>
                  </a:cubicBezTo>
                  <a:cubicBezTo>
                    <a:pt x="47" y="2"/>
                    <a:pt x="47" y="1"/>
                    <a:pt x="4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13055186" y="1849133"/>
              <a:ext cx="4763" cy="3175"/>
            </a:xfrm>
            <a:custGeom>
              <a:rect b="b" l="l" r="r" t="t"/>
              <a:pathLst>
                <a:path extrusionOk="0" h="2" w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12975811" y="1836433"/>
              <a:ext cx="77788" cy="80963"/>
            </a:xfrm>
            <a:custGeom>
              <a:rect b="b" l="l" r="r" t="t"/>
              <a:pathLst>
                <a:path extrusionOk="0" h="55" w="53">
                  <a:moveTo>
                    <a:pt x="0" y="18"/>
                  </a:moveTo>
                  <a:cubicBezTo>
                    <a:pt x="14" y="35"/>
                    <a:pt x="35" y="55"/>
                    <a:pt x="34" y="45"/>
                  </a:cubicBezTo>
                  <a:cubicBezTo>
                    <a:pt x="33" y="35"/>
                    <a:pt x="45" y="19"/>
                    <a:pt x="53" y="9"/>
                  </a:cubicBezTo>
                  <a:cubicBezTo>
                    <a:pt x="41" y="4"/>
                    <a:pt x="25" y="0"/>
                    <a:pt x="14" y="4"/>
                  </a:cubicBezTo>
                  <a:cubicBezTo>
                    <a:pt x="9" y="7"/>
                    <a:pt x="4" y="12"/>
                    <a:pt x="0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13015499" y="1971370"/>
              <a:ext cx="26988" cy="26988"/>
            </a:xfrm>
            <a:prstGeom prst="ellipse">
              <a:avLst/>
            </a:prstGeom>
            <a:solidFill>
              <a:srgbClr val="FF71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12917074" y="2323795"/>
              <a:ext cx="26988" cy="25400"/>
            </a:xfrm>
            <a:prstGeom prst="ellipse">
              <a:avLst/>
            </a:prstGeom>
            <a:solidFill>
              <a:srgbClr val="FF71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12805949" y="2679395"/>
              <a:ext cx="25400" cy="26988"/>
            </a:xfrm>
            <a:prstGeom prst="ellipse">
              <a:avLst/>
            </a:prstGeom>
            <a:solidFill>
              <a:srgbClr val="FF71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2802774" y="3068333"/>
              <a:ext cx="23813" cy="25400"/>
            </a:xfrm>
            <a:prstGeom prst="ellipse">
              <a:avLst/>
            </a:prstGeom>
            <a:solidFill>
              <a:srgbClr val="FF71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2958349" y="2138058"/>
              <a:ext cx="26988" cy="26988"/>
            </a:xfrm>
            <a:prstGeom prst="ellipse">
              <a:avLst/>
            </a:prstGeom>
            <a:solidFill>
              <a:srgbClr val="FF71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2869449" y="2500008"/>
              <a:ext cx="26988" cy="25400"/>
            </a:xfrm>
            <a:prstGeom prst="ellipse">
              <a:avLst/>
            </a:prstGeom>
            <a:solidFill>
              <a:srgbClr val="FF71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2785311" y="2855608"/>
              <a:ext cx="25400" cy="25400"/>
            </a:xfrm>
            <a:prstGeom prst="ellipse">
              <a:avLst/>
            </a:prstGeom>
            <a:solidFill>
              <a:srgbClr val="FF71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2804361" y="3111195"/>
              <a:ext cx="25400" cy="26988"/>
            </a:xfrm>
            <a:prstGeom prst="ellipse">
              <a:avLst/>
            </a:prstGeom>
            <a:solidFill>
              <a:srgbClr val="FF718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3301249" y="1784045"/>
              <a:ext cx="4763" cy="3175"/>
            </a:xfrm>
            <a:custGeom>
              <a:rect b="b" l="l" r="r" t="t"/>
              <a:pathLst>
                <a:path extrusionOk="0" h="2" w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1"/>
                    <a:pt x="3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solidFill>
              <a:srgbClr val="4B62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3012324" y="1784045"/>
              <a:ext cx="293688" cy="1295400"/>
            </a:xfrm>
            <a:custGeom>
              <a:rect b="b" l="l" r="r" t="t"/>
              <a:pathLst>
                <a:path extrusionOk="0" h="882" w="199">
                  <a:moveTo>
                    <a:pt x="0" y="634"/>
                  </a:moveTo>
                  <a:cubicBezTo>
                    <a:pt x="15" y="701"/>
                    <a:pt x="77" y="854"/>
                    <a:pt x="114" y="875"/>
                  </a:cubicBezTo>
                  <a:cubicBezTo>
                    <a:pt x="122" y="880"/>
                    <a:pt x="134" y="882"/>
                    <a:pt x="146" y="882"/>
                  </a:cubicBezTo>
                  <a:cubicBezTo>
                    <a:pt x="147" y="882"/>
                    <a:pt x="148" y="882"/>
                    <a:pt x="149" y="882"/>
                  </a:cubicBezTo>
                  <a:cubicBezTo>
                    <a:pt x="137" y="882"/>
                    <a:pt x="126" y="880"/>
                    <a:pt x="118" y="875"/>
                  </a:cubicBezTo>
                  <a:cubicBezTo>
                    <a:pt x="82" y="854"/>
                    <a:pt x="20" y="702"/>
                    <a:pt x="4" y="635"/>
                  </a:cubicBezTo>
                  <a:cubicBezTo>
                    <a:pt x="3" y="635"/>
                    <a:pt x="1" y="634"/>
                    <a:pt x="0" y="634"/>
                  </a:cubicBezTo>
                  <a:moveTo>
                    <a:pt x="196" y="0"/>
                  </a:moveTo>
                  <a:cubicBezTo>
                    <a:pt x="194" y="0"/>
                    <a:pt x="194" y="2"/>
                    <a:pt x="194" y="3"/>
                  </a:cubicBezTo>
                  <a:cubicBezTo>
                    <a:pt x="194" y="3"/>
                    <a:pt x="194" y="3"/>
                    <a:pt x="194" y="3"/>
                  </a:cubicBezTo>
                  <a:cubicBezTo>
                    <a:pt x="194" y="3"/>
                    <a:pt x="194" y="3"/>
                    <a:pt x="194" y="3"/>
                  </a:cubicBezTo>
                  <a:cubicBezTo>
                    <a:pt x="194" y="3"/>
                    <a:pt x="194" y="4"/>
                    <a:pt x="194" y="4"/>
                  </a:cubicBezTo>
                  <a:cubicBezTo>
                    <a:pt x="194" y="4"/>
                    <a:pt x="120" y="164"/>
                    <a:pt x="103" y="194"/>
                  </a:cubicBezTo>
                  <a:cubicBezTo>
                    <a:pt x="86" y="223"/>
                    <a:pt x="46" y="356"/>
                    <a:pt x="32" y="390"/>
                  </a:cubicBezTo>
                  <a:cubicBezTo>
                    <a:pt x="25" y="407"/>
                    <a:pt x="16" y="454"/>
                    <a:pt x="8" y="500"/>
                  </a:cubicBezTo>
                  <a:cubicBezTo>
                    <a:pt x="10" y="500"/>
                    <a:pt x="11" y="500"/>
                    <a:pt x="13" y="500"/>
                  </a:cubicBezTo>
                  <a:cubicBezTo>
                    <a:pt x="20" y="453"/>
                    <a:pt x="30" y="407"/>
                    <a:pt x="37" y="390"/>
                  </a:cubicBezTo>
                  <a:cubicBezTo>
                    <a:pt x="50" y="356"/>
                    <a:pt x="90" y="223"/>
                    <a:pt x="107" y="194"/>
                  </a:cubicBezTo>
                  <a:cubicBezTo>
                    <a:pt x="124" y="164"/>
                    <a:pt x="198" y="4"/>
                    <a:pt x="198" y="4"/>
                  </a:cubicBezTo>
                  <a:cubicBezTo>
                    <a:pt x="198" y="4"/>
                    <a:pt x="198" y="3"/>
                    <a:pt x="199" y="2"/>
                  </a:cubicBezTo>
                  <a:cubicBezTo>
                    <a:pt x="198" y="1"/>
                    <a:pt x="197" y="0"/>
                    <a:pt x="196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13298074" y="1788808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3010736" y="1769758"/>
              <a:ext cx="574675" cy="1335088"/>
            </a:xfrm>
            <a:custGeom>
              <a:rect b="b" l="l" r="r" t="t"/>
              <a:pathLst>
                <a:path extrusionOk="0" h="909" w="390">
                  <a:moveTo>
                    <a:pt x="199" y="14"/>
                  </a:moveTo>
                  <a:cubicBezTo>
                    <a:pt x="199" y="14"/>
                    <a:pt x="198" y="0"/>
                    <a:pt x="217" y="23"/>
                  </a:cubicBezTo>
                  <a:cubicBezTo>
                    <a:pt x="236" y="46"/>
                    <a:pt x="273" y="66"/>
                    <a:pt x="273" y="66"/>
                  </a:cubicBezTo>
                  <a:cubicBezTo>
                    <a:pt x="273" y="66"/>
                    <a:pt x="355" y="124"/>
                    <a:pt x="359" y="150"/>
                  </a:cubicBezTo>
                  <a:cubicBezTo>
                    <a:pt x="364" y="177"/>
                    <a:pt x="390" y="293"/>
                    <a:pt x="376" y="331"/>
                  </a:cubicBezTo>
                  <a:cubicBezTo>
                    <a:pt x="362" y="369"/>
                    <a:pt x="255" y="554"/>
                    <a:pt x="255" y="554"/>
                  </a:cubicBezTo>
                  <a:cubicBezTo>
                    <a:pt x="255" y="554"/>
                    <a:pt x="283" y="587"/>
                    <a:pt x="276" y="626"/>
                  </a:cubicBezTo>
                  <a:cubicBezTo>
                    <a:pt x="270" y="665"/>
                    <a:pt x="262" y="719"/>
                    <a:pt x="265" y="731"/>
                  </a:cubicBezTo>
                  <a:cubicBezTo>
                    <a:pt x="269" y="743"/>
                    <a:pt x="261" y="773"/>
                    <a:pt x="273" y="783"/>
                  </a:cubicBezTo>
                  <a:cubicBezTo>
                    <a:pt x="286" y="793"/>
                    <a:pt x="299" y="811"/>
                    <a:pt x="260" y="835"/>
                  </a:cubicBezTo>
                  <a:cubicBezTo>
                    <a:pt x="260" y="835"/>
                    <a:pt x="253" y="855"/>
                    <a:pt x="259" y="859"/>
                  </a:cubicBezTo>
                  <a:cubicBezTo>
                    <a:pt x="266" y="864"/>
                    <a:pt x="161" y="909"/>
                    <a:pt x="119" y="885"/>
                  </a:cubicBezTo>
                  <a:cubicBezTo>
                    <a:pt x="78" y="861"/>
                    <a:pt x="3" y="665"/>
                    <a:pt x="2" y="622"/>
                  </a:cubicBezTo>
                  <a:cubicBezTo>
                    <a:pt x="0" y="578"/>
                    <a:pt x="24" y="434"/>
                    <a:pt x="38" y="400"/>
                  </a:cubicBezTo>
                  <a:cubicBezTo>
                    <a:pt x="51" y="366"/>
                    <a:pt x="91" y="233"/>
                    <a:pt x="108" y="204"/>
                  </a:cubicBezTo>
                  <a:cubicBezTo>
                    <a:pt x="125" y="174"/>
                    <a:pt x="199" y="14"/>
                    <a:pt x="199" y="14"/>
                  </a:cubicBezTo>
                </a:path>
              </a:pathLst>
            </a:custGeom>
            <a:solidFill>
              <a:srgbClr val="4C49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13256799" y="1974545"/>
              <a:ext cx="90488" cy="169863"/>
            </a:xfrm>
            <a:custGeom>
              <a:rect b="b" l="l" r="r" t="t"/>
              <a:pathLst>
                <a:path extrusionOk="0" h="116" w="62">
                  <a:moveTo>
                    <a:pt x="2" y="103"/>
                  </a:moveTo>
                  <a:cubicBezTo>
                    <a:pt x="1" y="108"/>
                    <a:pt x="0" y="112"/>
                    <a:pt x="1" y="116"/>
                  </a:cubicBezTo>
                  <a:cubicBezTo>
                    <a:pt x="1" y="116"/>
                    <a:pt x="1" y="111"/>
                    <a:pt x="2" y="103"/>
                  </a:cubicBezTo>
                  <a:moveTo>
                    <a:pt x="62" y="0"/>
                  </a:moveTo>
                  <a:cubicBezTo>
                    <a:pt x="16" y="30"/>
                    <a:pt x="5" y="79"/>
                    <a:pt x="2" y="103"/>
                  </a:cubicBezTo>
                  <a:cubicBezTo>
                    <a:pt x="10" y="57"/>
                    <a:pt x="62" y="0"/>
                    <a:pt x="62" y="0"/>
                  </a:cubicBezTo>
                </a:path>
              </a:pathLst>
            </a:custGeom>
            <a:solidFill>
              <a:srgbClr val="4442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3112336" y="2144408"/>
              <a:ext cx="106363" cy="366713"/>
            </a:xfrm>
            <a:custGeom>
              <a:rect b="b" l="l" r="r" t="t"/>
              <a:pathLst>
                <a:path extrusionOk="0" h="250" w="72">
                  <a:moveTo>
                    <a:pt x="72" y="0"/>
                  </a:moveTo>
                  <a:cubicBezTo>
                    <a:pt x="72" y="0"/>
                    <a:pt x="20" y="113"/>
                    <a:pt x="17" y="143"/>
                  </a:cubicBezTo>
                  <a:cubicBezTo>
                    <a:pt x="15" y="169"/>
                    <a:pt x="3" y="231"/>
                    <a:pt x="0" y="250"/>
                  </a:cubicBezTo>
                  <a:cubicBezTo>
                    <a:pt x="4" y="249"/>
                    <a:pt x="6" y="249"/>
                    <a:pt x="8" y="248"/>
                  </a:cubicBezTo>
                  <a:cubicBezTo>
                    <a:pt x="9" y="246"/>
                    <a:pt x="12" y="245"/>
                    <a:pt x="14" y="245"/>
                  </a:cubicBezTo>
                  <a:cubicBezTo>
                    <a:pt x="15" y="245"/>
                    <a:pt x="15" y="245"/>
                    <a:pt x="16" y="246"/>
                  </a:cubicBezTo>
                  <a:cubicBezTo>
                    <a:pt x="17" y="245"/>
                    <a:pt x="18" y="245"/>
                    <a:pt x="18" y="245"/>
                  </a:cubicBezTo>
                  <a:cubicBezTo>
                    <a:pt x="20" y="245"/>
                    <a:pt x="21" y="246"/>
                    <a:pt x="22" y="246"/>
                  </a:cubicBezTo>
                  <a:cubicBezTo>
                    <a:pt x="26" y="227"/>
                    <a:pt x="33" y="196"/>
                    <a:pt x="31" y="182"/>
                  </a:cubicBezTo>
                  <a:cubicBezTo>
                    <a:pt x="29" y="162"/>
                    <a:pt x="72" y="2"/>
                    <a:pt x="72" y="0"/>
                  </a:cubicBezTo>
                </a:path>
              </a:pathLst>
            </a:custGeom>
            <a:solidFill>
              <a:srgbClr val="4442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13193299" y="2814333"/>
              <a:ext cx="149225" cy="179388"/>
            </a:xfrm>
            <a:custGeom>
              <a:rect b="b" l="l" r="r" t="t"/>
              <a:pathLst>
                <a:path extrusionOk="0" h="123" w="101">
                  <a:moveTo>
                    <a:pt x="0" y="0"/>
                  </a:moveTo>
                  <a:cubicBezTo>
                    <a:pt x="0" y="0"/>
                    <a:pt x="42" y="123"/>
                    <a:pt x="71" y="123"/>
                  </a:cubicBezTo>
                  <a:cubicBezTo>
                    <a:pt x="71" y="123"/>
                    <a:pt x="72" y="123"/>
                    <a:pt x="73" y="123"/>
                  </a:cubicBezTo>
                  <a:cubicBezTo>
                    <a:pt x="101" y="115"/>
                    <a:pt x="1" y="2"/>
                    <a:pt x="0" y="0"/>
                  </a:cubicBezTo>
                </a:path>
              </a:pathLst>
            </a:custGeom>
            <a:solidFill>
              <a:srgbClr val="4442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3313949" y="2771470"/>
              <a:ext cx="66675" cy="119063"/>
            </a:xfrm>
            <a:custGeom>
              <a:rect b="b" l="l" r="r" t="t"/>
              <a:pathLst>
                <a:path extrusionOk="0" h="81" w="45">
                  <a:moveTo>
                    <a:pt x="44" y="56"/>
                  </a:moveTo>
                  <a:cubicBezTo>
                    <a:pt x="43" y="56"/>
                    <a:pt x="41" y="58"/>
                    <a:pt x="39" y="62"/>
                  </a:cubicBezTo>
                  <a:cubicBezTo>
                    <a:pt x="40" y="63"/>
                    <a:pt x="41" y="63"/>
                    <a:pt x="42" y="63"/>
                  </a:cubicBezTo>
                  <a:cubicBezTo>
                    <a:pt x="43" y="63"/>
                    <a:pt x="44" y="62"/>
                    <a:pt x="44" y="60"/>
                  </a:cubicBezTo>
                  <a:cubicBezTo>
                    <a:pt x="45" y="57"/>
                    <a:pt x="45" y="56"/>
                    <a:pt x="44" y="56"/>
                  </a:cubicBezTo>
                  <a:moveTo>
                    <a:pt x="0" y="0"/>
                  </a:moveTo>
                  <a:cubicBezTo>
                    <a:pt x="6" y="59"/>
                    <a:pt x="6" y="59"/>
                    <a:pt x="6" y="59"/>
                  </a:cubicBezTo>
                  <a:cubicBezTo>
                    <a:pt x="8" y="76"/>
                    <a:pt x="12" y="81"/>
                    <a:pt x="17" y="81"/>
                  </a:cubicBezTo>
                  <a:cubicBezTo>
                    <a:pt x="22" y="81"/>
                    <a:pt x="28" y="75"/>
                    <a:pt x="33" y="69"/>
                  </a:cubicBezTo>
                  <a:cubicBezTo>
                    <a:pt x="35" y="66"/>
                    <a:pt x="37" y="64"/>
                    <a:pt x="39" y="62"/>
                  </a:cubicBezTo>
                  <a:cubicBezTo>
                    <a:pt x="27" y="53"/>
                    <a:pt x="2" y="1"/>
                    <a:pt x="0" y="0"/>
                  </a:cubicBezTo>
                </a:path>
              </a:pathLst>
            </a:custGeom>
            <a:solidFill>
              <a:srgbClr val="4442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12764674" y="1818970"/>
              <a:ext cx="268288" cy="687388"/>
            </a:xfrm>
            <a:custGeom>
              <a:rect b="b" l="l" r="r" t="t"/>
              <a:pathLst>
                <a:path extrusionOk="0" h="468" w="183">
                  <a:moveTo>
                    <a:pt x="2" y="463"/>
                  </a:moveTo>
                  <a:cubicBezTo>
                    <a:pt x="1" y="464"/>
                    <a:pt x="1" y="466"/>
                    <a:pt x="0" y="468"/>
                  </a:cubicBezTo>
                  <a:cubicBezTo>
                    <a:pt x="1" y="468"/>
                    <a:pt x="2" y="468"/>
                    <a:pt x="2" y="467"/>
                  </a:cubicBezTo>
                  <a:cubicBezTo>
                    <a:pt x="2" y="466"/>
                    <a:pt x="2" y="464"/>
                    <a:pt x="2" y="463"/>
                  </a:cubicBezTo>
                  <a:moveTo>
                    <a:pt x="183" y="15"/>
                  </a:moveTo>
                  <a:cubicBezTo>
                    <a:pt x="183" y="15"/>
                    <a:pt x="183" y="15"/>
                    <a:pt x="182" y="15"/>
                  </a:cubicBezTo>
                  <a:cubicBezTo>
                    <a:pt x="182" y="15"/>
                    <a:pt x="182" y="15"/>
                    <a:pt x="182" y="15"/>
                  </a:cubicBezTo>
                  <a:cubicBezTo>
                    <a:pt x="183" y="15"/>
                    <a:pt x="183" y="15"/>
                    <a:pt x="183" y="15"/>
                  </a:cubicBezTo>
                  <a:moveTo>
                    <a:pt x="161" y="0"/>
                  </a:moveTo>
                  <a:cubicBezTo>
                    <a:pt x="161" y="0"/>
                    <a:pt x="161" y="0"/>
                    <a:pt x="160" y="0"/>
                  </a:cubicBezTo>
                  <a:cubicBezTo>
                    <a:pt x="168" y="0"/>
                    <a:pt x="174" y="2"/>
                    <a:pt x="178" y="3"/>
                  </a:cubicBezTo>
                  <a:cubicBezTo>
                    <a:pt x="174" y="2"/>
                    <a:pt x="168" y="0"/>
                    <a:pt x="161" y="0"/>
                  </a:cubicBezTo>
                </a:path>
              </a:pathLst>
            </a:custGeom>
            <a:solidFill>
              <a:srgbClr val="4B62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2766261" y="1841195"/>
              <a:ext cx="265113" cy="663575"/>
            </a:xfrm>
            <a:custGeom>
              <a:rect b="b" l="l" r="r" t="t"/>
              <a:pathLst>
                <a:path extrusionOk="0" h="452" w="180">
                  <a:moveTo>
                    <a:pt x="147" y="25"/>
                  </a:moveTo>
                  <a:cubicBezTo>
                    <a:pt x="136" y="43"/>
                    <a:pt x="118" y="79"/>
                    <a:pt x="104" y="100"/>
                  </a:cubicBezTo>
                  <a:cubicBezTo>
                    <a:pt x="85" y="127"/>
                    <a:pt x="56" y="207"/>
                    <a:pt x="56" y="207"/>
                  </a:cubicBezTo>
                  <a:cubicBezTo>
                    <a:pt x="56" y="207"/>
                    <a:pt x="21" y="397"/>
                    <a:pt x="16" y="404"/>
                  </a:cubicBezTo>
                  <a:cubicBezTo>
                    <a:pt x="14" y="407"/>
                    <a:pt x="7" y="425"/>
                    <a:pt x="0" y="448"/>
                  </a:cubicBezTo>
                  <a:cubicBezTo>
                    <a:pt x="0" y="449"/>
                    <a:pt x="0" y="451"/>
                    <a:pt x="0" y="452"/>
                  </a:cubicBezTo>
                  <a:cubicBezTo>
                    <a:pt x="1" y="452"/>
                    <a:pt x="2" y="452"/>
                    <a:pt x="3" y="452"/>
                  </a:cubicBezTo>
                  <a:cubicBezTo>
                    <a:pt x="11" y="427"/>
                    <a:pt x="18" y="407"/>
                    <a:pt x="20" y="404"/>
                  </a:cubicBezTo>
                  <a:cubicBezTo>
                    <a:pt x="25" y="397"/>
                    <a:pt x="61" y="207"/>
                    <a:pt x="61" y="207"/>
                  </a:cubicBezTo>
                  <a:cubicBezTo>
                    <a:pt x="61" y="207"/>
                    <a:pt x="89" y="127"/>
                    <a:pt x="108" y="100"/>
                  </a:cubicBezTo>
                  <a:cubicBezTo>
                    <a:pt x="122" y="80"/>
                    <a:pt x="138" y="47"/>
                    <a:pt x="150" y="28"/>
                  </a:cubicBezTo>
                  <a:cubicBezTo>
                    <a:pt x="149" y="27"/>
                    <a:pt x="148" y="26"/>
                    <a:pt x="147" y="25"/>
                  </a:cubicBezTo>
                  <a:moveTo>
                    <a:pt x="180" y="0"/>
                  </a:moveTo>
                  <a:cubicBezTo>
                    <a:pt x="180" y="0"/>
                    <a:pt x="179" y="1"/>
                    <a:pt x="178" y="1"/>
                  </a:cubicBezTo>
                  <a:cubicBezTo>
                    <a:pt x="179" y="1"/>
                    <a:pt x="179" y="1"/>
                    <a:pt x="179" y="1"/>
                  </a:cubicBezTo>
                  <a:cubicBezTo>
                    <a:pt x="179" y="1"/>
                    <a:pt x="180" y="1"/>
                    <a:pt x="180" y="0"/>
                  </a:cubicBezTo>
                  <a:cubicBezTo>
                    <a:pt x="180" y="0"/>
                    <a:pt x="180" y="0"/>
                    <a:pt x="18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12983749" y="1872945"/>
              <a:ext cx="4763" cy="9525"/>
            </a:xfrm>
            <a:custGeom>
              <a:rect b="b" l="l" r="r" t="t"/>
              <a:pathLst>
                <a:path extrusionOk="0" h="6" w="4">
                  <a:moveTo>
                    <a:pt x="2" y="0"/>
                  </a:moveTo>
                  <a:cubicBezTo>
                    <a:pt x="1" y="1"/>
                    <a:pt x="1" y="2"/>
                    <a:pt x="0" y="3"/>
                  </a:cubicBezTo>
                  <a:cubicBezTo>
                    <a:pt x="1" y="4"/>
                    <a:pt x="2" y="5"/>
                    <a:pt x="3" y="6"/>
                  </a:cubicBezTo>
                  <a:cubicBezTo>
                    <a:pt x="3" y="5"/>
                    <a:pt x="4" y="4"/>
                    <a:pt x="4" y="3"/>
                  </a:cubicBezTo>
                  <a:cubicBezTo>
                    <a:pt x="3" y="2"/>
                    <a:pt x="3" y="1"/>
                    <a:pt x="2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2985336" y="1842783"/>
              <a:ext cx="44450" cy="34925"/>
            </a:xfrm>
            <a:custGeom>
              <a:rect b="b" l="l" r="r" t="t"/>
              <a:pathLst>
                <a:path extrusionOk="0" h="24" w="30">
                  <a:moveTo>
                    <a:pt x="29" y="0"/>
                  </a:moveTo>
                  <a:cubicBezTo>
                    <a:pt x="24" y="2"/>
                    <a:pt x="13" y="7"/>
                    <a:pt x="6" y="13"/>
                  </a:cubicBezTo>
                  <a:cubicBezTo>
                    <a:pt x="4" y="15"/>
                    <a:pt x="2" y="18"/>
                    <a:pt x="0" y="21"/>
                  </a:cubicBezTo>
                  <a:cubicBezTo>
                    <a:pt x="1" y="22"/>
                    <a:pt x="1" y="23"/>
                    <a:pt x="2" y="24"/>
                  </a:cubicBezTo>
                  <a:cubicBezTo>
                    <a:pt x="5" y="19"/>
                    <a:pt x="8" y="15"/>
                    <a:pt x="10" y="13"/>
                  </a:cubicBezTo>
                  <a:cubicBezTo>
                    <a:pt x="16" y="8"/>
                    <a:pt x="23" y="4"/>
                    <a:pt x="30" y="0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12672599" y="2644470"/>
              <a:ext cx="60325" cy="165100"/>
            </a:xfrm>
            <a:custGeom>
              <a:rect b="b" l="l" r="r" t="t"/>
              <a:pathLst>
                <a:path extrusionOk="0" h="112" w="41">
                  <a:moveTo>
                    <a:pt x="5" y="101"/>
                  </a:moveTo>
                  <a:cubicBezTo>
                    <a:pt x="3" y="103"/>
                    <a:pt x="2" y="106"/>
                    <a:pt x="1" y="107"/>
                  </a:cubicBezTo>
                  <a:cubicBezTo>
                    <a:pt x="0" y="110"/>
                    <a:pt x="0" y="111"/>
                    <a:pt x="0" y="112"/>
                  </a:cubicBezTo>
                  <a:cubicBezTo>
                    <a:pt x="0" y="112"/>
                    <a:pt x="1" y="112"/>
                    <a:pt x="1" y="112"/>
                  </a:cubicBezTo>
                  <a:cubicBezTo>
                    <a:pt x="1" y="112"/>
                    <a:pt x="2" y="111"/>
                    <a:pt x="3" y="110"/>
                  </a:cubicBezTo>
                  <a:cubicBezTo>
                    <a:pt x="3" y="108"/>
                    <a:pt x="4" y="105"/>
                    <a:pt x="5" y="101"/>
                  </a:cubicBezTo>
                  <a:moveTo>
                    <a:pt x="39" y="0"/>
                  </a:moveTo>
                  <a:cubicBezTo>
                    <a:pt x="39" y="1"/>
                    <a:pt x="39" y="2"/>
                    <a:pt x="39" y="3"/>
                  </a:cubicBezTo>
                  <a:cubicBezTo>
                    <a:pt x="40" y="2"/>
                    <a:pt x="40" y="1"/>
                    <a:pt x="41" y="0"/>
                  </a:cubicBezTo>
                  <a:cubicBezTo>
                    <a:pt x="40" y="0"/>
                    <a:pt x="40" y="0"/>
                    <a:pt x="39" y="0"/>
                  </a:cubicBezTo>
                </a:path>
              </a:pathLst>
            </a:custGeom>
            <a:solidFill>
              <a:srgbClr val="4B62E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2677361" y="2644470"/>
              <a:ext cx="60325" cy="161925"/>
            </a:xfrm>
            <a:custGeom>
              <a:rect b="b" l="l" r="r" t="t"/>
              <a:pathLst>
                <a:path extrusionOk="0" h="110" w="41">
                  <a:moveTo>
                    <a:pt x="38" y="0"/>
                  </a:moveTo>
                  <a:cubicBezTo>
                    <a:pt x="37" y="1"/>
                    <a:pt x="37" y="2"/>
                    <a:pt x="36" y="3"/>
                  </a:cubicBezTo>
                  <a:cubicBezTo>
                    <a:pt x="36" y="6"/>
                    <a:pt x="36" y="8"/>
                    <a:pt x="36" y="10"/>
                  </a:cubicBezTo>
                  <a:cubicBezTo>
                    <a:pt x="36" y="36"/>
                    <a:pt x="15" y="80"/>
                    <a:pt x="2" y="101"/>
                  </a:cubicBezTo>
                  <a:cubicBezTo>
                    <a:pt x="1" y="105"/>
                    <a:pt x="0" y="108"/>
                    <a:pt x="0" y="110"/>
                  </a:cubicBezTo>
                  <a:cubicBezTo>
                    <a:pt x="9" y="99"/>
                    <a:pt x="41" y="41"/>
                    <a:pt x="40" y="10"/>
                  </a:cubicBezTo>
                  <a:cubicBezTo>
                    <a:pt x="40" y="8"/>
                    <a:pt x="40" y="4"/>
                    <a:pt x="41" y="1"/>
                  </a:cubicBezTo>
                  <a:cubicBezTo>
                    <a:pt x="40" y="1"/>
                    <a:pt x="39" y="1"/>
                    <a:pt x="38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12664661" y="1790395"/>
              <a:ext cx="369888" cy="1027113"/>
            </a:xfrm>
            <a:custGeom>
              <a:rect b="b" l="l" r="r" t="t"/>
              <a:pathLst>
                <a:path extrusionOk="0" h="700" w="252">
                  <a:moveTo>
                    <a:pt x="251" y="25"/>
                  </a:moveTo>
                  <a:cubicBezTo>
                    <a:pt x="251" y="25"/>
                    <a:pt x="205" y="0"/>
                    <a:pt x="153" y="64"/>
                  </a:cubicBezTo>
                  <a:cubicBezTo>
                    <a:pt x="153" y="64"/>
                    <a:pt x="115" y="86"/>
                    <a:pt x="104" y="91"/>
                  </a:cubicBezTo>
                  <a:cubicBezTo>
                    <a:pt x="93" y="96"/>
                    <a:pt x="80" y="234"/>
                    <a:pt x="80" y="234"/>
                  </a:cubicBezTo>
                  <a:cubicBezTo>
                    <a:pt x="80" y="234"/>
                    <a:pt x="56" y="293"/>
                    <a:pt x="63" y="327"/>
                  </a:cubicBezTo>
                  <a:cubicBezTo>
                    <a:pt x="69" y="361"/>
                    <a:pt x="43" y="478"/>
                    <a:pt x="43" y="478"/>
                  </a:cubicBezTo>
                  <a:cubicBezTo>
                    <a:pt x="43" y="478"/>
                    <a:pt x="0" y="688"/>
                    <a:pt x="2" y="694"/>
                  </a:cubicBezTo>
                  <a:cubicBezTo>
                    <a:pt x="3" y="700"/>
                    <a:pt x="46" y="628"/>
                    <a:pt x="45" y="592"/>
                  </a:cubicBezTo>
                  <a:cubicBezTo>
                    <a:pt x="44" y="557"/>
                    <a:pt x="80" y="446"/>
                    <a:pt x="86" y="439"/>
                  </a:cubicBezTo>
                  <a:cubicBezTo>
                    <a:pt x="91" y="432"/>
                    <a:pt x="126" y="242"/>
                    <a:pt x="126" y="242"/>
                  </a:cubicBezTo>
                  <a:cubicBezTo>
                    <a:pt x="126" y="242"/>
                    <a:pt x="155" y="162"/>
                    <a:pt x="174" y="135"/>
                  </a:cubicBezTo>
                  <a:cubicBezTo>
                    <a:pt x="192" y="109"/>
                    <a:pt x="215" y="58"/>
                    <a:pt x="225" y="49"/>
                  </a:cubicBezTo>
                  <a:cubicBezTo>
                    <a:pt x="234" y="40"/>
                    <a:pt x="252" y="35"/>
                    <a:pt x="252" y="35"/>
                  </a:cubicBezTo>
                  <a:cubicBezTo>
                    <a:pt x="251" y="25"/>
                    <a:pt x="251" y="25"/>
                    <a:pt x="251" y="25"/>
                  </a:cubicBezTo>
                </a:path>
              </a:pathLst>
            </a:custGeom>
            <a:solidFill>
              <a:srgbClr val="4C49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12377324" y="2420633"/>
              <a:ext cx="357188" cy="228600"/>
            </a:xfrm>
            <a:custGeom>
              <a:rect b="b" l="l" r="r" t="t"/>
              <a:pathLst>
                <a:path extrusionOk="0" h="155" w="243">
                  <a:moveTo>
                    <a:pt x="243" y="57"/>
                  </a:moveTo>
                  <a:cubicBezTo>
                    <a:pt x="243" y="57"/>
                    <a:pt x="155" y="0"/>
                    <a:pt x="112" y="28"/>
                  </a:cubicBezTo>
                  <a:cubicBezTo>
                    <a:pt x="70" y="57"/>
                    <a:pt x="0" y="97"/>
                    <a:pt x="69" y="126"/>
                  </a:cubicBezTo>
                  <a:cubicBezTo>
                    <a:pt x="137" y="155"/>
                    <a:pt x="232" y="150"/>
                    <a:pt x="232" y="150"/>
                  </a:cubicBezTo>
                  <a:cubicBezTo>
                    <a:pt x="243" y="57"/>
                    <a:pt x="243" y="57"/>
                    <a:pt x="243" y="57"/>
                  </a:cubicBezTo>
                </a:path>
              </a:pathLst>
            </a:custGeom>
            <a:solidFill>
              <a:srgbClr val="FEC2B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12802774" y="3239783"/>
              <a:ext cx="146050" cy="398463"/>
            </a:xfrm>
            <a:custGeom>
              <a:rect b="b" l="l" r="r" t="t"/>
              <a:pathLst>
                <a:path extrusionOk="0" h="271" w="100">
                  <a:moveTo>
                    <a:pt x="26" y="0"/>
                  </a:moveTo>
                  <a:cubicBezTo>
                    <a:pt x="26" y="0"/>
                    <a:pt x="0" y="24"/>
                    <a:pt x="15" y="57"/>
                  </a:cubicBezTo>
                  <a:cubicBezTo>
                    <a:pt x="28" y="85"/>
                    <a:pt x="39" y="226"/>
                    <a:pt x="46" y="271"/>
                  </a:cubicBezTo>
                  <a:cubicBezTo>
                    <a:pt x="57" y="253"/>
                    <a:pt x="70" y="232"/>
                    <a:pt x="74" y="225"/>
                  </a:cubicBezTo>
                  <a:cubicBezTo>
                    <a:pt x="79" y="216"/>
                    <a:pt x="92" y="180"/>
                    <a:pt x="100" y="159"/>
                  </a:cubicBezTo>
                  <a:cubicBezTo>
                    <a:pt x="91" y="139"/>
                    <a:pt x="68" y="80"/>
                    <a:pt x="68" y="59"/>
                  </a:cubicBezTo>
                  <a:cubicBezTo>
                    <a:pt x="68" y="33"/>
                    <a:pt x="26" y="0"/>
                    <a:pt x="26" y="0"/>
                  </a:cubicBezTo>
                </a:path>
              </a:pathLst>
            </a:custGeom>
            <a:solidFill>
              <a:srgbClr val="B9C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3034549" y="3928758"/>
              <a:ext cx="206375" cy="39688"/>
            </a:xfrm>
            <a:custGeom>
              <a:rect b="b" l="l" r="r" t="t"/>
              <a:pathLst>
                <a:path extrusionOk="0" h="27" w="140">
                  <a:moveTo>
                    <a:pt x="47" y="0"/>
                  </a:moveTo>
                  <a:cubicBezTo>
                    <a:pt x="33" y="0"/>
                    <a:pt x="21" y="2"/>
                    <a:pt x="13" y="10"/>
                  </a:cubicBezTo>
                  <a:cubicBezTo>
                    <a:pt x="0" y="24"/>
                    <a:pt x="26" y="27"/>
                    <a:pt x="57" y="27"/>
                  </a:cubicBezTo>
                  <a:cubicBezTo>
                    <a:pt x="94" y="27"/>
                    <a:pt x="140" y="22"/>
                    <a:pt x="140" y="22"/>
                  </a:cubicBezTo>
                  <a:cubicBezTo>
                    <a:pt x="140" y="22"/>
                    <a:pt x="87" y="0"/>
                    <a:pt x="47" y="0"/>
                  </a:cubicBezTo>
                </a:path>
              </a:pathLst>
            </a:custGeom>
            <a:solidFill>
              <a:srgbClr val="B9C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13159961" y="3985908"/>
              <a:ext cx="146050" cy="95250"/>
            </a:xfrm>
            <a:custGeom>
              <a:rect b="b" l="l" r="r" t="t"/>
              <a:pathLst>
                <a:path extrusionOk="0" h="65" w="99">
                  <a:moveTo>
                    <a:pt x="0" y="0"/>
                  </a:moveTo>
                  <a:cubicBezTo>
                    <a:pt x="0" y="0"/>
                    <a:pt x="28" y="65"/>
                    <a:pt x="59" y="65"/>
                  </a:cubicBezTo>
                  <a:cubicBezTo>
                    <a:pt x="61" y="65"/>
                    <a:pt x="63" y="65"/>
                    <a:pt x="65" y="65"/>
                  </a:cubicBezTo>
                  <a:cubicBezTo>
                    <a:pt x="99" y="55"/>
                    <a:pt x="0" y="0"/>
                    <a:pt x="0" y="0"/>
                  </a:cubicBezTo>
                </a:path>
              </a:pathLst>
            </a:custGeom>
            <a:solidFill>
              <a:srgbClr val="B9C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2726574" y="3916058"/>
              <a:ext cx="60325" cy="19050"/>
            </a:xfrm>
            <a:custGeom>
              <a:rect b="b" l="l" r="r" t="t"/>
              <a:pathLst>
                <a:path extrusionOk="0" h="13" w="42">
                  <a:moveTo>
                    <a:pt x="0" y="0"/>
                  </a:moveTo>
                  <a:cubicBezTo>
                    <a:pt x="0" y="0"/>
                    <a:pt x="7" y="13"/>
                    <a:pt x="18" y="13"/>
                  </a:cubicBezTo>
                  <a:cubicBezTo>
                    <a:pt x="21" y="13"/>
                    <a:pt x="23" y="12"/>
                    <a:pt x="26" y="11"/>
                  </a:cubicBezTo>
                  <a:cubicBezTo>
                    <a:pt x="42" y="2"/>
                    <a:pt x="0" y="0"/>
                    <a:pt x="0" y="0"/>
                  </a:cubicBezTo>
                </a:path>
              </a:pathLst>
            </a:custGeom>
            <a:solidFill>
              <a:srgbClr val="B9C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2647199" y="3933520"/>
              <a:ext cx="179388" cy="92075"/>
            </a:xfrm>
            <a:custGeom>
              <a:rect b="b" l="l" r="r" t="t"/>
              <a:pathLst>
                <a:path extrusionOk="0" h="63" w="122">
                  <a:moveTo>
                    <a:pt x="0" y="1"/>
                  </a:moveTo>
                  <a:cubicBezTo>
                    <a:pt x="5" y="5"/>
                    <a:pt x="62" y="63"/>
                    <a:pt x="90" y="63"/>
                  </a:cubicBezTo>
                  <a:cubicBezTo>
                    <a:pt x="94" y="63"/>
                    <a:pt x="97" y="62"/>
                    <a:pt x="99" y="60"/>
                  </a:cubicBezTo>
                  <a:cubicBezTo>
                    <a:pt x="122" y="43"/>
                    <a:pt x="7" y="5"/>
                    <a:pt x="0" y="1"/>
                  </a:cubicBezTo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9C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3085349" y="4392308"/>
              <a:ext cx="134938" cy="47625"/>
            </a:xfrm>
            <a:custGeom>
              <a:rect b="b" l="l" r="r" t="t"/>
              <a:pathLst>
                <a:path extrusionOk="0" h="33" w="92">
                  <a:moveTo>
                    <a:pt x="5" y="0"/>
                  </a:moveTo>
                  <a:cubicBezTo>
                    <a:pt x="0" y="0"/>
                    <a:pt x="1" y="3"/>
                    <a:pt x="11" y="12"/>
                  </a:cubicBezTo>
                  <a:cubicBezTo>
                    <a:pt x="30" y="28"/>
                    <a:pt x="50" y="33"/>
                    <a:pt x="65" y="33"/>
                  </a:cubicBezTo>
                  <a:cubicBezTo>
                    <a:pt x="81" y="33"/>
                    <a:pt x="92" y="28"/>
                    <a:pt x="92" y="28"/>
                  </a:cubicBezTo>
                  <a:cubicBezTo>
                    <a:pt x="78" y="26"/>
                    <a:pt x="19" y="0"/>
                    <a:pt x="5" y="0"/>
                  </a:cubicBezTo>
                </a:path>
              </a:pathLst>
            </a:custGeom>
            <a:solidFill>
              <a:srgbClr val="B9C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3031374" y="4487558"/>
              <a:ext cx="114300" cy="44450"/>
            </a:xfrm>
            <a:custGeom>
              <a:rect b="b" l="l" r="r" t="t"/>
              <a:pathLst>
                <a:path extrusionOk="0" h="30" w="77">
                  <a:moveTo>
                    <a:pt x="77" y="0"/>
                  </a:moveTo>
                  <a:cubicBezTo>
                    <a:pt x="77" y="0"/>
                    <a:pt x="0" y="26"/>
                    <a:pt x="34" y="30"/>
                  </a:cubicBezTo>
                  <a:cubicBezTo>
                    <a:pt x="36" y="30"/>
                    <a:pt x="38" y="30"/>
                    <a:pt x="40" y="30"/>
                  </a:cubicBezTo>
                  <a:cubicBezTo>
                    <a:pt x="69" y="30"/>
                    <a:pt x="77" y="0"/>
                    <a:pt x="77" y="0"/>
                  </a:cubicBezTo>
                </a:path>
              </a:pathLst>
            </a:custGeom>
            <a:solidFill>
              <a:srgbClr val="B9C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13066299" y="4554233"/>
              <a:ext cx="119063" cy="60325"/>
            </a:xfrm>
            <a:custGeom>
              <a:rect b="b" l="l" r="r" t="t"/>
              <a:pathLst>
                <a:path extrusionOk="0" h="41" w="82">
                  <a:moveTo>
                    <a:pt x="9" y="0"/>
                  </a:moveTo>
                  <a:cubicBezTo>
                    <a:pt x="5" y="0"/>
                    <a:pt x="2" y="2"/>
                    <a:pt x="2" y="5"/>
                  </a:cubicBezTo>
                  <a:cubicBezTo>
                    <a:pt x="0" y="18"/>
                    <a:pt x="54" y="41"/>
                    <a:pt x="72" y="41"/>
                  </a:cubicBezTo>
                  <a:cubicBezTo>
                    <a:pt x="74" y="41"/>
                    <a:pt x="76" y="40"/>
                    <a:pt x="77" y="39"/>
                  </a:cubicBezTo>
                  <a:cubicBezTo>
                    <a:pt x="80" y="35"/>
                    <a:pt x="82" y="29"/>
                    <a:pt x="82" y="24"/>
                  </a:cubicBezTo>
                  <a:cubicBezTo>
                    <a:pt x="77" y="23"/>
                    <a:pt x="29" y="0"/>
                    <a:pt x="9" y="0"/>
                  </a:cubicBezTo>
                </a:path>
              </a:pathLst>
            </a:custGeom>
            <a:solidFill>
              <a:srgbClr val="B9C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12680536" y="4511370"/>
              <a:ext cx="160338" cy="20638"/>
            </a:xfrm>
            <a:custGeom>
              <a:rect b="b" l="l" r="r" t="t"/>
              <a:pathLst>
                <a:path extrusionOk="0" h="13" w="109">
                  <a:moveTo>
                    <a:pt x="31" y="0"/>
                  </a:moveTo>
                  <a:cubicBezTo>
                    <a:pt x="17" y="0"/>
                    <a:pt x="6" y="2"/>
                    <a:pt x="0" y="10"/>
                  </a:cubicBezTo>
                  <a:cubicBezTo>
                    <a:pt x="109" y="13"/>
                    <a:pt x="109" y="13"/>
                    <a:pt x="109" y="13"/>
                  </a:cubicBezTo>
                  <a:cubicBezTo>
                    <a:pt x="103" y="13"/>
                    <a:pt x="61" y="0"/>
                    <a:pt x="31" y="0"/>
                  </a:cubicBezTo>
                </a:path>
              </a:pathLst>
            </a:custGeom>
            <a:solidFill>
              <a:srgbClr val="B9C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12667836" y="4543120"/>
              <a:ext cx="61913" cy="11113"/>
            </a:xfrm>
            <a:custGeom>
              <a:rect b="b" l="l" r="r" t="t"/>
              <a:pathLst>
                <a:path extrusionOk="0" h="8" w="42">
                  <a:moveTo>
                    <a:pt x="22" y="0"/>
                  </a:moveTo>
                  <a:cubicBezTo>
                    <a:pt x="19" y="0"/>
                    <a:pt x="16" y="0"/>
                    <a:pt x="13" y="1"/>
                  </a:cubicBezTo>
                  <a:cubicBezTo>
                    <a:pt x="0" y="7"/>
                    <a:pt x="31" y="8"/>
                    <a:pt x="40" y="8"/>
                  </a:cubicBezTo>
                  <a:cubicBezTo>
                    <a:pt x="41" y="8"/>
                    <a:pt x="42" y="8"/>
                    <a:pt x="42" y="8"/>
                  </a:cubicBezTo>
                  <a:cubicBezTo>
                    <a:pt x="42" y="8"/>
                    <a:pt x="33" y="0"/>
                    <a:pt x="22" y="0"/>
                  </a:cubicBezTo>
                </a:path>
              </a:pathLst>
            </a:custGeom>
            <a:solidFill>
              <a:srgbClr val="B9C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12972636" y="4755845"/>
              <a:ext cx="28575" cy="30163"/>
            </a:xfrm>
            <a:custGeom>
              <a:rect b="b" l="l" r="r" t="t"/>
              <a:pathLst>
                <a:path extrusionOk="0" h="20" w="19">
                  <a:moveTo>
                    <a:pt x="19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10" y="17"/>
                    <a:pt x="17" y="10"/>
                    <a:pt x="19" y="0"/>
                  </a:cubicBezTo>
                </a:path>
              </a:pathLst>
            </a:custGeom>
            <a:solidFill>
              <a:srgbClr val="B577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2374149" y="4565345"/>
              <a:ext cx="538163" cy="303213"/>
            </a:xfrm>
            <a:custGeom>
              <a:rect b="b" l="l" r="r" t="t"/>
              <a:pathLst>
                <a:path extrusionOk="0" h="207" w="366">
                  <a:moveTo>
                    <a:pt x="3" y="182"/>
                  </a:moveTo>
                  <a:cubicBezTo>
                    <a:pt x="8" y="205"/>
                    <a:pt x="86" y="207"/>
                    <a:pt x="123" y="201"/>
                  </a:cubicBezTo>
                  <a:cubicBezTo>
                    <a:pt x="160" y="195"/>
                    <a:pt x="237" y="173"/>
                    <a:pt x="237" y="173"/>
                  </a:cubicBezTo>
                  <a:cubicBezTo>
                    <a:pt x="237" y="173"/>
                    <a:pt x="318" y="165"/>
                    <a:pt x="342" y="155"/>
                  </a:cubicBezTo>
                  <a:cubicBezTo>
                    <a:pt x="366" y="145"/>
                    <a:pt x="347" y="120"/>
                    <a:pt x="347" y="120"/>
                  </a:cubicBezTo>
                  <a:cubicBezTo>
                    <a:pt x="347" y="120"/>
                    <a:pt x="347" y="119"/>
                    <a:pt x="347" y="117"/>
                  </a:cubicBezTo>
                  <a:cubicBezTo>
                    <a:pt x="348" y="108"/>
                    <a:pt x="349" y="74"/>
                    <a:pt x="344" y="65"/>
                  </a:cubicBezTo>
                  <a:cubicBezTo>
                    <a:pt x="337" y="55"/>
                    <a:pt x="341" y="20"/>
                    <a:pt x="341" y="20"/>
                  </a:cubicBezTo>
                  <a:cubicBezTo>
                    <a:pt x="341" y="20"/>
                    <a:pt x="226" y="42"/>
                    <a:pt x="224" y="32"/>
                  </a:cubicBezTo>
                  <a:cubicBezTo>
                    <a:pt x="222" y="21"/>
                    <a:pt x="204" y="6"/>
                    <a:pt x="195" y="3"/>
                  </a:cubicBezTo>
                  <a:cubicBezTo>
                    <a:pt x="187" y="0"/>
                    <a:pt x="181" y="31"/>
                    <a:pt x="181" y="31"/>
                  </a:cubicBezTo>
                  <a:cubicBezTo>
                    <a:pt x="181" y="31"/>
                    <a:pt x="129" y="75"/>
                    <a:pt x="126" y="91"/>
                  </a:cubicBezTo>
                  <a:cubicBezTo>
                    <a:pt x="122" y="107"/>
                    <a:pt x="86" y="116"/>
                    <a:pt x="86" y="116"/>
                  </a:cubicBezTo>
                  <a:cubicBezTo>
                    <a:pt x="86" y="116"/>
                    <a:pt x="30" y="131"/>
                    <a:pt x="16" y="139"/>
                  </a:cubicBezTo>
                  <a:cubicBezTo>
                    <a:pt x="7" y="143"/>
                    <a:pt x="1" y="151"/>
                    <a:pt x="0" y="161"/>
                  </a:cubicBezTo>
                  <a:cubicBezTo>
                    <a:pt x="0" y="168"/>
                    <a:pt x="1" y="175"/>
                    <a:pt x="3" y="182"/>
                  </a:cubicBezTo>
                </a:path>
              </a:pathLst>
            </a:custGeom>
            <a:solidFill>
              <a:srgbClr val="CA84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12374149" y="4736795"/>
              <a:ext cx="520700" cy="128588"/>
            </a:xfrm>
            <a:custGeom>
              <a:rect b="b" l="l" r="r" t="t"/>
              <a:pathLst>
                <a:path extrusionOk="0" h="87" w="354">
                  <a:moveTo>
                    <a:pt x="347" y="0"/>
                  </a:moveTo>
                  <a:cubicBezTo>
                    <a:pt x="231" y="26"/>
                    <a:pt x="231" y="26"/>
                    <a:pt x="231" y="26"/>
                  </a:cubicBezTo>
                  <a:cubicBezTo>
                    <a:pt x="231" y="26"/>
                    <a:pt x="174" y="50"/>
                    <a:pt x="137" y="50"/>
                  </a:cubicBezTo>
                  <a:cubicBezTo>
                    <a:pt x="119" y="50"/>
                    <a:pt x="88" y="55"/>
                    <a:pt x="59" y="55"/>
                  </a:cubicBezTo>
                  <a:cubicBezTo>
                    <a:pt x="36" y="55"/>
                    <a:pt x="15" y="52"/>
                    <a:pt x="1" y="44"/>
                  </a:cubicBezTo>
                  <a:cubicBezTo>
                    <a:pt x="0" y="51"/>
                    <a:pt x="1" y="58"/>
                    <a:pt x="3" y="65"/>
                  </a:cubicBezTo>
                  <a:cubicBezTo>
                    <a:pt x="6" y="81"/>
                    <a:pt x="46" y="87"/>
                    <a:pt x="82" y="87"/>
                  </a:cubicBezTo>
                  <a:cubicBezTo>
                    <a:pt x="97" y="87"/>
                    <a:pt x="112" y="86"/>
                    <a:pt x="123" y="84"/>
                  </a:cubicBezTo>
                  <a:cubicBezTo>
                    <a:pt x="160" y="78"/>
                    <a:pt x="237" y="56"/>
                    <a:pt x="237" y="56"/>
                  </a:cubicBezTo>
                  <a:cubicBezTo>
                    <a:pt x="237" y="56"/>
                    <a:pt x="318" y="48"/>
                    <a:pt x="342" y="38"/>
                  </a:cubicBezTo>
                  <a:cubicBezTo>
                    <a:pt x="351" y="34"/>
                    <a:pt x="354" y="28"/>
                    <a:pt x="354" y="22"/>
                  </a:cubicBezTo>
                  <a:cubicBezTo>
                    <a:pt x="354" y="12"/>
                    <a:pt x="347" y="3"/>
                    <a:pt x="347" y="3"/>
                  </a:cubicBezTo>
                  <a:cubicBezTo>
                    <a:pt x="347" y="3"/>
                    <a:pt x="347" y="2"/>
                    <a:pt x="347" y="0"/>
                  </a:cubicBezTo>
                  <a:cubicBezTo>
                    <a:pt x="347" y="0"/>
                    <a:pt x="347" y="0"/>
                    <a:pt x="347" y="0"/>
                  </a:cubicBezTo>
                  <a:cubicBezTo>
                    <a:pt x="347" y="0"/>
                    <a:pt x="347" y="0"/>
                    <a:pt x="347" y="0"/>
                  </a:cubicBezTo>
                </a:path>
              </a:pathLst>
            </a:custGeom>
            <a:solidFill>
              <a:srgbClr val="B577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2609099" y="4705045"/>
              <a:ext cx="39688" cy="69850"/>
            </a:xfrm>
            <a:custGeom>
              <a:rect b="b" l="l" r="r" t="t"/>
              <a:pathLst>
                <a:path extrusionOk="0" h="48" w="27">
                  <a:moveTo>
                    <a:pt x="0" y="0"/>
                  </a:moveTo>
                  <a:cubicBezTo>
                    <a:pt x="0" y="0"/>
                    <a:pt x="5" y="36"/>
                    <a:pt x="27" y="4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5778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12823411" y="1479245"/>
              <a:ext cx="241300" cy="147638"/>
            </a:xfrm>
            <a:custGeom>
              <a:rect b="b" l="l" r="r" t="t"/>
              <a:pathLst>
                <a:path extrusionOk="0" h="100" w="164">
                  <a:moveTo>
                    <a:pt x="56" y="0"/>
                  </a:moveTo>
                  <a:cubicBezTo>
                    <a:pt x="49" y="0"/>
                    <a:pt x="42" y="3"/>
                    <a:pt x="37" y="6"/>
                  </a:cubicBezTo>
                  <a:cubicBezTo>
                    <a:pt x="29" y="11"/>
                    <a:pt x="20" y="17"/>
                    <a:pt x="12" y="17"/>
                  </a:cubicBezTo>
                  <a:cubicBezTo>
                    <a:pt x="10" y="17"/>
                    <a:pt x="8" y="17"/>
                    <a:pt x="7" y="16"/>
                  </a:cubicBezTo>
                  <a:cubicBezTo>
                    <a:pt x="5" y="16"/>
                    <a:pt x="3" y="15"/>
                    <a:pt x="1" y="14"/>
                  </a:cubicBezTo>
                  <a:cubicBezTo>
                    <a:pt x="1" y="14"/>
                    <a:pt x="0" y="15"/>
                    <a:pt x="0" y="16"/>
                  </a:cubicBezTo>
                  <a:cubicBezTo>
                    <a:pt x="2" y="17"/>
                    <a:pt x="5" y="18"/>
                    <a:pt x="7" y="19"/>
                  </a:cubicBezTo>
                  <a:cubicBezTo>
                    <a:pt x="8" y="19"/>
                    <a:pt x="10" y="19"/>
                    <a:pt x="12" y="19"/>
                  </a:cubicBezTo>
                  <a:cubicBezTo>
                    <a:pt x="20" y="19"/>
                    <a:pt x="29" y="13"/>
                    <a:pt x="37" y="9"/>
                  </a:cubicBezTo>
                  <a:cubicBezTo>
                    <a:pt x="42" y="5"/>
                    <a:pt x="49" y="2"/>
                    <a:pt x="56" y="2"/>
                  </a:cubicBezTo>
                  <a:cubicBezTo>
                    <a:pt x="60" y="2"/>
                    <a:pt x="64" y="3"/>
                    <a:pt x="67" y="6"/>
                  </a:cubicBezTo>
                  <a:cubicBezTo>
                    <a:pt x="77" y="16"/>
                    <a:pt x="69" y="36"/>
                    <a:pt x="80" y="45"/>
                  </a:cubicBezTo>
                  <a:cubicBezTo>
                    <a:pt x="87" y="51"/>
                    <a:pt x="98" y="49"/>
                    <a:pt x="105" y="54"/>
                  </a:cubicBezTo>
                  <a:cubicBezTo>
                    <a:pt x="113" y="58"/>
                    <a:pt x="115" y="69"/>
                    <a:pt x="117" y="78"/>
                  </a:cubicBezTo>
                  <a:cubicBezTo>
                    <a:pt x="119" y="87"/>
                    <a:pt x="123" y="97"/>
                    <a:pt x="132" y="100"/>
                  </a:cubicBezTo>
                  <a:cubicBezTo>
                    <a:pt x="133" y="100"/>
                    <a:pt x="135" y="100"/>
                    <a:pt x="137" y="100"/>
                  </a:cubicBezTo>
                  <a:cubicBezTo>
                    <a:pt x="140" y="100"/>
                    <a:pt x="143" y="100"/>
                    <a:pt x="147" y="99"/>
                  </a:cubicBezTo>
                  <a:cubicBezTo>
                    <a:pt x="150" y="98"/>
                    <a:pt x="153" y="97"/>
                    <a:pt x="157" y="97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58" y="97"/>
                    <a:pt x="159" y="97"/>
                    <a:pt x="159" y="97"/>
                  </a:cubicBezTo>
                  <a:cubicBezTo>
                    <a:pt x="160" y="97"/>
                    <a:pt x="162" y="97"/>
                    <a:pt x="163" y="96"/>
                  </a:cubicBezTo>
                  <a:cubicBezTo>
                    <a:pt x="163" y="95"/>
                    <a:pt x="164" y="93"/>
                    <a:pt x="163" y="92"/>
                  </a:cubicBezTo>
                  <a:cubicBezTo>
                    <a:pt x="163" y="92"/>
                    <a:pt x="163" y="92"/>
                    <a:pt x="163" y="92"/>
                  </a:cubicBezTo>
                  <a:cubicBezTo>
                    <a:pt x="163" y="92"/>
                    <a:pt x="163" y="93"/>
                    <a:pt x="163" y="94"/>
                  </a:cubicBezTo>
                  <a:cubicBezTo>
                    <a:pt x="162" y="95"/>
                    <a:pt x="160" y="95"/>
                    <a:pt x="159" y="95"/>
                  </a:cubicBezTo>
                  <a:cubicBezTo>
                    <a:pt x="159" y="95"/>
                    <a:pt x="158" y="95"/>
                    <a:pt x="157" y="95"/>
                  </a:cubicBezTo>
                  <a:cubicBezTo>
                    <a:pt x="157" y="95"/>
                    <a:pt x="157" y="95"/>
                    <a:pt x="157" y="95"/>
                  </a:cubicBezTo>
                  <a:cubicBezTo>
                    <a:pt x="153" y="95"/>
                    <a:pt x="150" y="96"/>
                    <a:pt x="146" y="96"/>
                  </a:cubicBezTo>
                  <a:cubicBezTo>
                    <a:pt x="143" y="97"/>
                    <a:pt x="140" y="98"/>
                    <a:pt x="136" y="98"/>
                  </a:cubicBezTo>
                  <a:cubicBezTo>
                    <a:pt x="135" y="98"/>
                    <a:pt x="133" y="98"/>
                    <a:pt x="132" y="98"/>
                  </a:cubicBezTo>
                  <a:cubicBezTo>
                    <a:pt x="123" y="95"/>
                    <a:pt x="119" y="85"/>
                    <a:pt x="117" y="76"/>
                  </a:cubicBezTo>
                  <a:cubicBezTo>
                    <a:pt x="115" y="67"/>
                    <a:pt x="113" y="56"/>
                    <a:pt x="105" y="51"/>
                  </a:cubicBezTo>
                  <a:cubicBezTo>
                    <a:pt x="98" y="46"/>
                    <a:pt x="87" y="49"/>
                    <a:pt x="80" y="43"/>
                  </a:cubicBezTo>
                  <a:cubicBezTo>
                    <a:pt x="69" y="34"/>
                    <a:pt x="77" y="13"/>
                    <a:pt x="67" y="4"/>
                  </a:cubicBezTo>
                  <a:cubicBezTo>
                    <a:pt x="64" y="1"/>
                    <a:pt x="60" y="0"/>
                    <a:pt x="56" y="0"/>
                  </a:cubicBezTo>
                </a:path>
              </a:pathLst>
            </a:custGeom>
            <a:solidFill>
              <a:srgbClr val="E4AEA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12823411" y="1503058"/>
              <a:ext cx="1588" cy="1588"/>
            </a:xfrm>
            <a:prstGeom prst="ellipse">
              <a:avLst/>
            </a:prstGeom>
            <a:solidFill>
              <a:srgbClr val="E4AEA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3196474" y="1636408"/>
              <a:ext cx="1588" cy="1588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CD9C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3063124" y="1533220"/>
              <a:ext cx="134938" cy="104775"/>
            </a:xfrm>
            <a:custGeom>
              <a:rect b="b" l="l" r="r" t="t"/>
              <a:pathLst>
                <a:path extrusionOk="0" h="72" w="92">
                  <a:moveTo>
                    <a:pt x="29" y="0"/>
                  </a:moveTo>
                  <a:cubicBezTo>
                    <a:pt x="28" y="0"/>
                    <a:pt x="27" y="0"/>
                    <a:pt x="26" y="1"/>
                  </a:cubicBezTo>
                  <a:cubicBezTo>
                    <a:pt x="15" y="2"/>
                    <a:pt x="7" y="11"/>
                    <a:pt x="3" y="22"/>
                  </a:cubicBezTo>
                  <a:cubicBezTo>
                    <a:pt x="2" y="26"/>
                    <a:pt x="1" y="30"/>
                    <a:pt x="1" y="35"/>
                  </a:cubicBezTo>
                  <a:cubicBezTo>
                    <a:pt x="0" y="36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9"/>
                    <a:pt x="0" y="42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37"/>
                    <a:pt x="1" y="30"/>
                    <a:pt x="3" y="24"/>
                  </a:cubicBezTo>
                  <a:cubicBezTo>
                    <a:pt x="7" y="14"/>
                    <a:pt x="15" y="4"/>
                    <a:pt x="26" y="3"/>
                  </a:cubicBezTo>
                  <a:cubicBezTo>
                    <a:pt x="27" y="3"/>
                    <a:pt x="28" y="3"/>
                    <a:pt x="29" y="3"/>
                  </a:cubicBezTo>
                  <a:cubicBezTo>
                    <a:pt x="43" y="3"/>
                    <a:pt x="55" y="15"/>
                    <a:pt x="64" y="27"/>
                  </a:cubicBezTo>
                  <a:cubicBezTo>
                    <a:pt x="73" y="40"/>
                    <a:pt x="82" y="54"/>
                    <a:pt x="90" y="69"/>
                  </a:cubicBezTo>
                  <a:cubicBezTo>
                    <a:pt x="90" y="70"/>
                    <a:pt x="91" y="71"/>
                    <a:pt x="91" y="72"/>
                  </a:cubicBezTo>
                  <a:cubicBezTo>
                    <a:pt x="91" y="71"/>
                    <a:pt x="91" y="71"/>
                    <a:pt x="92" y="71"/>
                  </a:cubicBezTo>
                  <a:cubicBezTo>
                    <a:pt x="91" y="69"/>
                    <a:pt x="90" y="68"/>
                    <a:pt x="90" y="67"/>
                  </a:cubicBezTo>
                  <a:cubicBezTo>
                    <a:pt x="82" y="52"/>
                    <a:pt x="73" y="38"/>
                    <a:pt x="64" y="25"/>
                  </a:cubicBezTo>
                  <a:cubicBezTo>
                    <a:pt x="55" y="13"/>
                    <a:pt x="43" y="0"/>
                    <a:pt x="29" y="0"/>
                  </a:cubicBezTo>
                </a:path>
              </a:pathLst>
            </a:custGeom>
            <a:solidFill>
              <a:srgbClr val="E4AEA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2713874" y="1237945"/>
              <a:ext cx="554038" cy="428625"/>
            </a:xfrm>
            <a:custGeom>
              <a:rect b="b" l="l" r="r" t="t"/>
              <a:pathLst>
                <a:path extrusionOk="0" h="291" w="377">
                  <a:moveTo>
                    <a:pt x="301" y="225"/>
                  </a:moveTo>
                  <a:cubicBezTo>
                    <a:pt x="291" y="212"/>
                    <a:pt x="278" y="198"/>
                    <a:pt x="263" y="201"/>
                  </a:cubicBezTo>
                  <a:cubicBezTo>
                    <a:pt x="252" y="202"/>
                    <a:pt x="244" y="211"/>
                    <a:pt x="240" y="222"/>
                  </a:cubicBezTo>
                  <a:cubicBezTo>
                    <a:pt x="237" y="232"/>
                    <a:pt x="236" y="243"/>
                    <a:pt x="237" y="254"/>
                  </a:cubicBezTo>
                  <a:cubicBezTo>
                    <a:pt x="238" y="255"/>
                    <a:pt x="237" y="256"/>
                    <a:pt x="237" y="258"/>
                  </a:cubicBezTo>
                  <a:cubicBezTo>
                    <a:pt x="235" y="259"/>
                    <a:pt x="233" y="259"/>
                    <a:pt x="231" y="259"/>
                  </a:cubicBezTo>
                  <a:cubicBezTo>
                    <a:pt x="228" y="259"/>
                    <a:pt x="224" y="259"/>
                    <a:pt x="220" y="260"/>
                  </a:cubicBezTo>
                  <a:cubicBezTo>
                    <a:pt x="215" y="262"/>
                    <a:pt x="211" y="263"/>
                    <a:pt x="206" y="262"/>
                  </a:cubicBezTo>
                  <a:cubicBezTo>
                    <a:pt x="197" y="259"/>
                    <a:pt x="193" y="249"/>
                    <a:pt x="191" y="240"/>
                  </a:cubicBezTo>
                  <a:cubicBezTo>
                    <a:pt x="189" y="231"/>
                    <a:pt x="187" y="220"/>
                    <a:pt x="179" y="215"/>
                  </a:cubicBezTo>
                  <a:cubicBezTo>
                    <a:pt x="172" y="210"/>
                    <a:pt x="161" y="213"/>
                    <a:pt x="154" y="207"/>
                  </a:cubicBezTo>
                  <a:cubicBezTo>
                    <a:pt x="143" y="198"/>
                    <a:pt x="151" y="177"/>
                    <a:pt x="141" y="168"/>
                  </a:cubicBezTo>
                  <a:cubicBezTo>
                    <a:pt x="133" y="161"/>
                    <a:pt x="120" y="165"/>
                    <a:pt x="111" y="170"/>
                  </a:cubicBezTo>
                  <a:cubicBezTo>
                    <a:pt x="101" y="176"/>
                    <a:pt x="91" y="183"/>
                    <a:pt x="81" y="180"/>
                  </a:cubicBezTo>
                  <a:cubicBezTo>
                    <a:pt x="77" y="179"/>
                    <a:pt x="74" y="177"/>
                    <a:pt x="71" y="176"/>
                  </a:cubicBezTo>
                  <a:cubicBezTo>
                    <a:pt x="63" y="173"/>
                    <a:pt x="55" y="174"/>
                    <a:pt x="47" y="174"/>
                  </a:cubicBezTo>
                  <a:cubicBezTo>
                    <a:pt x="37" y="175"/>
                    <a:pt x="27" y="175"/>
                    <a:pt x="19" y="169"/>
                  </a:cubicBezTo>
                  <a:cubicBezTo>
                    <a:pt x="14" y="164"/>
                    <a:pt x="11" y="158"/>
                    <a:pt x="9" y="151"/>
                  </a:cubicBezTo>
                  <a:cubicBezTo>
                    <a:pt x="5" y="142"/>
                    <a:pt x="3" y="133"/>
                    <a:pt x="2" y="123"/>
                  </a:cubicBezTo>
                  <a:cubicBezTo>
                    <a:pt x="0" y="113"/>
                    <a:pt x="3" y="103"/>
                    <a:pt x="9" y="95"/>
                  </a:cubicBezTo>
                  <a:cubicBezTo>
                    <a:pt x="18" y="85"/>
                    <a:pt x="33" y="83"/>
                    <a:pt x="44" y="75"/>
                  </a:cubicBezTo>
                  <a:cubicBezTo>
                    <a:pt x="54" y="68"/>
                    <a:pt x="60" y="58"/>
                    <a:pt x="66" y="49"/>
                  </a:cubicBezTo>
                  <a:cubicBezTo>
                    <a:pt x="73" y="39"/>
                    <a:pt x="79" y="29"/>
                    <a:pt x="88" y="22"/>
                  </a:cubicBezTo>
                  <a:cubicBezTo>
                    <a:pt x="97" y="15"/>
                    <a:pt x="110" y="11"/>
                    <a:pt x="121" y="17"/>
                  </a:cubicBezTo>
                  <a:cubicBezTo>
                    <a:pt x="124" y="19"/>
                    <a:pt x="127" y="21"/>
                    <a:pt x="131" y="22"/>
                  </a:cubicBezTo>
                  <a:cubicBezTo>
                    <a:pt x="135" y="22"/>
                    <a:pt x="140" y="21"/>
                    <a:pt x="143" y="18"/>
                  </a:cubicBezTo>
                  <a:cubicBezTo>
                    <a:pt x="182" y="0"/>
                    <a:pt x="226" y="3"/>
                    <a:pt x="269" y="9"/>
                  </a:cubicBezTo>
                  <a:cubicBezTo>
                    <a:pt x="285" y="11"/>
                    <a:pt x="303" y="14"/>
                    <a:pt x="318" y="21"/>
                  </a:cubicBezTo>
                  <a:cubicBezTo>
                    <a:pt x="333" y="28"/>
                    <a:pt x="347" y="41"/>
                    <a:pt x="351" y="57"/>
                  </a:cubicBezTo>
                  <a:cubicBezTo>
                    <a:pt x="355" y="70"/>
                    <a:pt x="352" y="85"/>
                    <a:pt x="356" y="97"/>
                  </a:cubicBezTo>
                  <a:cubicBezTo>
                    <a:pt x="359" y="106"/>
                    <a:pt x="365" y="113"/>
                    <a:pt x="368" y="122"/>
                  </a:cubicBezTo>
                  <a:cubicBezTo>
                    <a:pt x="377" y="145"/>
                    <a:pt x="366" y="171"/>
                    <a:pt x="362" y="196"/>
                  </a:cubicBezTo>
                  <a:cubicBezTo>
                    <a:pt x="357" y="223"/>
                    <a:pt x="359" y="252"/>
                    <a:pt x="348" y="277"/>
                  </a:cubicBezTo>
                  <a:cubicBezTo>
                    <a:pt x="346" y="282"/>
                    <a:pt x="343" y="291"/>
                    <a:pt x="338" y="288"/>
                  </a:cubicBezTo>
                  <a:cubicBezTo>
                    <a:pt x="334" y="285"/>
                    <a:pt x="329" y="271"/>
                    <a:pt x="327" y="267"/>
                  </a:cubicBezTo>
                  <a:cubicBezTo>
                    <a:pt x="319" y="252"/>
                    <a:pt x="310" y="238"/>
                    <a:pt x="301" y="225"/>
                  </a:cubicBezTo>
                </a:path>
              </a:pathLst>
            </a:custGeom>
            <a:solidFill>
              <a:srgbClr val="9A5E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3147261" y="2017408"/>
              <a:ext cx="252413" cy="490538"/>
            </a:xfrm>
            <a:custGeom>
              <a:rect b="b" l="l" r="r" t="t"/>
              <a:pathLst>
                <a:path extrusionOk="0" h="334" w="171">
                  <a:moveTo>
                    <a:pt x="24" y="319"/>
                  </a:moveTo>
                  <a:cubicBezTo>
                    <a:pt x="23" y="319"/>
                    <a:pt x="22" y="320"/>
                    <a:pt x="21" y="321"/>
                  </a:cubicBezTo>
                  <a:cubicBezTo>
                    <a:pt x="16" y="326"/>
                    <a:pt x="5" y="331"/>
                    <a:pt x="0" y="333"/>
                  </a:cubicBezTo>
                  <a:cubicBezTo>
                    <a:pt x="1" y="334"/>
                    <a:pt x="1" y="334"/>
                    <a:pt x="1" y="334"/>
                  </a:cubicBezTo>
                  <a:cubicBezTo>
                    <a:pt x="1" y="334"/>
                    <a:pt x="19" y="328"/>
                    <a:pt x="25" y="321"/>
                  </a:cubicBezTo>
                  <a:cubicBezTo>
                    <a:pt x="26" y="321"/>
                    <a:pt x="26" y="320"/>
                    <a:pt x="27" y="320"/>
                  </a:cubicBezTo>
                  <a:cubicBezTo>
                    <a:pt x="26" y="319"/>
                    <a:pt x="25" y="319"/>
                    <a:pt x="24" y="319"/>
                  </a:cubicBezTo>
                  <a:moveTo>
                    <a:pt x="169" y="0"/>
                  </a:moveTo>
                  <a:cubicBezTo>
                    <a:pt x="120" y="0"/>
                    <a:pt x="97" y="112"/>
                    <a:pt x="97" y="112"/>
                  </a:cubicBezTo>
                  <a:cubicBezTo>
                    <a:pt x="97" y="112"/>
                    <a:pt x="66" y="138"/>
                    <a:pt x="69" y="152"/>
                  </a:cubicBezTo>
                  <a:cubicBezTo>
                    <a:pt x="72" y="160"/>
                    <a:pt x="73" y="169"/>
                    <a:pt x="72" y="178"/>
                  </a:cubicBezTo>
                  <a:cubicBezTo>
                    <a:pt x="72" y="178"/>
                    <a:pt x="50" y="232"/>
                    <a:pt x="54" y="246"/>
                  </a:cubicBezTo>
                  <a:cubicBezTo>
                    <a:pt x="58" y="261"/>
                    <a:pt x="52" y="280"/>
                    <a:pt x="52" y="280"/>
                  </a:cubicBezTo>
                  <a:cubicBezTo>
                    <a:pt x="52" y="280"/>
                    <a:pt x="39" y="308"/>
                    <a:pt x="42" y="315"/>
                  </a:cubicBezTo>
                  <a:cubicBezTo>
                    <a:pt x="44" y="320"/>
                    <a:pt x="40" y="324"/>
                    <a:pt x="38" y="326"/>
                  </a:cubicBezTo>
                  <a:cubicBezTo>
                    <a:pt x="39" y="328"/>
                    <a:pt x="39" y="328"/>
                    <a:pt x="39" y="328"/>
                  </a:cubicBezTo>
                  <a:cubicBezTo>
                    <a:pt x="39" y="328"/>
                    <a:pt x="49" y="323"/>
                    <a:pt x="47" y="315"/>
                  </a:cubicBezTo>
                  <a:cubicBezTo>
                    <a:pt x="44" y="308"/>
                    <a:pt x="56" y="280"/>
                    <a:pt x="56" y="280"/>
                  </a:cubicBezTo>
                  <a:cubicBezTo>
                    <a:pt x="56" y="280"/>
                    <a:pt x="62" y="261"/>
                    <a:pt x="58" y="246"/>
                  </a:cubicBezTo>
                  <a:cubicBezTo>
                    <a:pt x="55" y="232"/>
                    <a:pt x="77" y="178"/>
                    <a:pt x="77" y="178"/>
                  </a:cubicBezTo>
                  <a:cubicBezTo>
                    <a:pt x="77" y="169"/>
                    <a:pt x="76" y="160"/>
                    <a:pt x="74" y="152"/>
                  </a:cubicBezTo>
                  <a:cubicBezTo>
                    <a:pt x="70" y="138"/>
                    <a:pt x="102" y="112"/>
                    <a:pt x="102" y="112"/>
                  </a:cubicBezTo>
                  <a:cubicBezTo>
                    <a:pt x="102" y="112"/>
                    <a:pt x="124" y="4"/>
                    <a:pt x="171" y="0"/>
                  </a:cubicBezTo>
                  <a:cubicBezTo>
                    <a:pt x="170" y="0"/>
                    <a:pt x="169" y="0"/>
                    <a:pt x="169" y="0"/>
                  </a:cubicBezTo>
                </a:path>
              </a:pathLst>
            </a:custGeom>
            <a:solidFill>
              <a:srgbClr val="4442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12721811" y="2493658"/>
              <a:ext cx="4763" cy="6350"/>
            </a:xfrm>
            <a:custGeom>
              <a:rect b="b" l="l" r="r" t="t"/>
              <a:pathLst>
                <a:path extrusionOk="0" h="4" w="4">
                  <a:moveTo>
                    <a:pt x="4" y="0"/>
                  </a:moveTo>
                  <a:cubicBezTo>
                    <a:pt x="3" y="1"/>
                    <a:pt x="1" y="2"/>
                    <a:pt x="0" y="3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" y="4"/>
                    <a:pt x="3" y="3"/>
                    <a:pt x="4" y="3"/>
                  </a:cubicBezTo>
                  <a:cubicBezTo>
                    <a:pt x="4" y="2"/>
                    <a:pt x="4" y="1"/>
                    <a:pt x="4" y="0"/>
                  </a:cubicBezTo>
                </a:path>
              </a:pathLst>
            </a:custGeom>
            <a:solidFill>
              <a:srgbClr val="413E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2737686" y="2644470"/>
              <a:ext cx="77788" cy="36513"/>
            </a:xfrm>
            <a:custGeom>
              <a:rect b="b" l="l" r="r" t="t"/>
              <a:pathLst>
                <a:path extrusionOk="0" h="25" w="53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2" y="4"/>
                    <a:pt x="28" y="9"/>
                    <a:pt x="33" y="15"/>
                  </a:cubicBezTo>
                  <a:cubicBezTo>
                    <a:pt x="38" y="23"/>
                    <a:pt x="47" y="25"/>
                    <a:pt x="52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48" y="24"/>
                    <a:pt x="41" y="22"/>
                    <a:pt x="37" y="15"/>
                  </a:cubicBezTo>
                  <a:cubicBezTo>
                    <a:pt x="32" y="8"/>
                    <a:pt x="13" y="3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2813886" y="2680983"/>
              <a:ext cx="3175" cy="0"/>
            </a:xfrm>
            <a:custGeom>
              <a:rect b="b" l="l" r="r" t="t"/>
              <a:pathLst>
                <a:path extrusionOk="0" h="120000" w="2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1" y="0"/>
                  </a:cubicBezTo>
                </a:path>
              </a:pathLst>
            </a:custGeom>
            <a:solidFill>
              <a:srgbClr val="E565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12729749" y="2642883"/>
              <a:ext cx="3175" cy="1588"/>
            </a:xfrm>
            <a:custGeom>
              <a:rect b="b" l="l" r="r" t="t"/>
              <a:pathLst>
                <a:path extrusionOk="0" h="1" w="2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4358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2732924" y="2644470"/>
              <a:ext cx="4763" cy="1588"/>
            </a:xfrm>
            <a:custGeom>
              <a:rect b="b" l="l" r="r" t="t"/>
              <a:pathLst>
                <a:path extrusionOk="0" h="1" w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2712286" y="2493658"/>
              <a:ext cx="19050" cy="150813"/>
            </a:xfrm>
            <a:custGeom>
              <a:rect b="b" l="l" r="r" t="t"/>
              <a:pathLst>
                <a:path extrusionOk="0" h="103" w="13">
                  <a:moveTo>
                    <a:pt x="4" y="101"/>
                  </a:moveTo>
                  <a:cubicBezTo>
                    <a:pt x="4" y="101"/>
                    <a:pt x="4" y="101"/>
                    <a:pt x="4" y="101"/>
                  </a:cubicBezTo>
                  <a:cubicBezTo>
                    <a:pt x="4" y="101"/>
                    <a:pt x="3" y="101"/>
                    <a:pt x="0" y="101"/>
                  </a:cubicBezTo>
                  <a:cubicBezTo>
                    <a:pt x="2" y="101"/>
                    <a:pt x="7" y="102"/>
                    <a:pt x="12" y="103"/>
                  </a:cubicBezTo>
                  <a:cubicBezTo>
                    <a:pt x="12" y="103"/>
                    <a:pt x="12" y="102"/>
                    <a:pt x="13" y="102"/>
                  </a:cubicBezTo>
                  <a:cubicBezTo>
                    <a:pt x="7" y="101"/>
                    <a:pt x="4" y="101"/>
                    <a:pt x="4" y="101"/>
                  </a:cubicBezTo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2"/>
                    <a:pt x="10" y="3"/>
                  </a:cubicBezTo>
                  <a:cubicBezTo>
                    <a:pt x="10" y="3"/>
                    <a:pt x="11" y="2"/>
                    <a:pt x="12" y="2"/>
                  </a:cubicBezTo>
                  <a:cubicBezTo>
                    <a:pt x="11" y="1"/>
                    <a:pt x="10" y="0"/>
                    <a:pt x="10" y="0"/>
                  </a:cubicBezTo>
                </a:path>
              </a:pathLst>
            </a:custGeom>
            <a:solidFill>
              <a:srgbClr val="4442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12644024" y="2498420"/>
              <a:ext cx="80963" cy="142875"/>
            </a:xfrm>
            <a:custGeom>
              <a:rect b="b" l="l" r="r" t="t"/>
              <a:pathLst>
                <a:path extrusionOk="0" h="98" w="55">
                  <a:moveTo>
                    <a:pt x="53" y="0"/>
                  </a:moveTo>
                  <a:cubicBezTo>
                    <a:pt x="0" y="31"/>
                    <a:pt x="46" y="98"/>
                    <a:pt x="46" y="98"/>
                  </a:cubicBezTo>
                  <a:cubicBezTo>
                    <a:pt x="46" y="98"/>
                    <a:pt x="47" y="98"/>
                    <a:pt x="47" y="98"/>
                  </a:cubicBezTo>
                  <a:cubicBezTo>
                    <a:pt x="50" y="98"/>
                    <a:pt x="51" y="98"/>
                    <a:pt x="51" y="98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51" y="98"/>
                    <a:pt x="6" y="32"/>
                    <a:pt x="55" y="1"/>
                  </a:cubicBezTo>
                  <a:cubicBezTo>
                    <a:pt x="54" y="1"/>
                    <a:pt x="53" y="0"/>
                    <a:pt x="53" y="0"/>
                  </a:cubicBezTo>
                </a:path>
              </a:pathLst>
            </a:custGeom>
            <a:solidFill>
              <a:srgbClr val="E4AEA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12771024" y="2496833"/>
              <a:ext cx="44450" cy="9525"/>
            </a:xfrm>
            <a:custGeom>
              <a:rect b="b" l="l" r="r" t="t"/>
              <a:pathLst>
                <a:path extrusionOk="0" h="7" w="30">
                  <a:moveTo>
                    <a:pt x="27" y="0"/>
                  </a:moveTo>
                  <a:cubicBezTo>
                    <a:pt x="22" y="0"/>
                    <a:pt x="17" y="1"/>
                    <a:pt x="10" y="3"/>
                  </a:cubicBezTo>
                  <a:cubicBezTo>
                    <a:pt x="6" y="4"/>
                    <a:pt x="3" y="5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4" y="6"/>
                    <a:pt x="8" y="5"/>
                    <a:pt x="14" y="3"/>
                  </a:cubicBezTo>
                  <a:cubicBezTo>
                    <a:pt x="20" y="1"/>
                    <a:pt x="25" y="0"/>
                    <a:pt x="30" y="0"/>
                  </a:cubicBezTo>
                  <a:cubicBezTo>
                    <a:pt x="29" y="0"/>
                    <a:pt x="28" y="0"/>
                    <a:pt x="27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12764674" y="2504770"/>
              <a:ext cx="1588" cy="1588"/>
            </a:xfrm>
            <a:custGeom>
              <a:rect b="b" l="l" r="r" t="t"/>
              <a:pathLst>
                <a:path extrusionOk="0" h="1" w="2">
                  <a:moveTo>
                    <a:pt x="2" y="0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0"/>
                  </a:cubicBezTo>
                </a:path>
              </a:pathLst>
            </a:custGeom>
            <a:solidFill>
              <a:srgbClr val="4358C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12766261" y="2504770"/>
              <a:ext cx="4763" cy="1588"/>
            </a:xfrm>
            <a:custGeom>
              <a:rect b="b" l="l" r="r" t="t"/>
              <a:pathLst>
                <a:path extrusionOk="0" h="1"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3" y="1"/>
                  </a:cubicBezTo>
                  <a:cubicBezTo>
                    <a:pt x="3" y="1"/>
                    <a:pt x="3" y="0"/>
                    <a:pt x="3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12759911" y="2506358"/>
              <a:ext cx="4763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4442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12947236" y="2519058"/>
              <a:ext cx="77788" cy="6350"/>
            </a:xfrm>
            <a:custGeom>
              <a:rect b="b" l="l" r="r" t="t"/>
              <a:pathLst>
                <a:path extrusionOk="0" h="5" w="52">
                  <a:moveTo>
                    <a:pt x="52" y="0"/>
                  </a:moveTo>
                  <a:cubicBezTo>
                    <a:pt x="36" y="1"/>
                    <a:pt x="21" y="2"/>
                    <a:pt x="12" y="4"/>
                  </a:cubicBezTo>
                  <a:cubicBezTo>
                    <a:pt x="8" y="4"/>
                    <a:pt x="4" y="4"/>
                    <a:pt x="0" y="5"/>
                  </a:cubicBezTo>
                  <a:cubicBezTo>
                    <a:pt x="0" y="5"/>
                    <a:pt x="1" y="5"/>
                    <a:pt x="2" y="5"/>
                  </a:cubicBezTo>
                  <a:cubicBezTo>
                    <a:pt x="7" y="5"/>
                    <a:pt x="12" y="4"/>
                    <a:pt x="16" y="4"/>
                  </a:cubicBezTo>
                  <a:cubicBezTo>
                    <a:pt x="25" y="3"/>
                    <a:pt x="38" y="2"/>
                    <a:pt x="52" y="1"/>
                  </a:cubicBezTo>
                  <a:cubicBezTo>
                    <a:pt x="52" y="1"/>
                    <a:pt x="52" y="1"/>
                    <a:pt x="52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13025024" y="2519058"/>
              <a:ext cx="6350" cy="0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cubicBezTo>
                    <a:pt x="3" y="0"/>
                    <a:pt x="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13031374" y="2511120"/>
              <a:ext cx="80963" cy="7938"/>
            </a:xfrm>
            <a:custGeom>
              <a:rect b="b" l="l" r="r" t="t"/>
              <a:pathLst>
                <a:path extrusionOk="0" h="5" w="55">
                  <a:moveTo>
                    <a:pt x="55" y="0"/>
                  </a:moveTo>
                  <a:cubicBezTo>
                    <a:pt x="43" y="2"/>
                    <a:pt x="21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20" y="4"/>
                    <a:pt x="41" y="3"/>
                    <a:pt x="55" y="1"/>
                  </a:cubicBezTo>
                  <a:cubicBezTo>
                    <a:pt x="55" y="1"/>
                    <a:pt x="55" y="0"/>
                    <a:pt x="55" y="0"/>
                  </a:cubicBezTo>
                </a:path>
              </a:pathLst>
            </a:custGeom>
            <a:solidFill>
              <a:srgbClr val="4442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13112336" y="2503183"/>
              <a:ext cx="23813" cy="9525"/>
            </a:xfrm>
            <a:custGeom>
              <a:rect b="b" l="l" r="r" t="t"/>
              <a:pathLst>
                <a:path extrusionOk="0" h="6" w="16">
                  <a:moveTo>
                    <a:pt x="14" y="0"/>
                  </a:moveTo>
                  <a:cubicBezTo>
                    <a:pt x="12" y="0"/>
                    <a:pt x="9" y="1"/>
                    <a:pt x="8" y="3"/>
                  </a:cubicBezTo>
                  <a:cubicBezTo>
                    <a:pt x="6" y="4"/>
                    <a:pt x="4" y="4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6" y="5"/>
                    <a:pt x="11" y="4"/>
                    <a:pt x="12" y="3"/>
                  </a:cubicBezTo>
                  <a:cubicBezTo>
                    <a:pt x="13" y="2"/>
                    <a:pt x="15" y="1"/>
                    <a:pt x="16" y="1"/>
                  </a:cubicBezTo>
                  <a:cubicBezTo>
                    <a:pt x="15" y="0"/>
                    <a:pt x="15" y="0"/>
                    <a:pt x="14" y="0"/>
                  </a:cubicBezTo>
                </a:path>
              </a:pathLst>
            </a:custGeom>
            <a:solidFill>
              <a:srgbClr val="3D3B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12823411" y="2679395"/>
              <a:ext cx="188913" cy="36513"/>
            </a:xfrm>
            <a:custGeom>
              <a:rect b="b" l="l" r="r" t="t"/>
              <a:pathLst>
                <a:path extrusionOk="0" h="24" w="129">
                  <a:moveTo>
                    <a:pt x="3" y="0"/>
                  </a:moveTo>
                  <a:cubicBezTo>
                    <a:pt x="3" y="0"/>
                    <a:pt x="2" y="1"/>
                    <a:pt x="0" y="1"/>
                  </a:cubicBezTo>
                  <a:cubicBezTo>
                    <a:pt x="10" y="3"/>
                    <a:pt x="69" y="13"/>
                    <a:pt x="129" y="24"/>
                  </a:cubicBezTo>
                  <a:cubicBezTo>
                    <a:pt x="129" y="24"/>
                    <a:pt x="129" y="23"/>
                    <a:pt x="129" y="23"/>
                  </a:cubicBezTo>
                  <a:cubicBezTo>
                    <a:pt x="64" y="11"/>
                    <a:pt x="3" y="0"/>
                    <a:pt x="3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13012324" y="2714320"/>
              <a:ext cx="6350" cy="3175"/>
            </a:xfrm>
            <a:custGeom>
              <a:rect b="b" l="l" r="r" t="t"/>
              <a:pathLst>
                <a:path extrusionOk="0" h="2" w="4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1"/>
                    <a:pt x="3" y="2"/>
                    <a:pt x="4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3" y="1"/>
                    <a:pt x="1" y="0"/>
                    <a:pt x="0" y="0"/>
                  </a:cubicBezTo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13018674" y="2715908"/>
              <a:ext cx="222250" cy="38100"/>
            </a:xfrm>
            <a:custGeom>
              <a:rect b="b" l="l" r="r" t="t"/>
              <a:pathLst>
                <a:path extrusionOk="0" h="26" w="15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45" y="9"/>
                    <a:pt x="89" y="17"/>
                    <a:pt x="115" y="22"/>
                  </a:cubicBezTo>
                  <a:cubicBezTo>
                    <a:pt x="127" y="25"/>
                    <a:pt x="138" y="26"/>
                    <a:pt x="149" y="26"/>
                  </a:cubicBezTo>
                  <a:cubicBezTo>
                    <a:pt x="150" y="26"/>
                    <a:pt x="151" y="26"/>
                    <a:pt x="151" y="26"/>
                  </a:cubicBezTo>
                  <a:cubicBezTo>
                    <a:pt x="141" y="25"/>
                    <a:pt x="130" y="24"/>
                    <a:pt x="119" y="22"/>
                  </a:cubicBezTo>
                  <a:cubicBezTo>
                    <a:pt x="93" y="17"/>
                    <a:pt x="46" y="8"/>
                    <a:pt x="0" y="0"/>
                  </a:cubicBezTo>
                </a:path>
              </a:pathLst>
            </a:custGeom>
            <a:solidFill>
              <a:srgbClr val="4442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12647199" y="1960258"/>
              <a:ext cx="903288" cy="806450"/>
            </a:xfrm>
            <a:custGeom>
              <a:rect b="b" l="l" r="r" t="t"/>
              <a:pathLst>
                <a:path extrusionOk="0" h="549" w="615">
                  <a:moveTo>
                    <a:pt x="595" y="167"/>
                  </a:moveTo>
                  <a:cubicBezTo>
                    <a:pt x="615" y="224"/>
                    <a:pt x="615" y="224"/>
                    <a:pt x="615" y="224"/>
                  </a:cubicBezTo>
                  <a:cubicBezTo>
                    <a:pt x="615" y="224"/>
                    <a:pt x="567" y="400"/>
                    <a:pt x="545" y="437"/>
                  </a:cubicBezTo>
                  <a:cubicBezTo>
                    <a:pt x="523" y="474"/>
                    <a:pt x="490" y="521"/>
                    <a:pt x="490" y="521"/>
                  </a:cubicBezTo>
                  <a:cubicBezTo>
                    <a:pt x="490" y="521"/>
                    <a:pt x="436" y="549"/>
                    <a:pt x="372" y="536"/>
                  </a:cubicBezTo>
                  <a:cubicBezTo>
                    <a:pt x="308" y="524"/>
                    <a:pt x="123" y="490"/>
                    <a:pt x="123" y="490"/>
                  </a:cubicBezTo>
                  <a:cubicBezTo>
                    <a:pt x="123" y="490"/>
                    <a:pt x="107" y="493"/>
                    <a:pt x="99" y="481"/>
                  </a:cubicBezTo>
                  <a:cubicBezTo>
                    <a:pt x="91" y="470"/>
                    <a:pt x="49" y="464"/>
                    <a:pt x="49" y="464"/>
                  </a:cubicBezTo>
                  <a:cubicBezTo>
                    <a:pt x="49" y="464"/>
                    <a:pt x="0" y="393"/>
                    <a:pt x="60" y="363"/>
                  </a:cubicBezTo>
                  <a:cubicBezTo>
                    <a:pt x="60" y="363"/>
                    <a:pt x="67" y="379"/>
                    <a:pt x="99" y="368"/>
                  </a:cubicBezTo>
                  <a:cubicBezTo>
                    <a:pt x="131" y="357"/>
                    <a:pt x="140" y="377"/>
                    <a:pt x="140" y="377"/>
                  </a:cubicBezTo>
                  <a:cubicBezTo>
                    <a:pt x="140" y="377"/>
                    <a:pt x="192" y="387"/>
                    <a:pt x="221" y="384"/>
                  </a:cubicBezTo>
                  <a:cubicBezTo>
                    <a:pt x="250" y="380"/>
                    <a:pt x="322" y="379"/>
                    <a:pt x="329" y="373"/>
                  </a:cubicBezTo>
                  <a:cubicBezTo>
                    <a:pt x="333" y="369"/>
                    <a:pt x="339" y="370"/>
                    <a:pt x="342" y="373"/>
                  </a:cubicBezTo>
                  <a:cubicBezTo>
                    <a:pt x="342" y="373"/>
                    <a:pt x="360" y="367"/>
                    <a:pt x="366" y="360"/>
                  </a:cubicBezTo>
                  <a:cubicBezTo>
                    <a:pt x="372" y="353"/>
                    <a:pt x="380" y="367"/>
                    <a:pt x="380" y="367"/>
                  </a:cubicBezTo>
                  <a:cubicBezTo>
                    <a:pt x="380" y="367"/>
                    <a:pt x="390" y="362"/>
                    <a:pt x="388" y="354"/>
                  </a:cubicBezTo>
                  <a:cubicBezTo>
                    <a:pt x="385" y="347"/>
                    <a:pt x="397" y="319"/>
                    <a:pt x="397" y="319"/>
                  </a:cubicBezTo>
                  <a:cubicBezTo>
                    <a:pt x="397" y="319"/>
                    <a:pt x="403" y="300"/>
                    <a:pt x="399" y="285"/>
                  </a:cubicBezTo>
                  <a:cubicBezTo>
                    <a:pt x="396" y="271"/>
                    <a:pt x="418" y="217"/>
                    <a:pt x="418" y="217"/>
                  </a:cubicBezTo>
                  <a:cubicBezTo>
                    <a:pt x="418" y="208"/>
                    <a:pt x="417" y="199"/>
                    <a:pt x="415" y="191"/>
                  </a:cubicBezTo>
                  <a:cubicBezTo>
                    <a:pt x="411" y="177"/>
                    <a:pt x="443" y="151"/>
                    <a:pt x="443" y="151"/>
                  </a:cubicBezTo>
                  <a:cubicBezTo>
                    <a:pt x="443" y="151"/>
                    <a:pt x="474" y="0"/>
                    <a:pt x="540" y="49"/>
                  </a:cubicBezTo>
                  <a:cubicBezTo>
                    <a:pt x="606" y="99"/>
                    <a:pt x="595" y="167"/>
                    <a:pt x="595" y="167"/>
                  </a:cubicBezTo>
                </a:path>
              </a:pathLst>
            </a:custGeom>
            <a:solidFill>
              <a:srgbClr val="4C49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12801186" y="2555570"/>
              <a:ext cx="38100" cy="103188"/>
            </a:xfrm>
            <a:custGeom>
              <a:rect b="b" l="l" r="r" t="t"/>
              <a:pathLst>
                <a:path extrusionOk="0" h="71" w="26">
                  <a:moveTo>
                    <a:pt x="9" y="0"/>
                  </a:moveTo>
                  <a:cubicBezTo>
                    <a:pt x="9" y="0"/>
                    <a:pt x="0" y="21"/>
                    <a:pt x="0" y="31"/>
                  </a:cubicBezTo>
                  <a:cubicBezTo>
                    <a:pt x="0" y="42"/>
                    <a:pt x="10" y="68"/>
                    <a:pt x="15" y="71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21" y="71"/>
                    <a:pt x="22" y="54"/>
                    <a:pt x="13" y="43"/>
                  </a:cubicBezTo>
                  <a:cubicBezTo>
                    <a:pt x="4" y="31"/>
                    <a:pt x="14" y="34"/>
                    <a:pt x="20" y="30"/>
                  </a:cubicBezTo>
                  <a:cubicBezTo>
                    <a:pt x="26" y="26"/>
                    <a:pt x="10" y="5"/>
                    <a:pt x="9" y="0"/>
                  </a:cubicBezTo>
                </a:path>
              </a:pathLst>
            </a:custGeom>
            <a:solidFill>
              <a:srgbClr val="4442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13137736" y="2538108"/>
              <a:ext cx="93663" cy="100013"/>
            </a:xfrm>
            <a:custGeom>
              <a:rect b="b" l="l" r="r" t="t"/>
              <a:pathLst>
                <a:path extrusionOk="0" h="69" w="64">
                  <a:moveTo>
                    <a:pt x="0" y="0"/>
                  </a:moveTo>
                  <a:cubicBezTo>
                    <a:pt x="0" y="0"/>
                    <a:pt x="4" y="52"/>
                    <a:pt x="40" y="67"/>
                  </a:cubicBezTo>
                  <a:cubicBezTo>
                    <a:pt x="43" y="68"/>
                    <a:pt x="46" y="69"/>
                    <a:pt x="47" y="69"/>
                  </a:cubicBezTo>
                  <a:cubicBezTo>
                    <a:pt x="64" y="69"/>
                    <a:pt x="0" y="0"/>
                    <a:pt x="0" y="0"/>
                  </a:cubicBezTo>
                </a:path>
              </a:pathLst>
            </a:custGeom>
            <a:solidFill>
              <a:srgbClr val="4442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13247274" y="2512708"/>
              <a:ext cx="77788" cy="66675"/>
            </a:xfrm>
            <a:custGeom>
              <a:rect b="b" l="l" r="r" t="t"/>
              <a:pathLst>
                <a:path extrusionOk="0" h="45" w="52">
                  <a:moveTo>
                    <a:pt x="0" y="0"/>
                  </a:moveTo>
                  <a:cubicBezTo>
                    <a:pt x="0" y="0"/>
                    <a:pt x="6" y="45"/>
                    <a:pt x="22" y="45"/>
                  </a:cubicBezTo>
                  <a:cubicBezTo>
                    <a:pt x="25" y="45"/>
                    <a:pt x="27" y="44"/>
                    <a:pt x="30" y="43"/>
                  </a:cubicBezTo>
                  <a:cubicBezTo>
                    <a:pt x="52" y="27"/>
                    <a:pt x="2" y="0"/>
                    <a:pt x="0" y="0"/>
                  </a:cubicBezTo>
                </a:path>
              </a:pathLst>
            </a:custGeom>
            <a:solidFill>
              <a:srgbClr val="4442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13252036" y="2458733"/>
              <a:ext cx="106363" cy="42863"/>
            </a:xfrm>
            <a:custGeom>
              <a:rect b="b" l="l" r="r" t="t"/>
              <a:pathLst>
                <a:path extrusionOk="0" h="30" w="72">
                  <a:moveTo>
                    <a:pt x="0" y="0"/>
                  </a:moveTo>
                  <a:cubicBezTo>
                    <a:pt x="0" y="0"/>
                    <a:pt x="17" y="30"/>
                    <a:pt x="38" y="30"/>
                  </a:cubicBezTo>
                  <a:cubicBezTo>
                    <a:pt x="41" y="30"/>
                    <a:pt x="45" y="29"/>
                    <a:pt x="48" y="27"/>
                  </a:cubicBezTo>
                  <a:cubicBezTo>
                    <a:pt x="72" y="15"/>
                    <a:pt x="0" y="0"/>
                    <a:pt x="0" y="0"/>
                  </a:cubicBezTo>
                </a:path>
              </a:pathLst>
            </a:custGeom>
            <a:solidFill>
              <a:srgbClr val="44427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13259974" y="1437970"/>
              <a:ext cx="1588" cy="4763"/>
            </a:xfrm>
            <a:custGeom>
              <a:rect b="b" l="l" r="r" t="t"/>
              <a:pathLst>
                <a:path extrusionOk="0" h="3"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2"/>
                    <a:pt x="1" y="1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13063124" y="1584020"/>
              <a:ext cx="1588" cy="3175"/>
            </a:xfrm>
            <a:custGeom>
              <a:rect b="b" l="l" r="r" t="t"/>
              <a:pathLst>
                <a:path extrusionOk="0" h="2" w="1">
                  <a:moveTo>
                    <a:pt x="1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0"/>
                  </a:cubicBezTo>
                </a:path>
              </a:pathLst>
            </a:custGeom>
            <a:solidFill>
              <a:srgbClr val="CD9C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13063124" y="1437970"/>
              <a:ext cx="198438" cy="223838"/>
            </a:xfrm>
            <a:custGeom>
              <a:rect b="b" l="l" r="r" t="t"/>
              <a:pathLst>
                <a:path extrusionOk="0" h="152" w="135">
                  <a:moveTo>
                    <a:pt x="134" y="0"/>
                  </a:moveTo>
                  <a:cubicBezTo>
                    <a:pt x="133" y="15"/>
                    <a:pt x="128" y="32"/>
                    <a:pt x="125" y="47"/>
                  </a:cubicBezTo>
                  <a:cubicBezTo>
                    <a:pt x="120" y="74"/>
                    <a:pt x="122" y="103"/>
                    <a:pt x="111" y="129"/>
                  </a:cubicBezTo>
                  <a:cubicBezTo>
                    <a:pt x="109" y="133"/>
                    <a:pt x="107" y="140"/>
                    <a:pt x="103" y="140"/>
                  </a:cubicBezTo>
                  <a:cubicBezTo>
                    <a:pt x="102" y="140"/>
                    <a:pt x="101" y="140"/>
                    <a:pt x="101" y="139"/>
                  </a:cubicBezTo>
                  <a:cubicBezTo>
                    <a:pt x="96" y="137"/>
                    <a:pt x="92" y="123"/>
                    <a:pt x="90" y="118"/>
                  </a:cubicBezTo>
                  <a:cubicBezTo>
                    <a:pt x="82" y="104"/>
                    <a:pt x="73" y="89"/>
                    <a:pt x="64" y="76"/>
                  </a:cubicBezTo>
                  <a:cubicBezTo>
                    <a:pt x="55" y="64"/>
                    <a:pt x="43" y="52"/>
                    <a:pt x="29" y="52"/>
                  </a:cubicBezTo>
                  <a:cubicBezTo>
                    <a:pt x="28" y="52"/>
                    <a:pt x="27" y="52"/>
                    <a:pt x="26" y="52"/>
                  </a:cubicBezTo>
                  <a:cubicBezTo>
                    <a:pt x="15" y="54"/>
                    <a:pt x="7" y="63"/>
                    <a:pt x="3" y="73"/>
                  </a:cubicBezTo>
                  <a:cubicBezTo>
                    <a:pt x="1" y="82"/>
                    <a:pt x="0" y="91"/>
                    <a:pt x="0" y="101"/>
                  </a:cubicBezTo>
                  <a:cubicBezTo>
                    <a:pt x="0" y="100"/>
                    <a:pt x="0" y="100"/>
                    <a:pt x="1" y="99"/>
                  </a:cubicBezTo>
                  <a:cubicBezTo>
                    <a:pt x="1" y="94"/>
                    <a:pt x="2" y="89"/>
                    <a:pt x="3" y="85"/>
                  </a:cubicBezTo>
                  <a:cubicBezTo>
                    <a:pt x="7" y="75"/>
                    <a:pt x="15" y="65"/>
                    <a:pt x="26" y="64"/>
                  </a:cubicBezTo>
                  <a:cubicBezTo>
                    <a:pt x="27" y="64"/>
                    <a:pt x="28" y="63"/>
                    <a:pt x="30" y="63"/>
                  </a:cubicBezTo>
                  <a:cubicBezTo>
                    <a:pt x="44" y="63"/>
                    <a:pt x="55" y="76"/>
                    <a:pt x="64" y="88"/>
                  </a:cubicBezTo>
                  <a:cubicBezTo>
                    <a:pt x="73" y="101"/>
                    <a:pt x="82" y="115"/>
                    <a:pt x="90" y="130"/>
                  </a:cubicBezTo>
                  <a:cubicBezTo>
                    <a:pt x="92" y="134"/>
                    <a:pt x="97" y="149"/>
                    <a:pt x="101" y="151"/>
                  </a:cubicBezTo>
                  <a:cubicBezTo>
                    <a:pt x="101" y="152"/>
                    <a:pt x="102" y="152"/>
                    <a:pt x="103" y="152"/>
                  </a:cubicBezTo>
                  <a:cubicBezTo>
                    <a:pt x="107" y="152"/>
                    <a:pt x="109" y="145"/>
                    <a:pt x="111" y="141"/>
                  </a:cubicBezTo>
                  <a:cubicBezTo>
                    <a:pt x="122" y="115"/>
                    <a:pt x="120" y="86"/>
                    <a:pt x="125" y="59"/>
                  </a:cubicBezTo>
                  <a:cubicBezTo>
                    <a:pt x="128" y="40"/>
                    <a:pt x="135" y="21"/>
                    <a:pt x="135" y="3"/>
                  </a:cubicBezTo>
                  <a:cubicBezTo>
                    <a:pt x="135" y="2"/>
                    <a:pt x="135" y="1"/>
                    <a:pt x="134" y="0"/>
                  </a:cubicBezTo>
                </a:path>
              </a:pathLst>
            </a:custGeom>
            <a:solidFill>
              <a:srgbClr val="8A54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13063124" y="1596720"/>
              <a:ext cx="0" cy="15875"/>
            </a:xfrm>
            <a:custGeom>
              <a:rect b="b" l="l" r="r" t="t"/>
              <a:pathLst>
                <a:path extrusionOk="0" h="1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0" y="7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0" y="6"/>
                    <a:pt x="0" y="3"/>
                    <a:pt x="0" y="0"/>
                  </a:cubicBezTo>
                </a:path>
              </a:pathLst>
            </a:custGeom>
            <a:solidFill>
              <a:srgbClr val="E4AEA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13063124" y="1596720"/>
              <a:ext cx="0" cy="1588"/>
            </a:xfrm>
            <a:custGeom>
              <a:rect b="b" l="l" r="r" t="t"/>
              <a:pathLst>
                <a:path extrusionOk="0" h="1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CD9C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12715461" y="1403045"/>
              <a:ext cx="347663" cy="219075"/>
            </a:xfrm>
            <a:custGeom>
              <a:rect b="b" l="l" r="r" t="t"/>
              <a:pathLst>
                <a:path extrusionOk="0" h="149" w="236">
                  <a:moveTo>
                    <a:pt x="1" y="0"/>
                  </a:moveTo>
                  <a:cubicBezTo>
                    <a:pt x="0" y="4"/>
                    <a:pt x="0" y="7"/>
                    <a:pt x="1" y="10"/>
                  </a:cubicBezTo>
                  <a:cubicBezTo>
                    <a:pt x="2" y="20"/>
                    <a:pt x="4" y="29"/>
                    <a:pt x="8" y="38"/>
                  </a:cubicBezTo>
                  <a:cubicBezTo>
                    <a:pt x="10" y="45"/>
                    <a:pt x="13" y="51"/>
                    <a:pt x="18" y="56"/>
                  </a:cubicBezTo>
                  <a:cubicBezTo>
                    <a:pt x="24" y="61"/>
                    <a:pt x="30" y="62"/>
                    <a:pt x="37" y="62"/>
                  </a:cubicBezTo>
                  <a:cubicBezTo>
                    <a:pt x="40" y="62"/>
                    <a:pt x="43" y="62"/>
                    <a:pt x="46" y="61"/>
                  </a:cubicBezTo>
                  <a:cubicBezTo>
                    <a:pt x="49" y="61"/>
                    <a:pt x="53" y="61"/>
                    <a:pt x="56" y="61"/>
                  </a:cubicBezTo>
                  <a:cubicBezTo>
                    <a:pt x="60" y="61"/>
                    <a:pt x="65" y="61"/>
                    <a:pt x="70" y="63"/>
                  </a:cubicBezTo>
                  <a:cubicBezTo>
                    <a:pt x="73" y="64"/>
                    <a:pt x="76" y="66"/>
                    <a:pt x="80" y="67"/>
                  </a:cubicBezTo>
                  <a:cubicBezTo>
                    <a:pt x="81" y="68"/>
                    <a:pt x="83" y="68"/>
                    <a:pt x="85" y="68"/>
                  </a:cubicBezTo>
                  <a:cubicBezTo>
                    <a:pt x="93" y="68"/>
                    <a:pt x="102" y="62"/>
                    <a:pt x="110" y="58"/>
                  </a:cubicBezTo>
                  <a:cubicBezTo>
                    <a:pt x="115" y="54"/>
                    <a:pt x="122" y="51"/>
                    <a:pt x="129" y="51"/>
                  </a:cubicBezTo>
                  <a:cubicBezTo>
                    <a:pt x="133" y="51"/>
                    <a:pt x="137" y="52"/>
                    <a:pt x="140" y="55"/>
                  </a:cubicBezTo>
                  <a:cubicBezTo>
                    <a:pt x="150" y="65"/>
                    <a:pt x="142" y="85"/>
                    <a:pt x="153" y="94"/>
                  </a:cubicBezTo>
                  <a:cubicBezTo>
                    <a:pt x="160" y="100"/>
                    <a:pt x="171" y="98"/>
                    <a:pt x="178" y="103"/>
                  </a:cubicBezTo>
                  <a:cubicBezTo>
                    <a:pt x="186" y="107"/>
                    <a:pt x="188" y="118"/>
                    <a:pt x="190" y="127"/>
                  </a:cubicBezTo>
                  <a:cubicBezTo>
                    <a:pt x="192" y="136"/>
                    <a:pt x="196" y="146"/>
                    <a:pt x="205" y="148"/>
                  </a:cubicBezTo>
                  <a:cubicBezTo>
                    <a:pt x="206" y="149"/>
                    <a:pt x="208" y="149"/>
                    <a:pt x="209" y="149"/>
                  </a:cubicBezTo>
                  <a:cubicBezTo>
                    <a:pt x="213" y="149"/>
                    <a:pt x="216" y="148"/>
                    <a:pt x="219" y="147"/>
                  </a:cubicBezTo>
                  <a:cubicBezTo>
                    <a:pt x="223" y="147"/>
                    <a:pt x="226" y="146"/>
                    <a:pt x="230" y="146"/>
                  </a:cubicBezTo>
                  <a:cubicBezTo>
                    <a:pt x="230" y="146"/>
                    <a:pt x="230" y="146"/>
                    <a:pt x="230" y="146"/>
                  </a:cubicBezTo>
                  <a:cubicBezTo>
                    <a:pt x="231" y="146"/>
                    <a:pt x="232" y="146"/>
                    <a:pt x="232" y="146"/>
                  </a:cubicBezTo>
                  <a:cubicBezTo>
                    <a:pt x="233" y="146"/>
                    <a:pt x="235" y="146"/>
                    <a:pt x="236" y="145"/>
                  </a:cubicBezTo>
                  <a:cubicBezTo>
                    <a:pt x="236" y="144"/>
                    <a:pt x="236" y="143"/>
                    <a:pt x="236" y="142"/>
                  </a:cubicBezTo>
                  <a:cubicBezTo>
                    <a:pt x="236" y="142"/>
                    <a:pt x="236" y="142"/>
                    <a:pt x="236" y="142"/>
                  </a:cubicBezTo>
                  <a:cubicBezTo>
                    <a:pt x="236" y="139"/>
                    <a:pt x="236" y="136"/>
                    <a:pt x="236" y="133"/>
                  </a:cubicBezTo>
                  <a:cubicBezTo>
                    <a:pt x="236" y="133"/>
                    <a:pt x="236" y="133"/>
                    <a:pt x="236" y="132"/>
                  </a:cubicBezTo>
                  <a:cubicBezTo>
                    <a:pt x="236" y="132"/>
                    <a:pt x="236" y="133"/>
                    <a:pt x="236" y="133"/>
                  </a:cubicBezTo>
                  <a:cubicBezTo>
                    <a:pt x="235" y="134"/>
                    <a:pt x="233" y="134"/>
                    <a:pt x="232" y="134"/>
                  </a:cubicBezTo>
                  <a:cubicBezTo>
                    <a:pt x="232" y="134"/>
                    <a:pt x="231" y="134"/>
                    <a:pt x="230" y="134"/>
                  </a:cubicBezTo>
                  <a:cubicBezTo>
                    <a:pt x="230" y="134"/>
                    <a:pt x="230" y="134"/>
                    <a:pt x="230" y="134"/>
                  </a:cubicBezTo>
                  <a:cubicBezTo>
                    <a:pt x="226" y="134"/>
                    <a:pt x="223" y="135"/>
                    <a:pt x="220" y="136"/>
                  </a:cubicBezTo>
                  <a:cubicBezTo>
                    <a:pt x="216" y="136"/>
                    <a:pt x="213" y="137"/>
                    <a:pt x="210" y="137"/>
                  </a:cubicBezTo>
                  <a:cubicBezTo>
                    <a:pt x="208" y="137"/>
                    <a:pt x="206" y="137"/>
                    <a:pt x="205" y="137"/>
                  </a:cubicBezTo>
                  <a:cubicBezTo>
                    <a:pt x="196" y="134"/>
                    <a:pt x="192" y="124"/>
                    <a:pt x="190" y="115"/>
                  </a:cubicBezTo>
                  <a:cubicBezTo>
                    <a:pt x="188" y="106"/>
                    <a:pt x="186" y="95"/>
                    <a:pt x="178" y="91"/>
                  </a:cubicBezTo>
                  <a:cubicBezTo>
                    <a:pt x="171" y="86"/>
                    <a:pt x="160" y="88"/>
                    <a:pt x="153" y="82"/>
                  </a:cubicBezTo>
                  <a:cubicBezTo>
                    <a:pt x="142" y="73"/>
                    <a:pt x="150" y="53"/>
                    <a:pt x="140" y="43"/>
                  </a:cubicBezTo>
                  <a:cubicBezTo>
                    <a:pt x="137" y="41"/>
                    <a:pt x="133" y="39"/>
                    <a:pt x="129" y="39"/>
                  </a:cubicBezTo>
                  <a:cubicBezTo>
                    <a:pt x="122" y="39"/>
                    <a:pt x="115" y="42"/>
                    <a:pt x="110" y="46"/>
                  </a:cubicBezTo>
                  <a:cubicBezTo>
                    <a:pt x="102" y="50"/>
                    <a:pt x="93" y="56"/>
                    <a:pt x="85" y="56"/>
                  </a:cubicBezTo>
                  <a:cubicBezTo>
                    <a:pt x="83" y="56"/>
                    <a:pt x="81" y="56"/>
                    <a:pt x="80" y="56"/>
                  </a:cubicBezTo>
                  <a:cubicBezTo>
                    <a:pt x="76" y="55"/>
                    <a:pt x="73" y="53"/>
                    <a:pt x="70" y="51"/>
                  </a:cubicBezTo>
                  <a:cubicBezTo>
                    <a:pt x="65" y="50"/>
                    <a:pt x="60" y="49"/>
                    <a:pt x="56" y="49"/>
                  </a:cubicBezTo>
                  <a:cubicBezTo>
                    <a:pt x="53" y="49"/>
                    <a:pt x="49" y="49"/>
                    <a:pt x="46" y="50"/>
                  </a:cubicBezTo>
                  <a:cubicBezTo>
                    <a:pt x="43" y="50"/>
                    <a:pt x="40" y="50"/>
                    <a:pt x="37" y="50"/>
                  </a:cubicBezTo>
                  <a:cubicBezTo>
                    <a:pt x="30" y="50"/>
                    <a:pt x="24" y="49"/>
                    <a:pt x="18" y="44"/>
                  </a:cubicBezTo>
                  <a:cubicBezTo>
                    <a:pt x="13" y="39"/>
                    <a:pt x="10" y="33"/>
                    <a:pt x="8" y="27"/>
                  </a:cubicBezTo>
                  <a:cubicBezTo>
                    <a:pt x="5" y="18"/>
                    <a:pt x="2" y="9"/>
                    <a:pt x="1" y="0"/>
                  </a:cubicBezTo>
                </a:path>
              </a:pathLst>
            </a:custGeom>
            <a:solidFill>
              <a:srgbClr val="8A54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8741949" y="4712983"/>
              <a:ext cx="254000" cy="219075"/>
            </a:xfrm>
            <a:custGeom>
              <a:rect b="b" l="l" r="r" t="t"/>
              <a:pathLst>
                <a:path extrusionOk="0" h="149" w="173">
                  <a:moveTo>
                    <a:pt x="169" y="11"/>
                  </a:moveTo>
                  <a:cubicBezTo>
                    <a:pt x="169" y="11"/>
                    <a:pt x="0" y="0"/>
                    <a:pt x="20" y="119"/>
                  </a:cubicBezTo>
                  <a:cubicBezTo>
                    <a:pt x="20" y="119"/>
                    <a:pt x="16" y="140"/>
                    <a:pt x="35" y="149"/>
                  </a:cubicBezTo>
                  <a:cubicBezTo>
                    <a:pt x="35" y="149"/>
                    <a:pt x="35" y="141"/>
                    <a:pt x="52" y="144"/>
                  </a:cubicBezTo>
                  <a:cubicBezTo>
                    <a:pt x="58" y="145"/>
                    <a:pt x="65" y="145"/>
                    <a:pt x="71" y="144"/>
                  </a:cubicBezTo>
                  <a:cubicBezTo>
                    <a:pt x="79" y="144"/>
                    <a:pt x="87" y="141"/>
                    <a:pt x="93" y="135"/>
                  </a:cubicBezTo>
                  <a:cubicBezTo>
                    <a:pt x="93" y="135"/>
                    <a:pt x="141" y="116"/>
                    <a:pt x="159" y="38"/>
                  </a:cubicBezTo>
                  <a:cubicBezTo>
                    <a:pt x="159" y="38"/>
                    <a:pt x="173" y="21"/>
                    <a:pt x="172" y="17"/>
                  </a:cubicBezTo>
                  <a:cubicBezTo>
                    <a:pt x="144" y="29"/>
                    <a:pt x="144" y="29"/>
                    <a:pt x="144" y="29"/>
                  </a:cubicBezTo>
                  <a:cubicBezTo>
                    <a:pt x="144" y="29"/>
                    <a:pt x="154" y="49"/>
                    <a:pt x="146" y="66"/>
                  </a:cubicBezTo>
                  <a:cubicBezTo>
                    <a:pt x="146" y="66"/>
                    <a:pt x="145" y="29"/>
                    <a:pt x="139" y="30"/>
                  </a:cubicBezTo>
                  <a:cubicBezTo>
                    <a:pt x="138" y="30"/>
                    <a:pt x="125" y="37"/>
                    <a:pt x="125" y="37"/>
                  </a:cubicBezTo>
                  <a:cubicBezTo>
                    <a:pt x="125" y="37"/>
                    <a:pt x="141" y="73"/>
                    <a:pt x="129" y="99"/>
                  </a:cubicBezTo>
                  <a:cubicBezTo>
                    <a:pt x="129" y="99"/>
                    <a:pt x="133" y="55"/>
                    <a:pt x="119" y="40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99" y="52"/>
                    <a:pt x="119" y="89"/>
                    <a:pt x="106" y="119"/>
                  </a:cubicBezTo>
                  <a:cubicBezTo>
                    <a:pt x="106" y="119"/>
                    <a:pt x="109" y="73"/>
                    <a:pt x="95" y="55"/>
                  </a:cubicBezTo>
                  <a:cubicBezTo>
                    <a:pt x="77" y="69"/>
                    <a:pt x="77" y="69"/>
                    <a:pt x="77" y="69"/>
                  </a:cubicBezTo>
                  <a:cubicBezTo>
                    <a:pt x="77" y="69"/>
                    <a:pt x="95" y="105"/>
                    <a:pt x="84" y="130"/>
                  </a:cubicBezTo>
                  <a:cubicBezTo>
                    <a:pt x="84" y="130"/>
                    <a:pt x="83" y="76"/>
                    <a:pt x="73" y="72"/>
                  </a:cubicBezTo>
                  <a:cubicBezTo>
                    <a:pt x="73" y="72"/>
                    <a:pt x="57" y="86"/>
                    <a:pt x="55" y="92"/>
                  </a:cubicBezTo>
                  <a:cubicBezTo>
                    <a:pt x="55" y="92"/>
                    <a:pt x="67" y="119"/>
                    <a:pt x="59" y="133"/>
                  </a:cubicBezTo>
                  <a:cubicBezTo>
                    <a:pt x="59" y="133"/>
                    <a:pt x="54" y="97"/>
                    <a:pt x="51" y="97"/>
                  </a:cubicBezTo>
                  <a:cubicBezTo>
                    <a:pt x="51" y="97"/>
                    <a:pt x="35" y="121"/>
                    <a:pt x="33" y="137"/>
                  </a:cubicBezTo>
                  <a:cubicBezTo>
                    <a:pt x="33" y="137"/>
                    <a:pt x="34" y="113"/>
                    <a:pt x="47" y="94"/>
                  </a:cubicBezTo>
                  <a:cubicBezTo>
                    <a:pt x="38" y="96"/>
                    <a:pt x="29" y="100"/>
                    <a:pt x="22" y="107"/>
                  </a:cubicBezTo>
                  <a:cubicBezTo>
                    <a:pt x="22" y="107"/>
                    <a:pt x="25" y="90"/>
                    <a:pt x="51" y="89"/>
                  </a:cubicBezTo>
                  <a:cubicBezTo>
                    <a:pt x="51" y="89"/>
                    <a:pt x="64" y="71"/>
                    <a:pt x="67" y="69"/>
                  </a:cubicBezTo>
                  <a:cubicBezTo>
                    <a:pt x="67" y="69"/>
                    <a:pt x="42" y="67"/>
                    <a:pt x="26" y="74"/>
                  </a:cubicBezTo>
                  <a:cubicBezTo>
                    <a:pt x="26" y="74"/>
                    <a:pt x="40" y="58"/>
                    <a:pt x="72" y="66"/>
                  </a:cubicBezTo>
                  <a:cubicBezTo>
                    <a:pt x="90" y="51"/>
                    <a:pt x="90" y="51"/>
                    <a:pt x="90" y="51"/>
                  </a:cubicBezTo>
                  <a:cubicBezTo>
                    <a:pt x="90" y="51"/>
                    <a:pt x="56" y="46"/>
                    <a:pt x="42" y="51"/>
                  </a:cubicBezTo>
                  <a:cubicBezTo>
                    <a:pt x="42" y="51"/>
                    <a:pt x="58" y="37"/>
                    <a:pt x="95" y="48"/>
                  </a:cubicBezTo>
                  <a:cubicBezTo>
                    <a:pt x="114" y="36"/>
                    <a:pt x="114" y="36"/>
                    <a:pt x="114" y="36"/>
                  </a:cubicBezTo>
                  <a:cubicBezTo>
                    <a:pt x="114" y="36"/>
                    <a:pt x="86" y="30"/>
                    <a:pt x="68" y="32"/>
                  </a:cubicBezTo>
                  <a:cubicBezTo>
                    <a:pt x="68" y="32"/>
                    <a:pt x="87" y="22"/>
                    <a:pt x="120" y="33"/>
                  </a:cubicBezTo>
                  <a:cubicBezTo>
                    <a:pt x="134" y="26"/>
                    <a:pt x="134" y="26"/>
                    <a:pt x="134" y="26"/>
                  </a:cubicBezTo>
                  <a:cubicBezTo>
                    <a:pt x="134" y="26"/>
                    <a:pt x="113" y="22"/>
                    <a:pt x="107" y="22"/>
                  </a:cubicBezTo>
                  <a:cubicBezTo>
                    <a:pt x="101" y="21"/>
                    <a:pt x="100" y="19"/>
                    <a:pt x="100" y="19"/>
                  </a:cubicBezTo>
                  <a:cubicBezTo>
                    <a:pt x="114" y="17"/>
                    <a:pt x="127" y="19"/>
                    <a:pt x="140" y="24"/>
                  </a:cubicBezTo>
                  <a:cubicBezTo>
                    <a:pt x="140" y="24"/>
                    <a:pt x="170" y="12"/>
                    <a:pt x="169" y="11"/>
                  </a:cubicBezTo>
                </a:path>
              </a:pathLst>
            </a:custGeom>
            <a:solidFill>
              <a:srgbClr val="536D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8643524" y="4919358"/>
              <a:ext cx="350838" cy="58738"/>
            </a:xfrm>
            <a:custGeom>
              <a:rect b="b" l="l" r="r" t="t"/>
              <a:pathLst>
                <a:path extrusionOk="0" h="40" w="239">
                  <a:moveTo>
                    <a:pt x="91" y="0"/>
                  </a:moveTo>
                  <a:cubicBezTo>
                    <a:pt x="39" y="2"/>
                    <a:pt x="0" y="10"/>
                    <a:pt x="0" y="20"/>
                  </a:cubicBezTo>
                  <a:cubicBezTo>
                    <a:pt x="0" y="31"/>
                    <a:pt x="54" y="40"/>
                    <a:pt x="120" y="40"/>
                  </a:cubicBezTo>
                  <a:cubicBezTo>
                    <a:pt x="186" y="40"/>
                    <a:pt x="239" y="31"/>
                    <a:pt x="239" y="20"/>
                  </a:cubicBezTo>
                  <a:cubicBezTo>
                    <a:pt x="239" y="10"/>
                    <a:pt x="203" y="3"/>
                    <a:pt x="153" y="0"/>
                  </a:cubicBezTo>
                  <a:cubicBezTo>
                    <a:pt x="148" y="3"/>
                    <a:pt x="143" y="4"/>
                    <a:pt x="138" y="4"/>
                  </a:cubicBezTo>
                  <a:cubicBezTo>
                    <a:pt x="136" y="5"/>
                    <a:pt x="134" y="5"/>
                    <a:pt x="132" y="5"/>
                  </a:cubicBezTo>
                  <a:cubicBezTo>
                    <a:pt x="128" y="5"/>
                    <a:pt x="124" y="4"/>
                    <a:pt x="119" y="4"/>
                  </a:cubicBezTo>
                  <a:cubicBezTo>
                    <a:pt x="117" y="3"/>
                    <a:pt x="115" y="3"/>
                    <a:pt x="113" y="3"/>
                  </a:cubicBezTo>
                  <a:cubicBezTo>
                    <a:pt x="102" y="3"/>
                    <a:pt x="102" y="9"/>
                    <a:pt x="102" y="9"/>
                  </a:cubicBezTo>
                  <a:cubicBezTo>
                    <a:pt x="97" y="7"/>
                    <a:pt x="94" y="4"/>
                    <a:pt x="91" y="0"/>
                  </a:cubicBezTo>
                </a:path>
              </a:pathLst>
            </a:custGeom>
            <a:solidFill>
              <a:srgbClr val="EDF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8776874" y="4917770"/>
              <a:ext cx="92075" cy="14288"/>
            </a:xfrm>
            <a:custGeom>
              <a:rect b="b" l="l" r="r" t="t"/>
              <a:pathLst>
                <a:path extrusionOk="0" h="10" w="62">
                  <a:moveTo>
                    <a:pt x="29" y="0"/>
                  </a:moveTo>
                  <a:cubicBezTo>
                    <a:pt x="19" y="0"/>
                    <a:pt x="9" y="1"/>
                    <a:pt x="0" y="1"/>
                  </a:cubicBezTo>
                  <a:cubicBezTo>
                    <a:pt x="3" y="5"/>
                    <a:pt x="6" y="8"/>
                    <a:pt x="11" y="10"/>
                  </a:cubicBezTo>
                  <a:cubicBezTo>
                    <a:pt x="11" y="10"/>
                    <a:pt x="11" y="4"/>
                    <a:pt x="22" y="4"/>
                  </a:cubicBezTo>
                  <a:cubicBezTo>
                    <a:pt x="24" y="4"/>
                    <a:pt x="26" y="4"/>
                    <a:pt x="28" y="5"/>
                  </a:cubicBezTo>
                  <a:cubicBezTo>
                    <a:pt x="33" y="5"/>
                    <a:pt x="37" y="6"/>
                    <a:pt x="41" y="6"/>
                  </a:cubicBezTo>
                  <a:cubicBezTo>
                    <a:pt x="43" y="6"/>
                    <a:pt x="45" y="6"/>
                    <a:pt x="47" y="5"/>
                  </a:cubicBezTo>
                  <a:cubicBezTo>
                    <a:pt x="52" y="5"/>
                    <a:pt x="57" y="4"/>
                    <a:pt x="62" y="1"/>
                  </a:cubicBezTo>
                  <a:cubicBezTo>
                    <a:pt x="51" y="1"/>
                    <a:pt x="40" y="0"/>
                    <a:pt x="29" y="0"/>
                  </a:cubicBezTo>
                </a:path>
              </a:pathLst>
            </a:custGeom>
            <a:solidFill>
              <a:srgbClr val="536D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9327736" y="4262133"/>
              <a:ext cx="144463" cy="123825"/>
            </a:xfrm>
            <a:custGeom>
              <a:rect b="b" l="l" r="r" t="t"/>
              <a:pathLst>
                <a:path extrusionOk="0" h="84" w="98">
                  <a:moveTo>
                    <a:pt x="95" y="5"/>
                  </a:moveTo>
                  <a:cubicBezTo>
                    <a:pt x="95" y="5"/>
                    <a:pt x="0" y="0"/>
                    <a:pt x="11" y="66"/>
                  </a:cubicBezTo>
                  <a:cubicBezTo>
                    <a:pt x="10" y="73"/>
                    <a:pt x="14" y="80"/>
                    <a:pt x="20" y="84"/>
                  </a:cubicBezTo>
                  <a:cubicBezTo>
                    <a:pt x="20" y="84"/>
                    <a:pt x="20" y="79"/>
                    <a:pt x="30" y="80"/>
                  </a:cubicBezTo>
                  <a:cubicBezTo>
                    <a:pt x="33" y="81"/>
                    <a:pt x="37" y="81"/>
                    <a:pt x="40" y="81"/>
                  </a:cubicBezTo>
                  <a:cubicBezTo>
                    <a:pt x="45" y="80"/>
                    <a:pt x="49" y="79"/>
                    <a:pt x="53" y="76"/>
                  </a:cubicBezTo>
                  <a:cubicBezTo>
                    <a:pt x="53" y="76"/>
                    <a:pt x="79" y="65"/>
                    <a:pt x="90" y="21"/>
                  </a:cubicBezTo>
                  <a:cubicBezTo>
                    <a:pt x="90" y="21"/>
                    <a:pt x="98" y="11"/>
                    <a:pt x="97" y="9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1" y="15"/>
                    <a:pt x="87" y="27"/>
                    <a:pt x="82" y="37"/>
                  </a:cubicBezTo>
                  <a:cubicBezTo>
                    <a:pt x="82" y="37"/>
                    <a:pt x="82" y="16"/>
                    <a:pt x="79" y="16"/>
                  </a:cubicBezTo>
                  <a:cubicBezTo>
                    <a:pt x="78" y="16"/>
                    <a:pt x="71" y="20"/>
                    <a:pt x="71" y="20"/>
                  </a:cubicBezTo>
                  <a:cubicBezTo>
                    <a:pt x="71" y="20"/>
                    <a:pt x="80" y="40"/>
                    <a:pt x="73" y="55"/>
                  </a:cubicBezTo>
                  <a:cubicBezTo>
                    <a:pt x="73" y="55"/>
                    <a:pt x="76" y="30"/>
                    <a:pt x="68" y="22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67" y="50"/>
                    <a:pt x="60" y="67"/>
                  </a:cubicBezTo>
                  <a:cubicBezTo>
                    <a:pt x="60" y="67"/>
                    <a:pt x="62" y="40"/>
                    <a:pt x="54" y="30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8"/>
                    <a:pt x="54" y="59"/>
                    <a:pt x="48" y="73"/>
                  </a:cubicBezTo>
                  <a:cubicBezTo>
                    <a:pt x="48" y="73"/>
                    <a:pt x="47" y="43"/>
                    <a:pt x="41" y="40"/>
                  </a:cubicBezTo>
                  <a:cubicBezTo>
                    <a:pt x="37" y="44"/>
                    <a:pt x="34" y="47"/>
                    <a:pt x="31" y="51"/>
                  </a:cubicBezTo>
                  <a:cubicBezTo>
                    <a:pt x="31" y="51"/>
                    <a:pt x="38" y="66"/>
                    <a:pt x="34" y="74"/>
                  </a:cubicBezTo>
                  <a:cubicBezTo>
                    <a:pt x="34" y="74"/>
                    <a:pt x="31" y="54"/>
                    <a:pt x="29" y="54"/>
                  </a:cubicBezTo>
                  <a:cubicBezTo>
                    <a:pt x="29" y="54"/>
                    <a:pt x="20" y="67"/>
                    <a:pt x="19" y="77"/>
                  </a:cubicBezTo>
                  <a:cubicBezTo>
                    <a:pt x="19" y="68"/>
                    <a:pt x="22" y="60"/>
                    <a:pt x="26" y="53"/>
                  </a:cubicBezTo>
                  <a:cubicBezTo>
                    <a:pt x="21" y="54"/>
                    <a:pt x="17" y="56"/>
                    <a:pt x="13" y="60"/>
                  </a:cubicBezTo>
                  <a:cubicBezTo>
                    <a:pt x="13" y="60"/>
                    <a:pt x="14" y="50"/>
                    <a:pt x="29" y="49"/>
                  </a:cubicBezTo>
                  <a:cubicBezTo>
                    <a:pt x="29" y="49"/>
                    <a:pt x="36" y="39"/>
                    <a:pt x="38" y="39"/>
                  </a:cubicBezTo>
                  <a:cubicBezTo>
                    <a:pt x="38" y="39"/>
                    <a:pt x="24" y="37"/>
                    <a:pt x="15" y="41"/>
                  </a:cubicBezTo>
                  <a:cubicBezTo>
                    <a:pt x="15" y="41"/>
                    <a:pt x="23" y="32"/>
                    <a:pt x="41" y="36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1" y="28"/>
                    <a:pt x="32" y="25"/>
                    <a:pt x="24" y="28"/>
                  </a:cubicBezTo>
                  <a:cubicBezTo>
                    <a:pt x="24" y="28"/>
                    <a:pt x="33" y="20"/>
                    <a:pt x="54" y="26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56" y="18"/>
                    <a:pt x="48" y="17"/>
                    <a:pt x="39" y="17"/>
                  </a:cubicBezTo>
                  <a:cubicBezTo>
                    <a:pt x="39" y="17"/>
                    <a:pt x="49" y="12"/>
                    <a:pt x="68" y="18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14"/>
                    <a:pt x="64" y="12"/>
                    <a:pt x="61" y="12"/>
                  </a:cubicBezTo>
                  <a:cubicBezTo>
                    <a:pt x="57" y="11"/>
                    <a:pt x="57" y="10"/>
                    <a:pt x="57" y="10"/>
                  </a:cubicBezTo>
                  <a:cubicBezTo>
                    <a:pt x="64" y="9"/>
                    <a:pt x="72" y="10"/>
                    <a:pt x="79" y="13"/>
                  </a:cubicBezTo>
                  <a:cubicBezTo>
                    <a:pt x="79" y="13"/>
                    <a:pt x="96" y="6"/>
                    <a:pt x="95" y="5"/>
                  </a:cubicBezTo>
                </a:path>
              </a:pathLst>
            </a:custGeom>
            <a:solidFill>
              <a:srgbClr val="536D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9272174" y="4376433"/>
              <a:ext cx="198438" cy="34925"/>
            </a:xfrm>
            <a:custGeom>
              <a:rect b="b" l="l" r="r" t="t"/>
              <a:pathLst>
                <a:path extrusionOk="0" h="23" w="135">
                  <a:moveTo>
                    <a:pt x="52" y="0"/>
                  </a:moveTo>
                  <a:cubicBezTo>
                    <a:pt x="22" y="1"/>
                    <a:pt x="0" y="6"/>
                    <a:pt x="0" y="11"/>
                  </a:cubicBezTo>
                  <a:cubicBezTo>
                    <a:pt x="0" y="18"/>
                    <a:pt x="31" y="23"/>
                    <a:pt x="68" y="23"/>
                  </a:cubicBezTo>
                  <a:cubicBezTo>
                    <a:pt x="105" y="23"/>
                    <a:pt x="135" y="18"/>
                    <a:pt x="135" y="11"/>
                  </a:cubicBezTo>
                  <a:cubicBezTo>
                    <a:pt x="135" y="6"/>
                    <a:pt x="115" y="2"/>
                    <a:pt x="86" y="0"/>
                  </a:cubicBezTo>
                  <a:cubicBezTo>
                    <a:pt x="84" y="2"/>
                    <a:pt x="81" y="3"/>
                    <a:pt x="78" y="3"/>
                  </a:cubicBezTo>
                  <a:cubicBezTo>
                    <a:pt x="77" y="3"/>
                    <a:pt x="76" y="3"/>
                    <a:pt x="75" y="3"/>
                  </a:cubicBezTo>
                  <a:cubicBezTo>
                    <a:pt x="73" y="3"/>
                    <a:pt x="70" y="3"/>
                    <a:pt x="68" y="2"/>
                  </a:cubicBezTo>
                  <a:cubicBezTo>
                    <a:pt x="66" y="2"/>
                    <a:pt x="65" y="2"/>
                    <a:pt x="64" y="2"/>
                  </a:cubicBezTo>
                  <a:cubicBezTo>
                    <a:pt x="58" y="2"/>
                    <a:pt x="58" y="6"/>
                    <a:pt x="58" y="6"/>
                  </a:cubicBezTo>
                  <a:cubicBezTo>
                    <a:pt x="55" y="4"/>
                    <a:pt x="53" y="2"/>
                    <a:pt x="52" y="0"/>
                  </a:cubicBezTo>
                </a:path>
              </a:pathLst>
            </a:custGeom>
            <a:solidFill>
              <a:srgbClr val="EDF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9348374" y="4376433"/>
              <a:ext cx="49213" cy="9525"/>
            </a:xfrm>
            <a:custGeom>
              <a:rect b="b" l="l" r="r" t="t"/>
              <a:pathLst>
                <a:path extrusionOk="0" h="6" w="34">
                  <a:moveTo>
                    <a:pt x="16" y="0"/>
                  </a:moveTo>
                  <a:cubicBezTo>
                    <a:pt x="10" y="0"/>
                    <a:pt x="5" y="0"/>
                    <a:pt x="0" y="0"/>
                  </a:cubicBezTo>
                  <a:cubicBezTo>
                    <a:pt x="1" y="2"/>
                    <a:pt x="3" y="4"/>
                    <a:pt x="6" y="6"/>
                  </a:cubicBezTo>
                  <a:cubicBezTo>
                    <a:pt x="6" y="6"/>
                    <a:pt x="6" y="2"/>
                    <a:pt x="12" y="2"/>
                  </a:cubicBezTo>
                  <a:cubicBezTo>
                    <a:pt x="13" y="2"/>
                    <a:pt x="14" y="2"/>
                    <a:pt x="16" y="2"/>
                  </a:cubicBezTo>
                  <a:cubicBezTo>
                    <a:pt x="18" y="3"/>
                    <a:pt x="21" y="3"/>
                    <a:pt x="23" y="3"/>
                  </a:cubicBezTo>
                  <a:cubicBezTo>
                    <a:pt x="24" y="3"/>
                    <a:pt x="25" y="3"/>
                    <a:pt x="26" y="3"/>
                  </a:cubicBezTo>
                  <a:cubicBezTo>
                    <a:pt x="29" y="3"/>
                    <a:pt x="32" y="2"/>
                    <a:pt x="34" y="0"/>
                  </a:cubicBezTo>
                  <a:cubicBezTo>
                    <a:pt x="29" y="0"/>
                    <a:pt x="22" y="0"/>
                    <a:pt x="16" y="0"/>
                  </a:cubicBezTo>
                </a:path>
              </a:pathLst>
            </a:custGeom>
            <a:solidFill>
              <a:srgbClr val="536D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8472074" y="4344683"/>
              <a:ext cx="171450" cy="149225"/>
            </a:xfrm>
            <a:custGeom>
              <a:rect b="b" l="l" r="r" t="t"/>
              <a:pathLst>
                <a:path extrusionOk="0" h="102" w="117">
                  <a:moveTo>
                    <a:pt x="115" y="7"/>
                  </a:moveTo>
                  <a:cubicBezTo>
                    <a:pt x="115" y="7"/>
                    <a:pt x="0" y="0"/>
                    <a:pt x="13" y="81"/>
                  </a:cubicBezTo>
                  <a:cubicBezTo>
                    <a:pt x="12" y="89"/>
                    <a:pt x="16" y="98"/>
                    <a:pt x="24" y="102"/>
                  </a:cubicBezTo>
                  <a:cubicBezTo>
                    <a:pt x="24" y="102"/>
                    <a:pt x="24" y="96"/>
                    <a:pt x="35" y="98"/>
                  </a:cubicBezTo>
                  <a:cubicBezTo>
                    <a:pt x="40" y="98"/>
                    <a:pt x="44" y="99"/>
                    <a:pt x="48" y="98"/>
                  </a:cubicBezTo>
                  <a:cubicBezTo>
                    <a:pt x="54" y="98"/>
                    <a:pt x="59" y="96"/>
                    <a:pt x="63" y="92"/>
                  </a:cubicBezTo>
                  <a:cubicBezTo>
                    <a:pt x="63" y="92"/>
                    <a:pt x="96" y="79"/>
                    <a:pt x="108" y="26"/>
                  </a:cubicBezTo>
                  <a:cubicBezTo>
                    <a:pt x="108" y="26"/>
                    <a:pt x="117" y="14"/>
                    <a:pt x="117" y="11"/>
                  </a:cubicBezTo>
                  <a:cubicBezTo>
                    <a:pt x="97" y="20"/>
                    <a:pt x="97" y="20"/>
                    <a:pt x="97" y="20"/>
                  </a:cubicBezTo>
                  <a:cubicBezTo>
                    <a:pt x="97" y="20"/>
                    <a:pt x="104" y="34"/>
                    <a:pt x="99" y="45"/>
                  </a:cubicBezTo>
                  <a:cubicBezTo>
                    <a:pt x="99" y="45"/>
                    <a:pt x="98" y="20"/>
                    <a:pt x="94" y="21"/>
                  </a:cubicBezTo>
                  <a:cubicBezTo>
                    <a:pt x="94" y="21"/>
                    <a:pt x="84" y="26"/>
                    <a:pt x="84" y="26"/>
                  </a:cubicBezTo>
                  <a:cubicBezTo>
                    <a:pt x="84" y="26"/>
                    <a:pt x="96" y="50"/>
                    <a:pt x="87" y="68"/>
                  </a:cubicBezTo>
                  <a:cubicBezTo>
                    <a:pt x="87" y="68"/>
                    <a:pt x="90" y="38"/>
                    <a:pt x="81" y="27"/>
                  </a:cubicBezTo>
                  <a:cubicBezTo>
                    <a:pt x="67" y="35"/>
                    <a:pt x="67" y="35"/>
                    <a:pt x="67" y="35"/>
                  </a:cubicBezTo>
                  <a:cubicBezTo>
                    <a:pt x="67" y="35"/>
                    <a:pt x="80" y="61"/>
                    <a:pt x="71" y="81"/>
                  </a:cubicBezTo>
                  <a:cubicBezTo>
                    <a:pt x="71" y="81"/>
                    <a:pt x="74" y="50"/>
                    <a:pt x="64" y="37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52" y="47"/>
                    <a:pt x="64" y="72"/>
                    <a:pt x="57" y="89"/>
                  </a:cubicBezTo>
                  <a:cubicBezTo>
                    <a:pt x="57" y="89"/>
                    <a:pt x="56" y="52"/>
                    <a:pt x="49" y="49"/>
                  </a:cubicBezTo>
                  <a:cubicBezTo>
                    <a:pt x="49" y="49"/>
                    <a:pt x="38" y="59"/>
                    <a:pt x="37" y="63"/>
                  </a:cubicBezTo>
                  <a:cubicBezTo>
                    <a:pt x="37" y="63"/>
                    <a:pt x="45" y="81"/>
                    <a:pt x="40" y="90"/>
                  </a:cubicBezTo>
                  <a:cubicBezTo>
                    <a:pt x="40" y="90"/>
                    <a:pt x="37" y="66"/>
                    <a:pt x="34" y="66"/>
                  </a:cubicBezTo>
                  <a:cubicBezTo>
                    <a:pt x="34" y="66"/>
                    <a:pt x="23" y="82"/>
                    <a:pt x="22" y="93"/>
                  </a:cubicBezTo>
                  <a:cubicBezTo>
                    <a:pt x="22" y="83"/>
                    <a:pt x="26" y="73"/>
                    <a:pt x="31" y="64"/>
                  </a:cubicBezTo>
                  <a:cubicBezTo>
                    <a:pt x="25" y="65"/>
                    <a:pt x="19" y="68"/>
                    <a:pt x="15" y="73"/>
                  </a:cubicBezTo>
                  <a:cubicBezTo>
                    <a:pt x="15" y="73"/>
                    <a:pt x="16" y="61"/>
                    <a:pt x="34" y="60"/>
                  </a:cubicBezTo>
                  <a:cubicBezTo>
                    <a:pt x="34" y="60"/>
                    <a:pt x="43" y="48"/>
                    <a:pt x="45" y="47"/>
                  </a:cubicBezTo>
                  <a:cubicBezTo>
                    <a:pt x="45" y="47"/>
                    <a:pt x="28" y="46"/>
                    <a:pt x="17" y="50"/>
                  </a:cubicBezTo>
                  <a:cubicBezTo>
                    <a:pt x="17" y="50"/>
                    <a:pt x="27" y="40"/>
                    <a:pt x="48" y="44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4"/>
                    <a:pt x="38" y="31"/>
                    <a:pt x="28" y="35"/>
                  </a:cubicBezTo>
                  <a:cubicBezTo>
                    <a:pt x="28" y="35"/>
                    <a:pt x="39" y="25"/>
                    <a:pt x="64" y="32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77" y="24"/>
                    <a:pt x="58" y="20"/>
                    <a:pt x="46" y="22"/>
                  </a:cubicBezTo>
                  <a:cubicBezTo>
                    <a:pt x="46" y="22"/>
                    <a:pt x="58" y="15"/>
                    <a:pt x="81" y="22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91" y="18"/>
                    <a:pt x="76" y="15"/>
                    <a:pt x="72" y="15"/>
                  </a:cubicBezTo>
                  <a:cubicBezTo>
                    <a:pt x="68" y="14"/>
                    <a:pt x="68" y="13"/>
                    <a:pt x="68" y="13"/>
                  </a:cubicBezTo>
                  <a:cubicBezTo>
                    <a:pt x="77" y="11"/>
                    <a:pt x="86" y="12"/>
                    <a:pt x="95" y="16"/>
                  </a:cubicBezTo>
                  <a:cubicBezTo>
                    <a:pt x="95" y="16"/>
                    <a:pt x="115" y="9"/>
                    <a:pt x="115" y="7"/>
                  </a:cubicBezTo>
                </a:path>
              </a:pathLst>
            </a:custGeom>
            <a:solidFill>
              <a:srgbClr val="536D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8403811" y="4484383"/>
              <a:ext cx="239713" cy="41275"/>
            </a:xfrm>
            <a:custGeom>
              <a:rect b="b" l="l" r="r" t="t"/>
              <a:pathLst>
                <a:path extrusionOk="0" h="28" w="163">
                  <a:moveTo>
                    <a:pt x="62" y="0"/>
                  </a:moveTo>
                  <a:cubicBezTo>
                    <a:pt x="27" y="2"/>
                    <a:pt x="0" y="7"/>
                    <a:pt x="0" y="14"/>
                  </a:cubicBezTo>
                  <a:cubicBezTo>
                    <a:pt x="0" y="21"/>
                    <a:pt x="36" y="28"/>
                    <a:pt x="81" y="28"/>
                  </a:cubicBezTo>
                  <a:cubicBezTo>
                    <a:pt x="126" y="28"/>
                    <a:pt x="163" y="21"/>
                    <a:pt x="163" y="14"/>
                  </a:cubicBezTo>
                  <a:cubicBezTo>
                    <a:pt x="163" y="8"/>
                    <a:pt x="138" y="2"/>
                    <a:pt x="104" y="1"/>
                  </a:cubicBezTo>
                  <a:cubicBezTo>
                    <a:pt x="101" y="2"/>
                    <a:pt x="97" y="3"/>
                    <a:pt x="94" y="3"/>
                  </a:cubicBezTo>
                  <a:cubicBezTo>
                    <a:pt x="93" y="3"/>
                    <a:pt x="91" y="3"/>
                    <a:pt x="90" y="3"/>
                  </a:cubicBezTo>
                  <a:cubicBezTo>
                    <a:pt x="87" y="3"/>
                    <a:pt x="84" y="3"/>
                    <a:pt x="81" y="3"/>
                  </a:cubicBezTo>
                  <a:cubicBezTo>
                    <a:pt x="80" y="2"/>
                    <a:pt x="78" y="2"/>
                    <a:pt x="77" y="2"/>
                  </a:cubicBezTo>
                  <a:cubicBezTo>
                    <a:pt x="70" y="2"/>
                    <a:pt x="70" y="7"/>
                    <a:pt x="70" y="7"/>
                  </a:cubicBezTo>
                  <a:cubicBezTo>
                    <a:pt x="67" y="5"/>
                    <a:pt x="64" y="3"/>
                    <a:pt x="62" y="0"/>
                  </a:cubicBezTo>
                </a:path>
              </a:pathLst>
            </a:custGeom>
            <a:solidFill>
              <a:srgbClr val="EDF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8494299" y="4484383"/>
              <a:ext cx="61913" cy="9525"/>
            </a:xfrm>
            <a:custGeom>
              <a:rect b="b" l="l" r="r" t="t"/>
              <a:pathLst>
                <a:path extrusionOk="0" h="7" w="42">
                  <a:moveTo>
                    <a:pt x="19" y="0"/>
                  </a:moveTo>
                  <a:cubicBezTo>
                    <a:pt x="13" y="0"/>
                    <a:pt x="7" y="0"/>
                    <a:pt x="0" y="0"/>
                  </a:cubicBezTo>
                  <a:cubicBezTo>
                    <a:pt x="2" y="3"/>
                    <a:pt x="5" y="5"/>
                    <a:pt x="8" y="7"/>
                  </a:cubicBezTo>
                  <a:cubicBezTo>
                    <a:pt x="8" y="7"/>
                    <a:pt x="8" y="2"/>
                    <a:pt x="15" y="2"/>
                  </a:cubicBezTo>
                  <a:cubicBezTo>
                    <a:pt x="16" y="2"/>
                    <a:pt x="18" y="2"/>
                    <a:pt x="19" y="3"/>
                  </a:cubicBezTo>
                  <a:cubicBezTo>
                    <a:pt x="22" y="3"/>
                    <a:pt x="25" y="3"/>
                    <a:pt x="28" y="3"/>
                  </a:cubicBezTo>
                  <a:cubicBezTo>
                    <a:pt x="29" y="3"/>
                    <a:pt x="31" y="3"/>
                    <a:pt x="32" y="3"/>
                  </a:cubicBezTo>
                  <a:cubicBezTo>
                    <a:pt x="35" y="3"/>
                    <a:pt x="39" y="2"/>
                    <a:pt x="42" y="1"/>
                  </a:cubicBezTo>
                  <a:cubicBezTo>
                    <a:pt x="35" y="0"/>
                    <a:pt x="27" y="0"/>
                    <a:pt x="19" y="0"/>
                  </a:cubicBezTo>
                </a:path>
              </a:pathLst>
            </a:custGeom>
            <a:solidFill>
              <a:srgbClr val="536D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11802649" y="5211458"/>
              <a:ext cx="352425" cy="58738"/>
            </a:xfrm>
            <a:custGeom>
              <a:rect b="b" l="l" r="r" t="t"/>
              <a:pathLst>
                <a:path extrusionOk="0" h="40" w="240">
                  <a:moveTo>
                    <a:pt x="84" y="0"/>
                  </a:moveTo>
                  <a:cubicBezTo>
                    <a:pt x="36" y="3"/>
                    <a:pt x="0" y="11"/>
                    <a:pt x="0" y="20"/>
                  </a:cubicBezTo>
                  <a:cubicBezTo>
                    <a:pt x="0" y="31"/>
                    <a:pt x="54" y="40"/>
                    <a:pt x="120" y="40"/>
                  </a:cubicBezTo>
                  <a:cubicBezTo>
                    <a:pt x="186" y="40"/>
                    <a:pt x="240" y="31"/>
                    <a:pt x="240" y="20"/>
                  </a:cubicBezTo>
                  <a:cubicBezTo>
                    <a:pt x="240" y="19"/>
                    <a:pt x="239" y="18"/>
                    <a:pt x="239" y="18"/>
                  </a:cubicBezTo>
                  <a:cubicBezTo>
                    <a:pt x="182" y="16"/>
                    <a:pt x="118" y="9"/>
                    <a:pt x="84" y="0"/>
                  </a:cubicBezTo>
                </a:path>
              </a:pathLst>
            </a:custGeom>
            <a:solidFill>
              <a:srgbClr val="EDF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11861386" y="5030483"/>
              <a:ext cx="442913" cy="207963"/>
            </a:xfrm>
            <a:custGeom>
              <a:rect b="b" l="l" r="r" t="t"/>
              <a:pathLst>
                <a:path extrusionOk="0" h="141" w="301">
                  <a:moveTo>
                    <a:pt x="0" y="49"/>
                  </a:moveTo>
                  <a:cubicBezTo>
                    <a:pt x="0" y="49"/>
                    <a:pt x="68" y="47"/>
                    <a:pt x="88" y="32"/>
                  </a:cubicBezTo>
                  <a:cubicBezTo>
                    <a:pt x="109" y="17"/>
                    <a:pt x="193" y="0"/>
                    <a:pt x="198" y="23"/>
                  </a:cubicBezTo>
                  <a:cubicBezTo>
                    <a:pt x="204" y="47"/>
                    <a:pt x="301" y="140"/>
                    <a:pt x="224" y="141"/>
                  </a:cubicBezTo>
                  <a:cubicBezTo>
                    <a:pt x="147" y="141"/>
                    <a:pt x="45" y="129"/>
                    <a:pt x="24" y="116"/>
                  </a:cubicBezTo>
                  <a:cubicBezTo>
                    <a:pt x="4" y="104"/>
                    <a:pt x="0" y="49"/>
                    <a:pt x="0" y="49"/>
                  </a:cubicBezTo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11859799" y="5103508"/>
              <a:ext cx="357188" cy="131763"/>
            </a:xfrm>
            <a:custGeom>
              <a:rect b="b" l="l" r="r" t="t"/>
              <a:pathLst>
                <a:path extrusionOk="0" h="90" w="243">
                  <a:moveTo>
                    <a:pt x="243" y="89"/>
                  </a:moveTo>
                  <a:cubicBezTo>
                    <a:pt x="242" y="89"/>
                    <a:pt x="241" y="90"/>
                    <a:pt x="239" y="90"/>
                  </a:cubicBezTo>
                  <a:cubicBezTo>
                    <a:pt x="241" y="90"/>
                    <a:pt x="242" y="89"/>
                    <a:pt x="243" y="89"/>
                  </a:cubicBezTo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" y="18"/>
                    <a:pt x="7" y="36"/>
                  </a:cubicBezTo>
                  <a:cubicBezTo>
                    <a:pt x="2" y="18"/>
                    <a:pt x="1" y="0"/>
                    <a:pt x="1" y="0"/>
                  </a:cubicBezTo>
                  <a:cubicBezTo>
                    <a:pt x="1" y="0"/>
                    <a:pt x="1" y="0"/>
                    <a:pt x="3" y="0"/>
                  </a:cubicBezTo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11861386" y="5103508"/>
              <a:ext cx="373063" cy="134938"/>
            </a:xfrm>
            <a:custGeom>
              <a:rect b="b" l="l" r="r" t="t"/>
              <a:pathLst>
                <a:path extrusionOk="0" h="92" w="25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8"/>
                    <a:pt x="6" y="36"/>
                  </a:cubicBezTo>
                  <a:cubicBezTo>
                    <a:pt x="10" y="49"/>
                    <a:pt x="16" y="62"/>
                    <a:pt x="24" y="67"/>
                  </a:cubicBezTo>
                  <a:cubicBezTo>
                    <a:pt x="44" y="79"/>
                    <a:pt x="142" y="92"/>
                    <a:pt x="219" y="92"/>
                  </a:cubicBezTo>
                  <a:cubicBezTo>
                    <a:pt x="220" y="92"/>
                    <a:pt x="222" y="92"/>
                    <a:pt x="224" y="92"/>
                  </a:cubicBezTo>
                  <a:cubicBezTo>
                    <a:pt x="230" y="92"/>
                    <a:pt x="234" y="91"/>
                    <a:pt x="238" y="90"/>
                  </a:cubicBezTo>
                  <a:cubicBezTo>
                    <a:pt x="240" y="90"/>
                    <a:pt x="241" y="89"/>
                    <a:pt x="242" y="89"/>
                  </a:cubicBezTo>
                  <a:cubicBezTo>
                    <a:pt x="251" y="86"/>
                    <a:pt x="254" y="80"/>
                    <a:pt x="253" y="72"/>
                  </a:cubicBezTo>
                  <a:cubicBezTo>
                    <a:pt x="250" y="79"/>
                    <a:pt x="242" y="84"/>
                    <a:pt x="225" y="84"/>
                  </a:cubicBezTo>
                  <a:cubicBezTo>
                    <a:pt x="223" y="84"/>
                    <a:pt x="222" y="84"/>
                    <a:pt x="220" y="84"/>
                  </a:cubicBezTo>
                  <a:cubicBezTo>
                    <a:pt x="143" y="84"/>
                    <a:pt x="46" y="71"/>
                    <a:pt x="26" y="59"/>
                  </a:cubicBezTo>
                  <a:cubicBezTo>
                    <a:pt x="10" y="50"/>
                    <a:pt x="4" y="15"/>
                    <a:pt x="2" y="0"/>
                  </a:cubicBezTo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48" name="Google Shape;44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42885" y="5265785"/>
            <a:ext cx="4479925" cy="317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1322" y="5482021"/>
            <a:ext cx="3992563" cy="2827337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18"/>
          <p:cNvSpPr/>
          <p:nvPr/>
        </p:nvSpPr>
        <p:spPr>
          <a:xfrm>
            <a:off x="0" y="0"/>
            <a:ext cx="1828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8"/>
          <p:cNvSpPr/>
          <p:nvPr/>
        </p:nvSpPr>
        <p:spPr>
          <a:xfrm>
            <a:off x="0" y="2886075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2" name="Google Shape;452;p18"/>
          <p:cNvGrpSpPr/>
          <p:nvPr/>
        </p:nvGrpSpPr>
        <p:grpSpPr>
          <a:xfrm>
            <a:off x="2659567" y="3231942"/>
            <a:ext cx="13986059" cy="1233636"/>
            <a:chOff x="12314" y="377531"/>
            <a:chExt cx="13986059" cy="1233636"/>
          </a:xfrm>
        </p:grpSpPr>
        <p:sp>
          <p:nvSpPr>
            <p:cNvPr id="453" name="Google Shape;453;p18"/>
            <p:cNvSpPr/>
            <p:nvPr/>
          </p:nvSpPr>
          <p:spPr>
            <a:xfrm>
              <a:off x="12314" y="377531"/>
              <a:ext cx="3680542" cy="1233636"/>
            </a:xfrm>
            <a:prstGeom prst="roundRect">
              <a:avLst>
                <a:gd fmla="val 10000" name="adj"/>
              </a:avLst>
            </a:prstGeom>
            <a:solidFill>
              <a:srgbClr val="00B39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8"/>
            <p:cNvSpPr txBox="1"/>
            <p:nvPr/>
          </p:nvSpPr>
          <p:spPr>
            <a:xfrm>
              <a:off x="48446" y="413663"/>
              <a:ext cx="3608278" cy="11613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Análisis del problema</a:t>
              </a: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4060910" y="537962"/>
              <a:ext cx="780274" cy="91277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3CA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8"/>
            <p:cNvSpPr txBox="1"/>
            <p:nvPr/>
          </p:nvSpPr>
          <p:spPr>
            <a:xfrm>
              <a:off x="4060910" y="720517"/>
              <a:ext cx="546192" cy="547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5165072" y="377531"/>
              <a:ext cx="3680542" cy="1233636"/>
            </a:xfrm>
            <a:prstGeom prst="roundRect">
              <a:avLst>
                <a:gd fmla="val 10000" name="adj"/>
              </a:avLst>
            </a:prstGeom>
            <a:solidFill>
              <a:srgbClr val="00B39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8"/>
            <p:cNvSpPr txBox="1"/>
            <p:nvPr/>
          </p:nvSpPr>
          <p:spPr>
            <a:xfrm>
              <a:off x="5201204" y="413663"/>
              <a:ext cx="3608278" cy="11613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Diseño del algoritmo</a:t>
              </a: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9213669" y="537962"/>
              <a:ext cx="780274" cy="91277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3CA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8"/>
            <p:cNvSpPr txBox="1"/>
            <p:nvPr/>
          </p:nvSpPr>
          <p:spPr>
            <a:xfrm>
              <a:off x="9213669" y="720517"/>
              <a:ext cx="546192" cy="547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10317831" y="377531"/>
              <a:ext cx="3680542" cy="1233636"/>
            </a:xfrm>
            <a:prstGeom prst="roundRect">
              <a:avLst>
                <a:gd fmla="val 10000" name="adj"/>
              </a:avLst>
            </a:prstGeom>
            <a:solidFill>
              <a:srgbClr val="00B39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8"/>
            <p:cNvSpPr txBox="1"/>
            <p:nvPr/>
          </p:nvSpPr>
          <p:spPr>
            <a:xfrm>
              <a:off x="10353963" y="413663"/>
              <a:ext cx="3608278" cy="11613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Implementación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9"/>
          <p:cNvSpPr txBox="1"/>
          <p:nvPr>
            <p:ph type="title"/>
          </p:nvPr>
        </p:nvSpPr>
        <p:spPr>
          <a:xfrm>
            <a:off x="1257299" y="571620"/>
            <a:ext cx="15773400" cy="19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US"/>
              <a:t>Etapas en el desarrollo de un algoritmo</a:t>
            </a:r>
            <a:endParaRPr/>
          </a:p>
        </p:txBody>
      </p:sp>
      <p:sp>
        <p:nvSpPr>
          <p:cNvPr id="468" name="Google Shape;468;p19"/>
          <p:cNvSpPr/>
          <p:nvPr/>
        </p:nvSpPr>
        <p:spPr>
          <a:xfrm>
            <a:off x="0" y="0"/>
            <a:ext cx="18288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9"/>
          <p:cNvSpPr/>
          <p:nvPr/>
        </p:nvSpPr>
        <p:spPr>
          <a:xfrm>
            <a:off x="0" y="2886075"/>
            <a:ext cx="18288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19"/>
          <p:cNvGrpSpPr/>
          <p:nvPr/>
        </p:nvGrpSpPr>
        <p:grpSpPr>
          <a:xfrm>
            <a:off x="2659567" y="3231942"/>
            <a:ext cx="13986059" cy="1233636"/>
            <a:chOff x="12314" y="377531"/>
            <a:chExt cx="13986059" cy="1233636"/>
          </a:xfrm>
        </p:grpSpPr>
        <p:sp>
          <p:nvSpPr>
            <p:cNvPr id="471" name="Google Shape;471;p19"/>
            <p:cNvSpPr/>
            <p:nvPr/>
          </p:nvSpPr>
          <p:spPr>
            <a:xfrm>
              <a:off x="12314" y="377531"/>
              <a:ext cx="3680542" cy="1233636"/>
            </a:xfrm>
            <a:prstGeom prst="roundRect">
              <a:avLst>
                <a:gd fmla="val 10000" name="adj"/>
              </a:avLst>
            </a:prstGeom>
            <a:solidFill>
              <a:srgbClr val="D0072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9"/>
            <p:cNvSpPr txBox="1"/>
            <p:nvPr/>
          </p:nvSpPr>
          <p:spPr>
            <a:xfrm>
              <a:off x="48446" y="413663"/>
              <a:ext cx="3608278" cy="11613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Análisis del problema</a:t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4060910" y="537962"/>
              <a:ext cx="780274" cy="91277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9"/>
            <p:cNvSpPr txBox="1"/>
            <p:nvPr/>
          </p:nvSpPr>
          <p:spPr>
            <a:xfrm>
              <a:off x="4060910" y="720517"/>
              <a:ext cx="546192" cy="547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5165072" y="377531"/>
              <a:ext cx="3680542" cy="1233636"/>
            </a:xfrm>
            <a:prstGeom prst="roundRect">
              <a:avLst>
                <a:gd fmla="val 10000" name="adj"/>
              </a:avLst>
            </a:prstGeom>
            <a:solidFill>
              <a:srgbClr val="D0072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9"/>
            <p:cNvSpPr txBox="1"/>
            <p:nvPr/>
          </p:nvSpPr>
          <p:spPr>
            <a:xfrm>
              <a:off x="5201204" y="413663"/>
              <a:ext cx="3608278" cy="11613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Diseño del algoritmo</a:t>
              </a: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9213669" y="537962"/>
              <a:ext cx="780274" cy="91277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4">
                <a:alpha val="4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9"/>
            <p:cNvSpPr txBox="1"/>
            <p:nvPr/>
          </p:nvSpPr>
          <p:spPr>
            <a:xfrm>
              <a:off x="9213669" y="720517"/>
              <a:ext cx="546192" cy="547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10317831" y="377531"/>
              <a:ext cx="3680542" cy="1233636"/>
            </a:xfrm>
            <a:prstGeom prst="roundRect">
              <a:avLst>
                <a:gd fmla="val 10000" name="adj"/>
              </a:avLst>
            </a:prstGeom>
            <a:solidFill>
              <a:srgbClr val="D0072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9"/>
            <p:cNvSpPr txBox="1"/>
            <p:nvPr/>
          </p:nvSpPr>
          <p:spPr>
            <a:xfrm>
              <a:off x="10353963" y="413663"/>
              <a:ext cx="3608278" cy="11613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Implementación</a:t>
              </a:r>
              <a:endParaRPr/>
            </a:p>
          </p:txBody>
        </p:sp>
      </p:grpSp>
      <p:sp>
        <p:nvSpPr>
          <p:cNvPr id="481" name="Google Shape;481;p19"/>
          <p:cNvSpPr/>
          <p:nvPr/>
        </p:nvSpPr>
        <p:spPr>
          <a:xfrm>
            <a:off x="2647253" y="4821134"/>
            <a:ext cx="3600000" cy="3744000"/>
          </a:xfrm>
          <a:prstGeom prst="roundRect">
            <a:avLst>
              <a:gd fmla="val 16667" name="adj"/>
            </a:avLst>
          </a:prstGeom>
          <a:solidFill>
            <a:srgbClr val="00B39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Consiste en revisar los detalles del problema hasta comprender la tarea que se desea resolver.</a:t>
            </a:r>
            <a:endParaRPr/>
          </a:p>
        </p:txBody>
      </p:sp>
      <p:sp>
        <p:nvSpPr>
          <p:cNvPr id="482" name="Google Shape;482;p19"/>
          <p:cNvSpPr/>
          <p:nvPr/>
        </p:nvSpPr>
        <p:spPr>
          <a:xfrm>
            <a:off x="7834178" y="4821132"/>
            <a:ext cx="3636838" cy="3744000"/>
          </a:xfrm>
          <a:prstGeom prst="roundRect">
            <a:avLst>
              <a:gd fmla="val 16667" name="adj"/>
            </a:avLst>
          </a:prstGeom>
          <a:solidFill>
            <a:srgbClr val="00B39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 la descripción ordenada de la secuencia de pasos (sin ambigüedades) que conducen a la solución de problemas dado.</a:t>
            </a:r>
            <a:endParaRPr/>
          </a:p>
        </p:txBody>
      </p:sp>
      <p:sp>
        <p:nvSpPr>
          <p:cNvPr id="483" name="Google Shape;483;p19"/>
          <p:cNvSpPr/>
          <p:nvPr/>
        </p:nvSpPr>
        <p:spPr>
          <a:xfrm>
            <a:off x="13057941" y="4821134"/>
            <a:ext cx="3600000" cy="3744000"/>
          </a:xfrm>
          <a:prstGeom prst="roundRect">
            <a:avLst>
              <a:gd fmla="val 16667" name="adj"/>
            </a:avLst>
          </a:prstGeom>
          <a:solidFill>
            <a:srgbClr val="00B39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Consiste en expresar el algoritmo como un programa en el lenguaje de programación adecuado. Luego, se ejecuta y valida el programa de computadora.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UTP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Jhon Paul</dc:creator>
</cp:coreProperties>
</file>