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5682B36-4135-C9FB-54DA-7AE716F86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17664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8800" b="1" i="0">
                <a:solidFill>
                  <a:srgbClr val="FFC000"/>
                </a:solidFill>
              </a:defRPr>
            </a:lvl1pPr>
          </a:lstStyle>
          <a:p>
            <a:r>
              <a:rPr lang="es-ES" dirty="0"/>
              <a:t>Título de la presentación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191FB38-057D-2357-8FAC-F13589BEE0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30363" y="3558448"/>
            <a:ext cx="9221787" cy="26661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353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84338-9834-A454-03B5-A6E9656379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47579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C000"/>
                </a:solidFill>
              </a:defRPr>
            </a:lvl1pPr>
          </a:lstStyle>
          <a:p>
            <a:r>
              <a:rPr lang="es-ES" dirty="0"/>
              <a:t>¿Qué es la energía?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FA9845-5901-2627-C764-D8D7936441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387475"/>
            <a:ext cx="4416425" cy="4968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Definición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E47152B-CA8F-E0FF-0EA8-B3D9895CB9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41963" y="1387475"/>
            <a:ext cx="5811837" cy="4968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2F90B-98A3-C86C-FECA-73E64D531D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57746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rgbClr val="FFC000"/>
                </a:solidFill>
              </a:defRPr>
            </a:lvl1pPr>
          </a:lstStyle>
          <a:p>
            <a:r>
              <a:rPr lang="es-ES" dirty="0"/>
              <a:t>Fuentes de energía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963485-22A8-AA28-BF7A-2E873E1B309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708150"/>
            <a:ext cx="4240213" cy="451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5pPr marL="1828800" indent="0" algn="ctr">
              <a:buNone/>
              <a:defRPr/>
            </a:lvl5pPr>
          </a:lstStyle>
          <a:p>
            <a:pPr lvl="4"/>
            <a:r>
              <a:rPr lang="es-ES" dirty="0"/>
              <a:t>ENERGÍA…………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93803FA1-8B30-91D9-CD82-6C0AE35F0F9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113587" y="1708150"/>
            <a:ext cx="4240213" cy="451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5pPr marL="1828800" indent="0" algn="ctr">
              <a:buNone/>
              <a:defRPr/>
            </a:lvl5pPr>
          </a:lstStyle>
          <a:p>
            <a:pPr lvl="4"/>
            <a:r>
              <a:rPr lang="es-ES" dirty="0"/>
              <a:t>ENERGÍA…………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3E8A5550-9620-19F9-06CB-413B391B603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2511425"/>
            <a:ext cx="2047875" cy="163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3E85D4B8-D9DF-EA0F-C9EF-5A1B6440A4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0538" y="2511425"/>
            <a:ext cx="2047875" cy="163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585987E3-68F7-992B-C947-AF4CE3FD2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9" y="4334668"/>
            <a:ext cx="2047875" cy="163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10" name="Marcador de posición de imagen 6">
            <a:extLst>
              <a:ext uri="{FF2B5EF4-FFF2-40B4-BE49-F238E27FC236}">
                <a16:creationId xmlns:a16="http://schemas.microsoft.com/office/drawing/2014/main" id="{E942DBB4-AB35-3C64-922F-5A281E97D8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52840" y="4344613"/>
            <a:ext cx="2047875" cy="163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3433AFB6-ADE1-72E1-5EFC-796B5DDC49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13587" y="2511424"/>
            <a:ext cx="2047875" cy="163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12" name="Marcador de posición de imagen 6">
            <a:extLst>
              <a:ext uri="{FF2B5EF4-FFF2-40B4-BE49-F238E27FC236}">
                <a16:creationId xmlns:a16="http://schemas.microsoft.com/office/drawing/2014/main" id="{0C7D2FFD-C0B0-2BCA-90E5-4159E937CD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05925" y="2511423"/>
            <a:ext cx="2047875" cy="163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6FE8DF02-769D-455D-6BDA-D9ADFF80CD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13587" y="4334667"/>
            <a:ext cx="2047875" cy="163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14" name="Marcador de posición de imagen 6">
            <a:extLst>
              <a:ext uri="{FF2B5EF4-FFF2-40B4-BE49-F238E27FC236}">
                <a16:creationId xmlns:a16="http://schemas.microsoft.com/office/drawing/2014/main" id="{352EB4EF-8FF7-B466-C49C-1A26B4CD0A9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28228" y="4344613"/>
            <a:ext cx="2047875" cy="163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56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B333F-9EF8-4E3D-C74E-7BBEB7542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4697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C000"/>
                </a:solidFill>
              </a:defRPr>
            </a:lvl1pPr>
          </a:lstStyle>
          <a:p>
            <a:r>
              <a:rPr lang="es-ES" dirty="0"/>
              <a:t>¿Cómo se transforma la energía?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FC16A3-2923-6AA8-9E2A-36284785B0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85913"/>
            <a:ext cx="2973388" cy="617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Tipo de energía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6CA5E47C-2980-85C0-BFAB-2E755EC782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508250"/>
            <a:ext cx="2973388" cy="617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Tipo de energía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33978B49-FDCC-DE0C-407B-6FE514A67D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429000"/>
            <a:ext cx="2973388" cy="617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Tipo de energía</a:t>
            </a:r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92A1AC6F-F5D6-CB7D-2C57-2CDE563E57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48462"/>
            <a:ext cx="2973388" cy="617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Tipo de energía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26449A2D-60F3-7E9F-9523-11A0A7B1EA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8969" y="5467924"/>
            <a:ext cx="2973388" cy="617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Tipo de energía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F301A68-8BAE-99F1-434F-A790B8E7458C}"/>
              </a:ext>
            </a:extLst>
          </p:cNvPr>
          <p:cNvSpPr/>
          <p:nvPr userDrawn="1"/>
        </p:nvSpPr>
        <p:spPr>
          <a:xfrm>
            <a:off x="4142341" y="1674233"/>
            <a:ext cx="594911" cy="4408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53BF02E9-583A-296E-59A7-24CC4F7477DB}"/>
              </a:ext>
            </a:extLst>
          </p:cNvPr>
          <p:cNvSpPr/>
          <p:nvPr userDrawn="1"/>
        </p:nvSpPr>
        <p:spPr>
          <a:xfrm>
            <a:off x="4142341" y="2598694"/>
            <a:ext cx="594911" cy="4408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3A0C107-C798-1A88-AA80-94052B1F3A6B}"/>
              </a:ext>
            </a:extLst>
          </p:cNvPr>
          <p:cNvSpPr/>
          <p:nvPr userDrawn="1"/>
        </p:nvSpPr>
        <p:spPr>
          <a:xfrm>
            <a:off x="4142340" y="3523155"/>
            <a:ext cx="594911" cy="4408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EF7266F-9AC1-E003-F77E-5B2B1CA8BEC4}"/>
              </a:ext>
            </a:extLst>
          </p:cNvPr>
          <p:cNvSpPr/>
          <p:nvPr userDrawn="1"/>
        </p:nvSpPr>
        <p:spPr>
          <a:xfrm>
            <a:off x="4142339" y="4536782"/>
            <a:ext cx="594911" cy="4408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352EBD8-DBC5-98DE-92BD-EE84607C54C6}"/>
              </a:ext>
            </a:extLst>
          </p:cNvPr>
          <p:cNvSpPr/>
          <p:nvPr userDrawn="1"/>
        </p:nvSpPr>
        <p:spPr>
          <a:xfrm>
            <a:off x="4142339" y="5550409"/>
            <a:ext cx="594911" cy="4408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6BE3CACA-924F-6777-24B9-13C243559C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57232" y="1585913"/>
            <a:ext cx="2973388" cy="617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Tipo de energía</a:t>
            </a: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83C56C33-5F17-E121-8201-B57D7AE996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57232" y="2508250"/>
            <a:ext cx="2973388" cy="617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Tipo de energía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6CF06FED-3DDA-7B2A-2EAF-3E5684E320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7232" y="3429000"/>
            <a:ext cx="2973388" cy="617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Tipo de energía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22751B6D-23B7-F838-9142-6787D4413A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57232" y="4448462"/>
            <a:ext cx="2973388" cy="617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Tipo de energía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AE7A7622-CF21-78F6-6917-E61A05A9F8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68001" y="5467924"/>
            <a:ext cx="2973388" cy="617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Tipo de energía</a:t>
            </a:r>
          </a:p>
        </p:txBody>
      </p:sp>
      <p:sp>
        <p:nvSpPr>
          <p:cNvPr id="20" name="Marcador de posición de imagen 6">
            <a:extLst>
              <a:ext uri="{FF2B5EF4-FFF2-40B4-BE49-F238E27FC236}">
                <a16:creationId xmlns:a16="http://schemas.microsoft.com/office/drawing/2014/main" id="{F6FEBF6D-11C4-DCE5-9D5F-786D0C10DF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44396" y="1585913"/>
            <a:ext cx="1663733" cy="1539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21" name="Marcador de posición de imagen 6">
            <a:extLst>
              <a:ext uri="{FF2B5EF4-FFF2-40B4-BE49-F238E27FC236}">
                <a16:creationId xmlns:a16="http://schemas.microsoft.com/office/drawing/2014/main" id="{E583A0E7-118F-F51B-88A2-C8470E3E259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717167" y="2203728"/>
            <a:ext cx="1663733" cy="1539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22" name="Marcador de posición de imagen 6">
            <a:extLst>
              <a:ext uri="{FF2B5EF4-FFF2-40B4-BE49-F238E27FC236}">
                <a16:creationId xmlns:a16="http://schemas.microsoft.com/office/drawing/2014/main" id="{1D6C0BF7-96D4-2F48-72D1-1143B22B237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4397" y="3437803"/>
            <a:ext cx="1663733" cy="1539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23" name="Marcador de posición de imagen 6">
            <a:extLst>
              <a:ext uri="{FF2B5EF4-FFF2-40B4-BE49-F238E27FC236}">
                <a16:creationId xmlns:a16="http://schemas.microsoft.com/office/drawing/2014/main" id="{B286A24F-6B56-34FC-62B1-9ABB771F820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0067" y="4046537"/>
            <a:ext cx="1663733" cy="1539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24" name="Marcador de posición de imagen 6">
            <a:extLst>
              <a:ext uri="{FF2B5EF4-FFF2-40B4-BE49-F238E27FC236}">
                <a16:creationId xmlns:a16="http://schemas.microsoft.com/office/drawing/2014/main" id="{4E469F61-69B6-ACCB-FCEE-A2D3070D534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4397" y="5119409"/>
            <a:ext cx="1663733" cy="1539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029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1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217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3" r:id="rId3"/>
    <p:sldLayoutId id="2147483665" r:id="rId4"/>
    <p:sldLayoutId id="21474836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D76D7-8B42-FDD6-3DCC-C87E7BDF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97F70F-9224-E4B5-859F-195E955401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3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6B487-BFDC-9EF8-7461-7C9BBBEB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energía?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955B08-D2D5-F845-5613-92FB91E17B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912E52F-3A5C-4F35-F08F-58D174970C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953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AC326-5483-0375-0E74-5C8D6F71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de energía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E07CD-B214-1125-3045-061C13D76D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F639B1-C0BB-26D8-C33B-672B3435C0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endParaRPr lang="es-ES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5691D25-7C0B-1E6F-6380-4BD58651A5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58501663-3ECC-8B5B-E924-096C3C54B8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DA59663C-4D85-CC61-1E87-F95D1D405E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B1CA4A3-56E2-0116-A5D9-FE8137E8E01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018D8C07-0D28-CB47-C5CE-936EE96518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933EAABE-C166-579C-6A1C-6943E490B0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1A0AD66-F2B8-CF19-6D70-C0BF027F7E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57E000-9CD0-486C-B80B-F803F254F8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07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6493F-1004-258A-7E3D-D89E0525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transforma la energía?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FF631D-4ED0-999D-E1F5-A82070372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6B6AE7-9440-32F3-1FA4-EAFE748078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A28D7C-D593-60B5-CECD-5B9AF3D04A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771E72D-1F0B-5FC7-193D-5FA0A00BA8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79E65B6-1B8F-8E01-708C-731FD96F7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65DC1D7-BBED-7F7B-53FE-CE762D1C45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A1DF75E-118D-487B-7214-A5460AAA8D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465504D-DF38-1FD2-11D0-4BF660573C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80A8776-E53B-F690-3778-B46F7D4E7B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D8483AC-477A-5440-A908-CE45FE21D5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DAB2B506-94E0-06AB-6C1A-D22A9842DB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6208A8B0-082B-8465-20C5-912A2A570CF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9FCFA30D-2CF6-5773-C652-53F5C54DBF7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42B3A20E-6B09-D383-6824-D23EB803B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2BAB8946-255A-83B7-EC62-5D6A0148687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77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6B487-BFDC-9EF8-7461-7C9BBBEB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energía eólica?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955B08-D2D5-F845-5613-92FB91E17B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912E52F-3A5C-4F35-F08F-58D174970C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535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6B487-BFDC-9EF8-7461-7C9BBBEB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energía solar?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955B08-D2D5-F845-5613-92FB91E17B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912E52F-3A5C-4F35-F08F-58D174970C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426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6B487-BFDC-9EF8-7461-7C9BBBEB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combustibles fósiles?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955B08-D2D5-F845-5613-92FB91E17B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912E52F-3A5C-4F35-F08F-58D174970C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052070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37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Arial</vt:lpstr>
      <vt:lpstr>Diseño personalizado</vt:lpstr>
      <vt:lpstr>Presentación de PowerPoint</vt:lpstr>
      <vt:lpstr>¿Qué es la energía?</vt:lpstr>
      <vt:lpstr>Fuentes de energía</vt:lpstr>
      <vt:lpstr>¿Cómo se transforma la energía?</vt:lpstr>
      <vt:lpstr>¿Qué es la energía eólica?</vt:lpstr>
      <vt:lpstr>¿Qué es la energía solar?</vt:lpstr>
      <vt:lpstr>¿Qué son los combustibles fósiles?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CORTES LOPEZ</dc:creator>
  <cp:lastModifiedBy>ROBERTO CORTES LOPEZ</cp:lastModifiedBy>
  <cp:revision>3</cp:revision>
  <dcterms:created xsi:type="dcterms:W3CDTF">2024-06-02T13:13:08Z</dcterms:created>
  <dcterms:modified xsi:type="dcterms:W3CDTF">2024-06-02T14:10:43Z</dcterms:modified>
</cp:coreProperties>
</file>