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C896D-4A4B-4EF4-A626-26A1A92C3668}" v="45" dt="2023-02-20T09:01:56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Fagen" userId="3e6fc69221e42f5c" providerId="LiveId" clId="{E14C896D-4A4B-4EF4-A626-26A1A92C3668}"/>
    <pc:docChg chg="custSel addSld modSld">
      <pc:chgData name="Ryan Fagen" userId="3e6fc69221e42f5c" providerId="LiveId" clId="{E14C896D-4A4B-4EF4-A626-26A1A92C3668}" dt="2023-02-20T09:01:56.457" v="84"/>
      <pc:docMkLst>
        <pc:docMk/>
      </pc:docMkLst>
      <pc:sldChg chg="modSp mod modAnim">
        <pc:chgData name="Ryan Fagen" userId="3e6fc69221e42f5c" providerId="LiveId" clId="{E14C896D-4A4B-4EF4-A626-26A1A92C3668}" dt="2023-02-20T08:56:55.135" v="12" actId="20577"/>
        <pc:sldMkLst>
          <pc:docMk/>
          <pc:sldMk cId="1118412775" sldId="257"/>
        </pc:sldMkLst>
        <pc:spChg chg="mod">
          <ac:chgData name="Ryan Fagen" userId="3e6fc69221e42f5c" providerId="LiveId" clId="{E14C896D-4A4B-4EF4-A626-26A1A92C3668}" dt="2023-02-20T08:56:55.135" v="12" actId="20577"/>
          <ac:spMkLst>
            <pc:docMk/>
            <pc:sldMk cId="1118412775" sldId="257"/>
            <ac:spMk id="3" creationId="{CBC3C483-AA96-E2B0-9524-2DF91E2F69D7}"/>
          </ac:spMkLst>
        </pc:spChg>
      </pc:sldChg>
      <pc:sldChg chg="modSp mod">
        <pc:chgData name="Ryan Fagen" userId="3e6fc69221e42f5c" providerId="LiveId" clId="{E14C896D-4A4B-4EF4-A626-26A1A92C3668}" dt="2023-02-20T08:57:34.368" v="15"/>
        <pc:sldMkLst>
          <pc:docMk/>
          <pc:sldMk cId="1180036963" sldId="258"/>
        </pc:sldMkLst>
        <pc:spChg chg="mod">
          <ac:chgData name="Ryan Fagen" userId="3e6fc69221e42f5c" providerId="LiveId" clId="{E14C896D-4A4B-4EF4-A626-26A1A92C3668}" dt="2023-02-20T08:57:34.368" v="15"/>
          <ac:spMkLst>
            <pc:docMk/>
            <pc:sldMk cId="1180036963" sldId="258"/>
            <ac:spMk id="3" creationId="{F096BDED-89F8-A65E-47A1-2E559DA46552}"/>
          </ac:spMkLst>
        </pc:spChg>
      </pc:sldChg>
      <pc:sldChg chg="modSp modAnim">
        <pc:chgData name="Ryan Fagen" userId="3e6fc69221e42f5c" providerId="LiveId" clId="{E14C896D-4A4B-4EF4-A626-26A1A92C3668}" dt="2023-02-20T08:59:07.624" v="28" actId="20577"/>
        <pc:sldMkLst>
          <pc:docMk/>
          <pc:sldMk cId="1785765194" sldId="259"/>
        </pc:sldMkLst>
        <pc:spChg chg="mod">
          <ac:chgData name="Ryan Fagen" userId="3e6fc69221e42f5c" providerId="LiveId" clId="{E14C896D-4A4B-4EF4-A626-26A1A92C3668}" dt="2023-02-20T08:59:07.624" v="28" actId="20577"/>
          <ac:spMkLst>
            <pc:docMk/>
            <pc:sldMk cId="1785765194" sldId="259"/>
            <ac:spMk id="3" creationId="{8221099E-D16D-11CD-2D16-4A827A42140A}"/>
          </ac:spMkLst>
        </pc:spChg>
      </pc:sldChg>
      <pc:sldChg chg="modSp new mod modTransition modAnim">
        <pc:chgData name="Ryan Fagen" userId="3e6fc69221e42f5c" providerId="LiveId" clId="{E14C896D-4A4B-4EF4-A626-26A1A92C3668}" dt="2023-02-20T09:01:21.977" v="75"/>
        <pc:sldMkLst>
          <pc:docMk/>
          <pc:sldMk cId="1598463189" sldId="260"/>
        </pc:sldMkLst>
        <pc:spChg chg="mod">
          <ac:chgData name="Ryan Fagen" userId="3e6fc69221e42f5c" providerId="LiveId" clId="{E14C896D-4A4B-4EF4-A626-26A1A92C3668}" dt="2023-02-20T08:59:31.648" v="47" actId="20577"/>
          <ac:spMkLst>
            <pc:docMk/>
            <pc:sldMk cId="1598463189" sldId="260"/>
            <ac:spMk id="2" creationId="{07EA80C1-D476-7767-60D4-43897911DAC1}"/>
          </ac:spMkLst>
        </pc:spChg>
        <pc:spChg chg="mod">
          <ac:chgData name="Ryan Fagen" userId="3e6fc69221e42f5c" providerId="LiveId" clId="{E14C896D-4A4B-4EF4-A626-26A1A92C3668}" dt="2023-02-20T09:00:03.667" v="54" actId="20577"/>
          <ac:spMkLst>
            <pc:docMk/>
            <pc:sldMk cId="1598463189" sldId="260"/>
            <ac:spMk id="3" creationId="{423EC4C5-F152-049D-4E40-A76FA452ECF1}"/>
          </ac:spMkLst>
        </pc:spChg>
      </pc:sldChg>
      <pc:sldChg chg="modSp new mod modTransition modAnim">
        <pc:chgData name="Ryan Fagen" userId="3e6fc69221e42f5c" providerId="LiveId" clId="{E14C896D-4A4B-4EF4-A626-26A1A92C3668}" dt="2023-02-20T09:01:56.457" v="84"/>
        <pc:sldMkLst>
          <pc:docMk/>
          <pc:sldMk cId="627815461" sldId="261"/>
        </pc:sldMkLst>
        <pc:spChg chg="mod">
          <ac:chgData name="Ryan Fagen" userId="3e6fc69221e42f5c" providerId="LiveId" clId="{E14C896D-4A4B-4EF4-A626-26A1A92C3668}" dt="2023-02-20T09:01:12.297" v="73" actId="20577"/>
          <ac:spMkLst>
            <pc:docMk/>
            <pc:sldMk cId="627815461" sldId="261"/>
            <ac:spMk id="2" creationId="{3632E157-83D7-5E15-ED72-FF7128DC86D3}"/>
          </ac:spMkLst>
        </pc:spChg>
        <pc:spChg chg="mod">
          <ac:chgData name="Ryan Fagen" userId="3e6fc69221e42f5c" providerId="LiveId" clId="{E14C896D-4A4B-4EF4-A626-26A1A92C3668}" dt="2023-02-20T09:01:52.434" v="83" actId="20577"/>
          <ac:spMkLst>
            <pc:docMk/>
            <pc:sldMk cId="627815461" sldId="261"/>
            <ac:spMk id="3" creationId="{AE618282-88B1-C198-3C48-9A93635B35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4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0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68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27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7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036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65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95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4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6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5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5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8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25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320616-3549-4F57-8F66-F9894BEA5CE7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E5EC8B-588C-4E84-8755-5EBA16138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10B1-5E82-5ECA-2D55-5A070AA81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Cart Builder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182AF-EE31-F7F5-ED5A-182F36FD6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Fagen, Yassine Ben </a:t>
            </a:r>
            <a:r>
              <a:rPr lang="en-US" dirty="0" err="1"/>
              <a:t>Addi</a:t>
            </a:r>
            <a:r>
              <a:rPr lang="en-US" dirty="0"/>
              <a:t>, Robert Daniels, Thomas Whitworth</a:t>
            </a:r>
          </a:p>
        </p:txBody>
      </p:sp>
    </p:spTree>
    <p:extLst>
      <p:ext uri="{BB962C8B-B14F-4D97-AF65-F5344CB8AC3E}">
        <p14:creationId xmlns:p14="http://schemas.microsoft.com/office/powerpoint/2010/main" val="33936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1619-5250-598D-1E38-8F9924CA5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C483-AA96-E2B0-9524-2DF91E2F6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app will contain a database of searchable recipes selected from the Recipe1M JSON dataset.</a:t>
            </a:r>
          </a:p>
          <a:p>
            <a:r>
              <a:rPr lang="en-US" dirty="0"/>
              <a:t>Users will be able to select these recipes and add them to a shopping list staging area.</a:t>
            </a:r>
          </a:p>
          <a:p>
            <a:r>
              <a:rPr lang="en-US" dirty="0"/>
              <a:t>The staging area populates with the ingredients needed for said recipes at their desired serving sizes.</a:t>
            </a:r>
          </a:p>
          <a:p>
            <a:r>
              <a:rPr lang="en-US" dirty="0"/>
              <a:t>User can enter how much of the ingredient they already have, then print out a shopping list of ingredients needed to make their meals. </a:t>
            </a:r>
          </a:p>
        </p:txBody>
      </p:sp>
    </p:spTree>
    <p:extLst>
      <p:ext uri="{BB962C8B-B14F-4D97-AF65-F5344CB8AC3E}">
        <p14:creationId xmlns:p14="http://schemas.microsoft.com/office/powerpoint/2010/main" val="1118412775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DC94-3D8B-8A53-7501-AE95CB00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BDED-89F8-A65E-47A1-2E559DA4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busy individual that does the grocery shopping for their family and needs a quick and painless way to plan their trip to the store. </a:t>
            </a:r>
          </a:p>
        </p:txBody>
      </p:sp>
    </p:spTree>
    <p:extLst>
      <p:ext uri="{BB962C8B-B14F-4D97-AF65-F5344CB8AC3E}">
        <p14:creationId xmlns:p14="http://schemas.microsoft.com/office/powerpoint/2010/main" val="1180036963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5022-D527-5256-3ECC-2A74C361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New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97EE-1E8A-E07A-DB2B-4EDF5F0568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“I need to make an</a:t>
            </a:r>
          </a:p>
          <a:p>
            <a:pPr marL="0" indent="0" algn="ctr">
              <a:buNone/>
            </a:pPr>
            <a:r>
              <a:rPr lang="en-US" dirty="0"/>
              <a:t>account to log-in to my</a:t>
            </a:r>
          </a:p>
          <a:p>
            <a:pPr marL="0" indent="0" algn="ctr">
              <a:buNone/>
            </a:pPr>
            <a:r>
              <a:rPr lang="en-US" dirty="0"/>
              <a:t>profile.”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DB913-D039-C5C9-0081-5904D9747B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“When I try to preform</a:t>
            </a:r>
          </a:p>
          <a:p>
            <a:pPr marL="0" indent="0" algn="ctr">
              <a:buNone/>
            </a:pPr>
            <a:r>
              <a:rPr lang="en-US" dirty="0"/>
              <a:t>CRUD operations, I</a:t>
            </a:r>
          </a:p>
          <a:p>
            <a:pPr marL="0" indent="0" algn="ctr">
              <a:buNone/>
            </a:pPr>
            <a:r>
              <a:rPr lang="en-US" dirty="0"/>
              <a:t>need to be routed to</a:t>
            </a:r>
          </a:p>
          <a:p>
            <a:pPr marL="0" indent="0" algn="ctr">
              <a:buNone/>
            </a:pPr>
            <a:r>
              <a:rPr lang="en-US" dirty="0"/>
              <a:t>make an account.”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7A45E2-FD43-1822-4CFB-7CC614B4128C}"/>
              </a:ext>
            </a:extLst>
          </p:cNvPr>
          <p:cNvSpPr txBox="1"/>
          <p:nvPr/>
        </p:nvSpPr>
        <p:spPr>
          <a:xfrm>
            <a:off x="3657600" y="4171844"/>
            <a:ext cx="3431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“When I want to</a:t>
            </a:r>
          </a:p>
          <a:p>
            <a:pPr algn="ctr"/>
            <a:r>
              <a:rPr lang="en-US" sz="2400" dirty="0"/>
              <a:t>browse the application</a:t>
            </a:r>
          </a:p>
          <a:p>
            <a:pPr algn="ctr"/>
            <a:r>
              <a:rPr lang="en-US" sz="2400" dirty="0"/>
              <a:t>anonymously, I should</a:t>
            </a:r>
          </a:p>
          <a:p>
            <a:pPr algn="ctr"/>
            <a:r>
              <a:rPr lang="en-US" sz="2400" dirty="0"/>
              <a:t>be able to browse</a:t>
            </a:r>
          </a:p>
          <a:p>
            <a:pPr algn="ctr"/>
            <a:r>
              <a:rPr lang="en-US" sz="2400" dirty="0"/>
              <a:t>recipes for ideas.”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67DCB18-FDE6-0458-853D-BC2E6DBD435E}"/>
              </a:ext>
            </a:extLst>
          </p:cNvPr>
          <p:cNvSpPr/>
          <p:nvPr/>
        </p:nvSpPr>
        <p:spPr>
          <a:xfrm rot="5400000">
            <a:off x="5436317" y="2407389"/>
            <a:ext cx="2021747" cy="418661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78398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25997-F434-6841-B58E-88692887E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 – Returning Users</a:t>
            </a:r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FB9F73C-517F-D034-F9D6-699C21382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45" y="2527847"/>
            <a:ext cx="10821910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9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3AE5-BB57-F83C-1532-71C2F99F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099E-D16D-11CD-2D16-4A827A421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React.js will be used to render the application, enhanced with Bootstrap components.</a:t>
            </a:r>
          </a:p>
          <a:p>
            <a:r>
              <a:rPr lang="en-US" dirty="0"/>
              <a:t>JavaScript will be used to make </a:t>
            </a:r>
            <a:r>
              <a:rPr lang="en-US"/>
              <a:t>the xml http requests </a:t>
            </a:r>
            <a:r>
              <a:rPr lang="en-US" dirty="0"/>
              <a:t>with the </a:t>
            </a:r>
            <a:r>
              <a:rPr lang="en-US" dirty="0" err="1"/>
              <a:t>api</a:t>
            </a:r>
            <a:r>
              <a:rPr lang="en-US" dirty="0"/>
              <a:t> tier.</a:t>
            </a:r>
          </a:p>
          <a:p>
            <a:r>
              <a:rPr lang="en-US" dirty="0"/>
              <a:t>A color scheme and logo will be decided at a later date.</a:t>
            </a:r>
          </a:p>
          <a:p>
            <a:r>
              <a:rPr lang="en-US" dirty="0"/>
              <a:t>At various points in the project, we will need to use a template engine.</a:t>
            </a:r>
          </a:p>
          <a:p>
            <a:r>
              <a:rPr lang="en-US" dirty="0"/>
              <a:t>This decision is still being researched, but Jinja2 is one of the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1785765194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80C1-D476-7767-60D4-43897911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C4C5-F152-049D-4E40-A76FA452E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Django could be a good option as a back-end framework for the Cart Builder project. it has many features and tools that could make it a good fit for the Cart Builder project. Here are some reasons why Django could be a good choice:</a:t>
            </a:r>
          </a:p>
          <a:p>
            <a:r>
              <a:rPr lang="en-US" dirty="0"/>
              <a:t>1- Built-in ORM: Django's Object-Relational Mapping (ORM) is a powerful tool that makes it easy to work with databases, such as the one that will store the recipes in the Cart Builder project. </a:t>
            </a:r>
          </a:p>
          <a:p>
            <a:r>
              <a:rPr lang="en-US" dirty="0"/>
              <a:t>2- Scalability: Django is a scalable framework that can handle large amounts of traffic and data.</a:t>
            </a:r>
          </a:p>
          <a:p>
            <a:r>
              <a:rPr lang="en-US" dirty="0"/>
              <a:t>3-Robust Ecosystem: Django has a large and active community that has developed many plugins and tools that can be used to enhance the functionality of the framework. </a:t>
            </a:r>
          </a:p>
          <a:p>
            <a:r>
              <a:rPr lang="en-US" dirty="0"/>
              <a:t>Overall, Django's rich feature set, scalability, and security features make it a good candidate for a Cart Builder project.</a:t>
            </a:r>
          </a:p>
        </p:txBody>
      </p:sp>
    </p:spTree>
    <p:extLst>
      <p:ext uri="{BB962C8B-B14F-4D97-AF65-F5344CB8AC3E}">
        <p14:creationId xmlns:p14="http://schemas.microsoft.com/office/powerpoint/2010/main" val="1598463189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E157-83D7-5E15-ED72-FF7128DC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8282-88B1-C198-3C48-9A93635B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expect to host the application on the AWS free tier.</a:t>
            </a:r>
          </a:p>
          <a:p>
            <a:r>
              <a:rPr lang="en-US" dirty="0"/>
              <a:t>We have an already established DNS namespace that we can issue a cert for.</a:t>
            </a:r>
          </a:p>
        </p:txBody>
      </p:sp>
    </p:spTree>
    <p:extLst>
      <p:ext uri="{BB962C8B-B14F-4D97-AF65-F5344CB8AC3E}">
        <p14:creationId xmlns:p14="http://schemas.microsoft.com/office/powerpoint/2010/main" val="62781546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125</TotalTime>
  <Words>445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Cart Builder</vt:lpstr>
      <vt:lpstr>Project Overview</vt:lpstr>
      <vt:lpstr>Target Audience</vt:lpstr>
      <vt:lpstr>User Stories – New Users</vt:lpstr>
      <vt:lpstr>User Stories – Returning Users</vt:lpstr>
      <vt:lpstr>Front-End Framework</vt:lpstr>
      <vt:lpstr>Back-End Framework</vt:lpstr>
      <vt:lpstr>Other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 Builder</dc:title>
  <dc:creator>Ryan Fagen</dc:creator>
  <cp:lastModifiedBy>Ryan Fagen (Student)</cp:lastModifiedBy>
  <cp:revision>4</cp:revision>
  <dcterms:created xsi:type="dcterms:W3CDTF">2023-02-19T12:07:21Z</dcterms:created>
  <dcterms:modified xsi:type="dcterms:W3CDTF">2023-02-20T23:14:48Z</dcterms:modified>
</cp:coreProperties>
</file>