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0C042-6163-489B-9077-A4032B90E40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B60D7E-0DFB-4735-9155-7FC17CAF6E64}">
      <dgm:prSet/>
      <dgm:spPr/>
      <dgm:t>
        <a:bodyPr/>
        <a:lstStyle/>
        <a:p>
          <a:pPr>
            <a:defRPr b="1"/>
          </a:pPr>
          <a:r>
            <a:rPr lang="en-US" dirty="0"/>
            <a:t>Challenge</a:t>
          </a:r>
        </a:p>
      </dgm:t>
    </dgm:pt>
    <dgm:pt modelId="{578F8CE9-CAC6-4A9F-B769-B6544598B098}" type="parTrans" cxnId="{259C7552-3A8E-4DBD-B448-8315391E47F7}">
      <dgm:prSet/>
      <dgm:spPr/>
      <dgm:t>
        <a:bodyPr/>
        <a:lstStyle/>
        <a:p>
          <a:endParaRPr lang="en-US"/>
        </a:p>
      </dgm:t>
    </dgm:pt>
    <dgm:pt modelId="{437E6358-99FB-47EA-A1A3-1A2DFBC7BA9C}" type="sibTrans" cxnId="{259C7552-3A8E-4DBD-B448-8315391E47F7}">
      <dgm:prSet/>
      <dgm:spPr/>
      <dgm:t>
        <a:bodyPr/>
        <a:lstStyle/>
        <a:p>
          <a:endParaRPr lang="en-US"/>
        </a:p>
      </dgm:t>
    </dgm:pt>
    <dgm:pt modelId="{7A096A27-3452-45C3-9907-D8D3FE69B3FF}">
      <dgm:prSet/>
      <dgm:spPr/>
      <dgm:t>
        <a:bodyPr/>
        <a:lstStyle/>
        <a:p>
          <a:r>
            <a:rPr lang="en-US"/>
            <a:t>Perform exploratory data analysis</a:t>
          </a:r>
        </a:p>
      </dgm:t>
    </dgm:pt>
    <dgm:pt modelId="{7EAD1127-353C-4785-8498-2C7DF88C5C82}" type="parTrans" cxnId="{2019C7CD-630D-44A9-ABB4-EA3C07935A85}">
      <dgm:prSet/>
      <dgm:spPr/>
      <dgm:t>
        <a:bodyPr/>
        <a:lstStyle/>
        <a:p>
          <a:endParaRPr lang="en-US"/>
        </a:p>
      </dgm:t>
    </dgm:pt>
    <dgm:pt modelId="{7A0CCE6F-4C92-4AA1-9C56-F659AEA83972}" type="sibTrans" cxnId="{2019C7CD-630D-44A9-ABB4-EA3C07935A85}">
      <dgm:prSet/>
      <dgm:spPr/>
      <dgm:t>
        <a:bodyPr/>
        <a:lstStyle/>
        <a:p>
          <a:endParaRPr lang="en-US"/>
        </a:p>
      </dgm:t>
    </dgm:pt>
    <dgm:pt modelId="{702CF828-0B7C-4D03-ABEE-FECE7591A3E5}">
      <dgm:prSet/>
      <dgm:spPr/>
      <dgm:t>
        <a:bodyPr/>
        <a:lstStyle/>
        <a:p>
          <a:r>
            <a:rPr lang="en-US" dirty="0"/>
            <a:t>Sanitize data inputs, if needed</a:t>
          </a:r>
        </a:p>
      </dgm:t>
    </dgm:pt>
    <dgm:pt modelId="{595F7C52-73CE-4E15-971C-F5D2F4EBD33E}" type="parTrans" cxnId="{0994C6A2-A4C3-4A8C-8737-B18E9A0182D9}">
      <dgm:prSet/>
      <dgm:spPr/>
      <dgm:t>
        <a:bodyPr/>
        <a:lstStyle/>
        <a:p>
          <a:endParaRPr lang="en-US"/>
        </a:p>
      </dgm:t>
    </dgm:pt>
    <dgm:pt modelId="{F6F605FF-2D6E-48D5-9170-00890620F9F7}" type="sibTrans" cxnId="{0994C6A2-A4C3-4A8C-8737-B18E9A0182D9}">
      <dgm:prSet/>
      <dgm:spPr/>
      <dgm:t>
        <a:bodyPr/>
        <a:lstStyle/>
        <a:p>
          <a:endParaRPr lang="en-US"/>
        </a:p>
      </dgm:t>
    </dgm:pt>
    <dgm:pt modelId="{57C7395D-FFC3-4E9E-BB6C-0EC258DE6248}">
      <dgm:prSet/>
      <dgm:spPr/>
      <dgm:t>
        <a:bodyPr/>
        <a:lstStyle/>
        <a:p>
          <a:r>
            <a:rPr lang="en-US" dirty="0"/>
            <a:t>Attempt to build a linear regression model in KNIME</a:t>
          </a:r>
        </a:p>
      </dgm:t>
    </dgm:pt>
    <dgm:pt modelId="{50299AA5-F2BC-4C6E-B663-84D028726E96}" type="parTrans" cxnId="{F2F89049-1F57-4F9F-8D52-5B3FF45ECD9D}">
      <dgm:prSet/>
      <dgm:spPr/>
      <dgm:t>
        <a:bodyPr/>
        <a:lstStyle/>
        <a:p>
          <a:endParaRPr lang="en-US"/>
        </a:p>
      </dgm:t>
    </dgm:pt>
    <dgm:pt modelId="{85EE552E-BEF2-40AD-8998-7BA0340CD6DB}" type="sibTrans" cxnId="{F2F89049-1F57-4F9F-8D52-5B3FF45ECD9D}">
      <dgm:prSet/>
      <dgm:spPr/>
      <dgm:t>
        <a:bodyPr/>
        <a:lstStyle/>
        <a:p>
          <a:endParaRPr lang="en-US"/>
        </a:p>
      </dgm:t>
    </dgm:pt>
    <dgm:pt modelId="{3471A1EA-F5A8-49F6-8B83-E42246E43812}">
      <dgm:prSet/>
      <dgm:spPr/>
      <dgm:t>
        <a:bodyPr/>
        <a:lstStyle/>
        <a:p>
          <a:r>
            <a:rPr lang="en-US" dirty="0"/>
            <a:t>Test this model for reliability</a:t>
          </a:r>
        </a:p>
      </dgm:t>
    </dgm:pt>
    <dgm:pt modelId="{78B20673-E299-40D1-83A1-8E6AD6C28A13}" type="parTrans" cxnId="{F92C4D5D-506C-4478-9F8E-877C5CE823DB}">
      <dgm:prSet/>
      <dgm:spPr/>
      <dgm:t>
        <a:bodyPr/>
        <a:lstStyle/>
        <a:p>
          <a:endParaRPr lang="en-US"/>
        </a:p>
      </dgm:t>
    </dgm:pt>
    <dgm:pt modelId="{30248746-AD4D-4593-9BC7-5BDBA8090DCC}" type="sibTrans" cxnId="{F92C4D5D-506C-4478-9F8E-877C5CE823DB}">
      <dgm:prSet/>
      <dgm:spPr/>
      <dgm:t>
        <a:bodyPr/>
        <a:lstStyle/>
        <a:p>
          <a:endParaRPr lang="en-US"/>
        </a:p>
      </dgm:t>
    </dgm:pt>
    <dgm:pt modelId="{0018925B-0AD3-4B2B-ADB3-E6B154667C5A}">
      <dgm:prSet/>
      <dgm:spPr/>
      <dgm:t>
        <a:bodyPr/>
        <a:lstStyle/>
        <a:p>
          <a:pPr>
            <a:defRPr b="1"/>
          </a:pPr>
          <a:r>
            <a:rPr lang="en-US" dirty="0"/>
            <a:t>Goal </a:t>
          </a:r>
        </a:p>
      </dgm:t>
    </dgm:pt>
    <dgm:pt modelId="{C3913415-3784-46CA-AF61-ADA5269FEFA8}" type="parTrans" cxnId="{D686B9FC-1441-44AD-83AA-A56923F414A7}">
      <dgm:prSet/>
      <dgm:spPr/>
      <dgm:t>
        <a:bodyPr/>
        <a:lstStyle/>
        <a:p>
          <a:endParaRPr lang="en-US"/>
        </a:p>
      </dgm:t>
    </dgm:pt>
    <dgm:pt modelId="{22B65470-F373-4E0D-9ECF-FD01BA301AD5}" type="sibTrans" cxnId="{D686B9FC-1441-44AD-83AA-A56923F414A7}">
      <dgm:prSet/>
      <dgm:spPr/>
      <dgm:t>
        <a:bodyPr/>
        <a:lstStyle/>
        <a:p>
          <a:endParaRPr lang="en-US"/>
        </a:p>
      </dgm:t>
    </dgm:pt>
    <dgm:pt modelId="{D3D2F446-0F7A-474F-9B8A-A1E8B0602CDF}">
      <dgm:prSet/>
      <dgm:spPr/>
      <dgm:t>
        <a:bodyPr/>
        <a:lstStyle/>
        <a:p>
          <a:r>
            <a:rPr lang="en-US" dirty="0"/>
            <a:t>Can we predict the outside temperature based on the frequency of cricket chirps?</a:t>
          </a:r>
        </a:p>
      </dgm:t>
    </dgm:pt>
    <dgm:pt modelId="{A83A78AA-0D8A-4A6A-8D8B-755F84A5A54B}" type="parTrans" cxnId="{38CBEC63-8013-4B00-997A-C0147273B906}">
      <dgm:prSet/>
      <dgm:spPr/>
      <dgm:t>
        <a:bodyPr/>
        <a:lstStyle/>
        <a:p>
          <a:endParaRPr lang="en-US"/>
        </a:p>
      </dgm:t>
    </dgm:pt>
    <dgm:pt modelId="{833094C6-A234-4F62-BB89-48265BA46BDE}" type="sibTrans" cxnId="{38CBEC63-8013-4B00-997A-C0147273B906}">
      <dgm:prSet/>
      <dgm:spPr/>
      <dgm:t>
        <a:bodyPr/>
        <a:lstStyle/>
        <a:p>
          <a:endParaRPr lang="en-US"/>
        </a:p>
      </dgm:t>
    </dgm:pt>
    <dgm:pt modelId="{3F7B588D-3EB4-4C47-B139-A791E1EE67D8}" type="pres">
      <dgm:prSet presAssocID="{6070C042-6163-489B-9077-A4032B90E401}" presName="Name0" presStyleCnt="0">
        <dgm:presLayoutVars>
          <dgm:dir/>
          <dgm:animLvl val="lvl"/>
          <dgm:resizeHandles val="exact"/>
        </dgm:presLayoutVars>
      </dgm:prSet>
      <dgm:spPr/>
    </dgm:pt>
    <dgm:pt modelId="{8AAF5DD4-A2D9-4FBE-869B-3601B383A0EF}" type="pres">
      <dgm:prSet presAssocID="{E5B60D7E-0DFB-4735-9155-7FC17CAF6E64}" presName="boxAndChildren" presStyleCnt="0"/>
      <dgm:spPr/>
    </dgm:pt>
    <dgm:pt modelId="{624E8D23-3CF2-4C7F-A403-8964317574BD}" type="pres">
      <dgm:prSet presAssocID="{E5B60D7E-0DFB-4735-9155-7FC17CAF6E64}" presName="parentTextBox" presStyleLbl="alignNode1" presStyleIdx="0" presStyleCnt="2"/>
      <dgm:spPr/>
    </dgm:pt>
    <dgm:pt modelId="{2E2BB127-3644-48F9-B0F8-9EA970F636B6}" type="pres">
      <dgm:prSet presAssocID="{E5B60D7E-0DFB-4735-9155-7FC17CAF6E64}" presName="descendantBox" presStyleLbl="bgAccFollowNode1" presStyleIdx="0" presStyleCnt="2"/>
      <dgm:spPr/>
    </dgm:pt>
    <dgm:pt modelId="{7D702F53-8CE0-4428-B4B4-341EA66A4FEF}" type="pres">
      <dgm:prSet presAssocID="{22B65470-F373-4E0D-9ECF-FD01BA301AD5}" presName="sp" presStyleCnt="0"/>
      <dgm:spPr/>
    </dgm:pt>
    <dgm:pt modelId="{B2A4C1B2-AB25-40F7-B819-F2BC301A47C9}" type="pres">
      <dgm:prSet presAssocID="{0018925B-0AD3-4B2B-ADB3-E6B154667C5A}" presName="arrowAndChildren" presStyleCnt="0"/>
      <dgm:spPr/>
    </dgm:pt>
    <dgm:pt modelId="{B00F5C27-0884-4C31-841C-3FEB11AAFD19}" type="pres">
      <dgm:prSet presAssocID="{0018925B-0AD3-4B2B-ADB3-E6B154667C5A}" presName="parentTextArrow" presStyleLbl="node1" presStyleIdx="0" presStyleCnt="0"/>
      <dgm:spPr/>
    </dgm:pt>
    <dgm:pt modelId="{88BEAC5E-899C-430C-AE1F-C21F97BB9D4D}" type="pres">
      <dgm:prSet presAssocID="{0018925B-0AD3-4B2B-ADB3-E6B154667C5A}" presName="arrow" presStyleLbl="alignNode1" presStyleIdx="1" presStyleCnt="2"/>
      <dgm:spPr/>
    </dgm:pt>
    <dgm:pt modelId="{CC492B09-C991-4DE1-B7CA-97BE96DD1749}" type="pres">
      <dgm:prSet presAssocID="{0018925B-0AD3-4B2B-ADB3-E6B154667C5A}" presName="descendantArrow" presStyleLbl="bgAccFollowNode1" presStyleIdx="1" presStyleCnt="2"/>
      <dgm:spPr/>
    </dgm:pt>
  </dgm:ptLst>
  <dgm:cxnLst>
    <dgm:cxn modelId="{874ADE08-1BAD-469C-AD6F-89BAC8821402}" type="presOf" srcId="{3471A1EA-F5A8-49F6-8B83-E42246E43812}" destId="{2E2BB127-3644-48F9-B0F8-9EA970F636B6}" srcOrd="0" destOrd="3" presId="urn:microsoft.com/office/officeart/2016/7/layout/VerticalDownArrowProcess"/>
    <dgm:cxn modelId="{7848EF0B-B7AB-43A4-BEF6-12DC13A4BC14}" type="presOf" srcId="{E5B60D7E-0DFB-4735-9155-7FC17CAF6E64}" destId="{624E8D23-3CF2-4C7F-A403-8964317574BD}" srcOrd="0" destOrd="0" presId="urn:microsoft.com/office/officeart/2016/7/layout/VerticalDownArrowProcess"/>
    <dgm:cxn modelId="{279DC115-91B2-4BE7-A373-0734CA375739}" type="presOf" srcId="{0018925B-0AD3-4B2B-ADB3-E6B154667C5A}" destId="{B00F5C27-0884-4C31-841C-3FEB11AAFD19}" srcOrd="0" destOrd="0" presId="urn:microsoft.com/office/officeart/2016/7/layout/VerticalDownArrowProcess"/>
    <dgm:cxn modelId="{13AF5918-0A09-4282-B468-9657DF26352C}" type="presOf" srcId="{7A096A27-3452-45C3-9907-D8D3FE69B3FF}" destId="{2E2BB127-3644-48F9-B0F8-9EA970F636B6}" srcOrd="0" destOrd="0" presId="urn:microsoft.com/office/officeart/2016/7/layout/VerticalDownArrowProcess"/>
    <dgm:cxn modelId="{4298D52E-5677-4628-A660-00F0CE0CAAA8}" type="presOf" srcId="{D3D2F446-0F7A-474F-9B8A-A1E8B0602CDF}" destId="{CC492B09-C991-4DE1-B7CA-97BE96DD1749}" srcOrd="0" destOrd="0" presId="urn:microsoft.com/office/officeart/2016/7/layout/VerticalDownArrowProcess"/>
    <dgm:cxn modelId="{F92C4D5D-506C-4478-9F8E-877C5CE823DB}" srcId="{E5B60D7E-0DFB-4735-9155-7FC17CAF6E64}" destId="{3471A1EA-F5A8-49F6-8B83-E42246E43812}" srcOrd="3" destOrd="0" parTransId="{78B20673-E299-40D1-83A1-8E6AD6C28A13}" sibTransId="{30248746-AD4D-4593-9BC7-5BDBA8090DCC}"/>
    <dgm:cxn modelId="{38CBEC63-8013-4B00-997A-C0147273B906}" srcId="{0018925B-0AD3-4B2B-ADB3-E6B154667C5A}" destId="{D3D2F446-0F7A-474F-9B8A-A1E8B0602CDF}" srcOrd="0" destOrd="0" parTransId="{A83A78AA-0D8A-4A6A-8D8B-755F84A5A54B}" sibTransId="{833094C6-A234-4F62-BB89-48265BA46BDE}"/>
    <dgm:cxn modelId="{AF76EC68-C68D-48F1-846F-85B9C099DBCC}" type="presOf" srcId="{6070C042-6163-489B-9077-A4032B90E401}" destId="{3F7B588D-3EB4-4C47-B139-A791E1EE67D8}" srcOrd="0" destOrd="0" presId="urn:microsoft.com/office/officeart/2016/7/layout/VerticalDownArrowProcess"/>
    <dgm:cxn modelId="{F2F89049-1F57-4F9F-8D52-5B3FF45ECD9D}" srcId="{E5B60D7E-0DFB-4735-9155-7FC17CAF6E64}" destId="{57C7395D-FFC3-4E9E-BB6C-0EC258DE6248}" srcOrd="2" destOrd="0" parTransId="{50299AA5-F2BC-4C6E-B663-84D028726E96}" sibTransId="{85EE552E-BEF2-40AD-8998-7BA0340CD6DB}"/>
    <dgm:cxn modelId="{BF2A336A-A2BD-408E-931E-F46431B79370}" type="presOf" srcId="{702CF828-0B7C-4D03-ABEE-FECE7591A3E5}" destId="{2E2BB127-3644-48F9-B0F8-9EA970F636B6}" srcOrd="0" destOrd="1" presId="urn:microsoft.com/office/officeart/2016/7/layout/VerticalDownArrowProcess"/>
    <dgm:cxn modelId="{259C7552-3A8E-4DBD-B448-8315391E47F7}" srcId="{6070C042-6163-489B-9077-A4032B90E401}" destId="{E5B60D7E-0DFB-4735-9155-7FC17CAF6E64}" srcOrd="1" destOrd="0" parTransId="{578F8CE9-CAC6-4A9F-B769-B6544598B098}" sibTransId="{437E6358-99FB-47EA-A1A3-1A2DFBC7BA9C}"/>
    <dgm:cxn modelId="{0994C6A2-A4C3-4A8C-8737-B18E9A0182D9}" srcId="{E5B60D7E-0DFB-4735-9155-7FC17CAF6E64}" destId="{702CF828-0B7C-4D03-ABEE-FECE7591A3E5}" srcOrd="1" destOrd="0" parTransId="{595F7C52-73CE-4E15-971C-F5D2F4EBD33E}" sibTransId="{F6F605FF-2D6E-48D5-9170-00890620F9F7}"/>
    <dgm:cxn modelId="{2019C7CD-630D-44A9-ABB4-EA3C07935A85}" srcId="{E5B60D7E-0DFB-4735-9155-7FC17CAF6E64}" destId="{7A096A27-3452-45C3-9907-D8D3FE69B3FF}" srcOrd="0" destOrd="0" parTransId="{7EAD1127-353C-4785-8498-2C7DF88C5C82}" sibTransId="{7A0CCE6F-4C92-4AA1-9C56-F659AEA83972}"/>
    <dgm:cxn modelId="{4021C4CF-F34C-4F61-879A-8E555012D0C1}" type="presOf" srcId="{0018925B-0AD3-4B2B-ADB3-E6B154667C5A}" destId="{88BEAC5E-899C-430C-AE1F-C21F97BB9D4D}" srcOrd="1" destOrd="0" presId="urn:microsoft.com/office/officeart/2016/7/layout/VerticalDownArrowProcess"/>
    <dgm:cxn modelId="{3BB4ADF0-55D6-482E-81CA-58D2CE6FD0C9}" type="presOf" srcId="{57C7395D-FFC3-4E9E-BB6C-0EC258DE6248}" destId="{2E2BB127-3644-48F9-B0F8-9EA970F636B6}" srcOrd="0" destOrd="2" presId="urn:microsoft.com/office/officeart/2016/7/layout/VerticalDownArrowProcess"/>
    <dgm:cxn modelId="{D686B9FC-1441-44AD-83AA-A56923F414A7}" srcId="{6070C042-6163-489B-9077-A4032B90E401}" destId="{0018925B-0AD3-4B2B-ADB3-E6B154667C5A}" srcOrd="0" destOrd="0" parTransId="{C3913415-3784-46CA-AF61-ADA5269FEFA8}" sibTransId="{22B65470-F373-4E0D-9ECF-FD01BA301AD5}"/>
    <dgm:cxn modelId="{1C688A32-600D-41EC-B509-BC374CAD045B}" type="presParOf" srcId="{3F7B588D-3EB4-4C47-B139-A791E1EE67D8}" destId="{8AAF5DD4-A2D9-4FBE-869B-3601B383A0EF}" srcOrd="0" destOrd="0" presId="urn:microsoft.com/office/officeart/2016/7/layout/VerticalDownArrowProcess"/>
    <dgm:cxn modelId="{DEEB2016-F816-4469-A331-0A9579DBDF6C}" type="presParOf" srcId="{8AAF5DD4-A2D9-4FBE-869B-3601B383A0EF}" destId="{624E8D23-3CF2-4C7F-A403-8964317574BD}" srcOrd="0" destOrd="0" presId="urn:microsoft.com/office/officeart/2016/7/layout/VerticalDownArrowProcess"/>
    <dgm:cxn modelId="{F576DF9A-4F4D-4541-A922-1C9400C4DA2C}" type="presParOf" srcId="{8AAF5DD4-A2D9-4FBE-869B-3601B383A0EF}" destId="{2E2BB127-3644-48F9-B0F8-9EA970F636B6}" srcOrd="1" destOrd="0" presId="urn:microsoft.com/office/officeart/2016/7/layout/VerticalDownArrowProcess"/>
    <dgm:cxn modelId="{39B0BB47-DD24-486E-B268-CA4773E540D7}" type="presParOf" srcId="{3F7B588D-3EB4-4C47-B139-A791E1EE67D8}" destId="{7D702F53-8CE0-4428-B4B4-341EA66A4FEF}" srcOrd="1" destOrd="0" presId="urn:microsoft.com/office/officeart/2016/7/layout/VerticalDownArrowProcess"/>
    <dgm:cxn modelId="{51CDC61C-53E5-43B3-938E-43B55E0F2273}" type="presParOf" srcId="{3F7B588D-3EB4-4C47-B139-A791E1EE67D8}" destId="{B2A4C1B2-AB25-40F7-B819-F2BC301A47C9}" srcOrd="2" destOrd="0" presId="urn:microsoft.com/office/officeart/2016/7/layout/VerticalDownArrowProcess"/>
    <dgm:cxn modelId="{91EC1CFE-B804-4CD3-8059-E90011DB8917}" type="presParOf" srcId="{B2A4C1B2-AB25-40F7-B819-F2BC301A47C9}" destId="{B00F5C27-0884-4C31-841C-3FEB11AAFD19}" srcOrd="0" destOrd="0" presId="urn:microsoft.com/office/officeart/2016/7/layout/VerticalDownArrowProcess"/>
    <dgm:cxn modelId="{311C4342-D350-4847-90FB-ECB166650BBA}" type="presParOf" srcId="{B2A4C1B2-AB25-40F7-B819-F2BC301A47C9}" destId="{88BEAC5E-899C-430C-AE1F-C21F97BB9D4D}" srcOrd="1" destOrd="0" presId="urn:microsoft.com/office/officeart/2016/7/layout/VerticalDownArrowProcess"/>
    <dgm:cxn modelId="{67CAEA78-F9D6-401B-9741-429E06F7F556}" type="presParOf" srcId="{B2A4C1B2-AB25-40F7-B819-F2BC301A47C9}" destId="{CC492B09-C991-4DE1-B7CA-97BE96DD174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69A66-4804-42E3-9864-0FC074A6F389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A3525C-1796-4DD6-8529-A59D98513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Recall</a:t>
          </a:r>
        </a:p>
      </dgm:t>
    </dgm:pt>
    <dgm:pt modelId="{AE1550C8-D747-4C04-93F7-79CA77387E0D}" type="parTrans" cxnId="{0CDFFBCB-B73A-4519-8CC9-0B674ABBB3B9}">
      <dgm:prSet/>
      <dgm:spPr/>
      <dgm:t>
        <a:bodyPr/>
        <a:lstStyle/>
        <a:p>
          <a:endParaRPr lang="en-US"/>
        </a:p>
      </dgm:t>
    </dgm:pt>
    <dgm:pt modelId="{50FF492D-838D-49EB-95D8-50807EBE4178}" type="sibTrans" cxnId="{0CDFFBCB-B73A-4519-8CC9-0B674ABBB3B9}">
      <dgm:prSet/>
      <dgm:spPr/>
      <dgm:t>
        <a:bodyPr/>
        <a:lstStyle/>
        <a:p>
          <a:endParaRPr lang="en-US"/>
        </a:p>
      </dgm:t>
    </dgm:pt>
    <dgm:pt modelId="{85A24BE9-735A-436E-A193-2811E77A2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goal was to see if there was a strong correlation between chirp frequency and temperature</a:t>
          </a:r>
        </a:p>
      </dgm:t>
    </dgm:pt>
    <dgm:pt modelId="{265FF8D4-DA22-44A5-AAE8-2812835E98D0}" type="parTrans" cxnId="{20245960-6ACF-4B78-95A5-8FC8E91FDDAC}">
      <dgm:prSet/>
      <dgm:spPr/>
      <dgm:t>
        <a:bodyPr/>
        <a:lstStyle/>
        <a:p>
          <a:endParaRPr lang="en-US"/>
        </a:p>
      </dgm:t>
    </dgm:pt>
    <dgm:pt modelId="{7B365350-3352-4663-887B-F4E4B0F1F0D4}" type="sibTrans" cxnId="{20245960-6ACF-4B78-95A5-8FC8E91FDDAC}">
      <dgm:prSet/>
      <dgm:spPr/>
      <dgm:t>
        <a:bodyPr/>
        <a:lstStyle/>
        <a:p>
          <a:endParaRPr lang="en-US"/>
        </a:p>
      </dgm:t>
    </dgm:pt>
    <dgm:pt modelId="{139A4D81-DD0A-4DA3-8446-FA1912AAE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</a:t>
          </a:r>
        </a:p>
      </dgm:t>
    </dgm:pt>
    <dgm:pt modelId="{94890917-53B5-468D-9A61-7176785A5664}" type="parTrans" cxnId="{2D56EE3E-05B8-431C-AE5E-52721C127B71}">
      <dgm:prSet/>
      <dgm:spPr/>
      <dgm:t>
        <a:bodyPr/>
        <a:lstStyle/>
        <a:p>
          <a:endParaRPr lang="en-US"/>
        </a:p>
      </dgm:t>
    </dgm:pt>
    <dgm:pt modelId="{763C6A1A-56C0-461D-97F4-FE64A78DD491}" type="sibTrans" cxnId="{2D56EE3E-05B8-431C-AE5E-52721C127B71}">
      <dgm:prSet/>
      <dgm:spPr/>
      <dgm:t>
        <a:bodyPr/>
        <a:lstStyle/>
        <a:p>
          <a:endParaRPr lang="en-US"/>
        </a:p>
      </dgm:t>
    </dgm:pt>
    <dgm:pt modelId="{945E4203-0307-4DBD-B8E5-D7AB7543F0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Visually, a strong linear trend can be seen between these two attributes</a:t>
          </a:r>
        </a:p>
      </dgm:t>
    </dgm:pt>
    <dgm:pt modelId="{3F6EEA97-5975-4127-9C2C-A27FEE184165}" type="parTrans" cxnId="{DA2A50C1-DA65-4673-B3FE-A85D37868B89}">
      <dgm:prSet/>
      <dgm:spPr/>
      <dgm:t>
        <a:bodyPr/>
        <a:lstStyle/>
        <a:p>
          <a:endParaRPr lang="en-US"/>
        </a:p>
      </dgm:t>
    </dgm:pt>
    <dgm:pt modelId="{2545B7D5-EF82-4C88-B7BD-6FC61448E257}" type="sibTrans" cxnId="{DA2A50C1-DA65-4673-B3FE-A85D37868B89}">
      <dgm:prSet/>
      <dgm:spPr/>
      <dgm:t>
        <a:bodyPr/>
        <a:lstStyle/>
        <a:p>
          <a:endParaRPr lang="en-US"/>
        </a:p>
      </dgm:t>
    </dgm:pt>
    <dgm:pt modelId="{9B365C57-631D-4664-9A6A-D4B59CB12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</a:t>
          </a:r>
        </a:p>
      </dgm:t>
    </dgm:pt>
    <dgm:pt modelId="{16AF8D63-597D-48E7-BB3A-FE4772A8B1D3}" type="parTrans" cxnId="{5E7C73C2-5E0E-4626-9D67-A923B6BC94D7}">
      <dgm:prSet/>
      <dgm:spPr/>
      <dgm:t>
        <a:bodyPr/>
        <a:lstStyle/>
        <a:p>
          <a:endParaRPr lang="en-US"/>
        </a:p>
      </dgm:t>
    </dgm:pt>
    <dgm:pt modelId="{C807CE85-2323-4D96-A9CE-440D151AC5B8}" type="sibTrans" cxnId="{5E7C73C2-5E0E-4626-9D67-A923B6BC94D7}">
      <dgm:prSet/>
      <dgm:spPr/>
      <dgm:t>
        <a:bodyPr/>
        <a:lstStyle/>
        <a:p>
          <a:endParaRPr lang="en-US"/>
        </a:p>
      </dgm:t>
    </dgm:pt>
    <dgm:pt modelId="{E6222C26-C501-4920-9A7B-18C1EED84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step: Use KNIME to build a model</a:t>
          </a:r>
        </a:p>
      </dgm:t>
    </dgm:pt>
    <dgm:pt modelId="{DC487E70-4AC5-4F77-8D15-7C38D5749942}" type="parTrans" cxnId="{69F25EF6-F55D-4523-BA0A-2751247AD8B9}">
      <dgm:prSet/>
      <dgm:spPr/>
      <dgm:t>
        <a:bodyPr/>
        <a:lstStyle/>
        <a:p>
          <a:endParaRPr lang="en-US"/>
        </a:p>
      </dgm:t>
    </dgm:pt>
    <dgm:pt modelId="{9B9D203D-E19B-4549-8F8E-6CA31CB5AD2C}" type="sibTrans" cxnId="{69F25EF6-F55D-4523-BA0A-2751247AD8B9}">
      <dgm:prSet/>
      <dgm:spPr/>
      <dgm:t>
        <a:bodyPr/>
        <a:lstStyle/>
        <a:p>
          <a:endParaRPr lang="en-US"/>
        </a:p>
      </dgm:t>
    </dgm:pt>
    <dgm:pt modelId="{AA679FCF-D0A6-49D7-A120-C5F580AB2E71}" type="pres">
      <dgm:prSet presAssocID="{5CA69A66-4804-42E3-9864-0FC074A6F389}" presName="linearFlow" presStyleCnt="0">
        <dgm:presLayoutVars>
          <dgm:dir/>
          <dgm:animLvl val="lvl"/>
          <dgm:resizeHandles val="exact"/>
        </dgm:presLayoutVars>
      </dgm:prSet>
      <dgm:spPr/>
    </dgm:pt>
    <dgm:pt modelId="{AEBB8F43-0206-456E-9C99-40AC34CB3E77}" type="pres">
      <dgm:prSet presAssocID="{EAA3525C-1796-4DD6-8529-A59D98513046}" presName="composite" presStyleCnt="0"/>
      <dgm:spPr/>
    </dgm:pt>
    <dgm:pt modelId="{8AB3C41D-DBA9-4648-B20B-F2DF7A77E389}" type="pres">
      <dgm:prSet presAssocID="{EAA3525C-1796-4DD6-8529-A59D9851304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63230C4-D5BF-4F1D-AAE4-9707EF8C14B1}" type="pres">
      <dgm:prSet presAssocID="{EAA3525C-1796-4DD6-8529-A59D98513046}" presName="descendantText" presStyleLbl="alignAcc1" presStyleIdx="0" presStyleCnt="3">
        <dgm:presLayoutVars>
          <dgm:bulletEnabled val="1"/>
        </dgm:presLayoutVars>
      </dgm:prSet>
      <dgm:spPr/>
    </dgm:pt>
    <dgm:pt modelId="{F78DC126-53AF-4662-B4D6-18BD80C00857}" type="pres">
      <dgm:prSet presAssocID="{50FF492D-838D-49EB-95D8-50807EBE4178}" presName="sp" presStyleCnt="0"/>
      <dgm:spPr/>
    </dgm:pt>
    <dgm:pt modelId="{90B12F4F-FE03-455C-9017-9C2961A65E7F}" type="pres">
      <dgm:prSet presAssocID="{139A4D81-DD0A-4DA3-8446-FA1912AAE3DD}" presName="composite" presStyleCnt="0"/>
      <dgm:spPr/>
    </dgm:pt>
    <dgm:pt modelId="{AD3CCFA0-1133-425A-9743-25F1AA496C1B}" type="pres">
      <dgm:prSet presAssocID="{139A4D81-DD0A-4DA3-8446-FA1912AAE3D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BF7233-0466-46AB-85E5-6CFBE27B300A}" type="pres">
      <dgm:prSet presAssocID="{139A4D81-DD0A-4DA3-8446-FA1912AAE3DD}" presName="descendantText" presStyleLbl="alignAcc1" presStyleIdx="1" presStyleCnt="3">
        <dgm:presLayoutVars>
          <dgm:bulletEnabled val="1"/>
        </dgm:presLayoutVars>
      </dgm:prSet>
      <dgm:spPr/>
    </dgm:pt>
    <dgm:pt modelId="{8528A40D-7548-49A8-A735-B3CBA9049B1E}" type="pres">
      <dgm:prSet presAssocID="{763C6A1A-56C0-461D-97F4-FE64A78DD491}" presName="sp" presStyleCnt="0"/>
      <dgm:spPr/>
    </dgm:pt>
    <dgm:pt modelId="{BBB60E95-837A-4BFF-9E2F-1D0953ABEC5A}" type="pres">
      <dgm:prSet presAssocID="{9B365C57-631D-4664-9A6A-D4B59CB123FA}" presName="composite" presStyleCnt="0"/>
      <dgm:spPr/>
    </dgm:pt>
    <dgm:pt modelId="{C4528409-04C0-4DCD-BE82-BFE22ADACB4A}" type="pres">
      <dgm:prSet presAssocID="{9B365C57-631D-4664-9A6A-D4B59CB123F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AED9F04-6C22-4828-9F63-C95D0C9A1895}" type="pres">
      <dgm:prSet presAssocID="{9B365C57-631D-4664-9A6A-D4B59CB123F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6306101-959E-4365-9DDB-B1DEE4DA98B9}" type="presOf" srcId="{5CA69A66-4804-42E3-9864-0FC074A6F389}" destId="{AA679FCF-D0A6-49D7-A120-C5F580AB2E71}" srcOrd="0" destOrd="0" presId="urn:microsoft.com/office/officeart/2005/8/layout/chevron2"/>
    <dgm:cxn modelId="{2D56EE3E-05B8-431C-AE5E-52721C127B71}" srcId="{5CA69A66-4804-42E3-9864-0FC074A6F389}" destId="{139A4D81-DD0A-4DA3-8446-FA1912AAE3DD}" srcOrd="1" destOrd="0" parTransId="{94890917-53B5-468D-9A61-7176785A5664}" sibTransId="{763C6A1A-56C0-461D-97F4-FE64A78DD491}"/>
    <dgm:cxn modelId="{F6679A3F-E8B9-4D76-BD44-1F923B36FBDF}" type="presOf" srcId="{945E4203-0307-4DBD-B8E5-D7AB7543F038}" destId="{07BF7233-0466-46AB-85E5-6CFBE27B300A}" srcOrd="0" destOrd="0" presId="urn:microsoft.com/office/officeart/2005/8/layout/chevron2"/>
    <dgm:cxn modelId="{20245960-6ACF-4B78-95A5-8FC8E91FDDAC}" srcId="{EAA3525C-1796-4DD6-8529-A59D98513046}" destId="{85A24BE9-735A-436E-A193-2811E77A2C23}" srcOrd="0" destOrd="0" parTransId="{265FF8D4-DA22-44A5-AAE8-2812835E98D0}" sibTransId="{7B365350-3352-4663-887B-F4E4B0F1F0D4}"/>
    <dgm:cxn modelId="{56C19E48-A866-483D-B688-0A29A4F84EF7}" type="presOf" srcId="{E6222C26-C501-4920-9A7B-18C1EED8440E}" destId="{8AED9F04-6C22-4828-9F63-C95D0C9A1895}" srcOrd="0" destOrd="0" presId="urn:microsoft.com/office/officeart/2005/8/layout/chevron2"/>
    <dgm:cxn modelId="{2D4B044E-85D5-4218-B0ED-11009A3B8F50}" type="presOf" srcId="{139A4D81-DD0A-4DA3-8446-FA1912AAE3DD}" destId="{AD3CCFA0-1133-425A-9743-25F1AA496C1B}" srcOrd="0" destOrd="0" presId="urn:microsoft.com/office/officeart/2005/8/layout/chevron2"/>
    <dgm:cxn modelId="{A74F088F-6A41-484C-AC92-A23F46E2B94A}" type="presOf" srcId="{EAA3525C-1796-4DD6-8529-A59D98513046}" destId="{8AB3C41D-DBA9-4648-B20B-F2DF7A77E389}" srcOrd="0" destOrd="0" presId="urn:microsoft.com/office/officeart/2005/8/layout/chevron2"/>
    <dgm:cxn modelId="{DA151B90-6C9E-44A8-B692-9F74097D8A55}" type="presOf" srcId="{9B365C57-631D-4664-9A6A-D4B59CB123FA}" destId="{C4528409-04C0-4DCD-BE82-BFE22ADACB4A}" srcOrd="0" destOrd="0" presId="urn:microsoft.com/office/officeart/2005/8/layout/chevron2"/>
    <dgm:cxn modelId="{34D12CA8-8755-459C-9B5A-8586C18C938D}" type="presOf" srcId="{85A24BE9-735A-436E-A193-2811E77A2C23}" destId="{063230C4-D5BF-4F1D-AAE4-9707EF8C14B1}" srcOrd="0" destOrd="0" presId="urn:microsoft.com/office/officeart/2005/8/layout/chevron2"/>
    <dgm:cxn modelId="{DA2A50C1-DA65-4673-B3FE-A85D37868B89}" srcId="{139A4D81-DD0A-4DA3-8446-FA1912AAE3DD}" destId="{945E4203-0307-4DBD-B8E5-D7AB7543F038}" srcOrd="0" destOrd="0" parTransId="{3F6EEA97-5975-4127-9C2C-A27FEE184165}" sibTransId="{2545B7D5-EF82-4C88-B7BD-6FC61448E257}"/>
    <dgm:cxn modelId="{5E7C73C2-5E0E-4626-9D67-A923B6BC94D7}" srcId="{5CA69A66-4804-42E3-9864-0FC074A6F389}" destId="{9B365C57-631D-4664-9A6A-D4B59CB123FA}" srcOrd="2" destOrd="0" parTransId="{16AF8D63-597D-48E7-BB3A-FE4772A8B1D3}" sibTransId="{C807CE85-2323-4D96-A9CE-440D151AC5B8}"/>
    <dgm:cxn modelId="{0CDFFBCB-B73A-4519-8CC9-0B674ABBB3B9}" srcId="{5CA69A66-4804-42E3-9864-0FC074A6F389}" destId="{EAA3525C-1796-4DD6-8529-A59D98513046}" srcOrd="0" destOrd="0" parTransId="{AE1550C8-D747-4C04-93F7-79CA77387E0D}" sibTransId="{50FF492D-838D-49EB-95D8-50807EBE4178}"/>
    <dgm:cxn modelId="{69F25EF6-F55D-4523-BA0A-2751247AD8B9}" srcId="{9B365C57-631D-4664-9A6A-D4B59CB123FA}" destId="{E6222C26-C501-4920-9A7B-18C1EED8440E}" srcOrd="0" destOrd="0" parTransId="{DC487E70-4AC5-4F77-8D15-7C38D5749942}" sibTransId="{9B9D203D-E19B-4549-8F8E-6CA31CB5AD2C}"/>
    <dgm:cxn modelId="{DF20722A-1E38-4BC9-A260-3641066E07AC}" type="presParOf" srcId="{AA679FCF-D0A6-49D7-A120-C5F580AB2E71}" destId="{AEBB8F43-0206-456E-9C99-40AC34CB3E77}" srcOrd="0" destOrd="0" presId="urn:microsoft.com/office/officeart/2005/8/layout/chevron2"/>
    <dgm:cxn modelId="{66089AE2-2519-4CDA-8F88-FC6BD0F576B7}" type="presParOf" srcId="{AEBB8F43-0206-456E-9C99-40AC34CB3E77}" destId="{8AB3C41D-DBA9-4648-B20B-F2DF7A77E389}" srcOrd="0" destOrd="0" presId="urn:microsoft.com/office/officeart/2005/8/layout/chevron2"/>
    <dgm:cxn modelId="{41BD5174-16E9-4E4B-BEE7-B47FA1119055}" type="presParOf" srcId="{AEBB8F43-0206-456E-9C99-40AC34CB3E77}" destId="{063230C4-D5BF-4F1D-AAE4-9707EF8C14B1}" srcOrd="1" destOrd="0" presId="urn:microsoft.com/office/officeart/2005/8/layout/chevron2"/>
    <dgm:cxn modelId="{10D5A2C8-B132-408D-BA69-A907A80E10A5}" type="presParOf" srcId="{AA679FCF-D0A6-49D7-A120-C5F580AB2E71}" destId="{F78DC126-53AF-4662-B4D6-18BD80C00857}" srcOrd="1" destOrd="0" presId="urn:microsoft.com/office/officeart/2005/8/layout/chevron2"/>
    <dgm:cxn modelId="{3D165BF9-5411-431B-B7F3-6005574C1D13}" type="presParOf" srcId="{AA679FCF-D0A6-49D7-A120-C5F580AB2E71}" destId="{90B12F4F-FE03-455C-9017-9C2961A65E7F}" srcOrd="2" destOrd="0" presId="urn:microsoft.com/office/officeart/2005/8/layout/chevron2"/>
    <dgm:cxn modelId="{B71D95B3-B244-4F74-9088-F811AAB84F39}" type="presParOf" srcId="{90B12F4F-FE03-455C-9017-9C2961A65E7F}" destId="{AD3CCFA0-1133-425A-9743-25F1AA496C1B}" srcOrd="0" destOrd="0" presId="urn:microsoft.com/office/officeart/2005/8/layout/chevron2"/>
    <dgm:cxn modelId="{FFBC4238-BEFB-41EF-A83C-DA7371F1102A}" type="presParOf" srcId="{90B12F4F-FE03-455C-9017-9C2961A65E7F}" destId="{07BF7233-0466-46AB-85E5-6CFBE27B300A}" srcOrd="1" destOrd="0" presId="urn:microsoft.com/office/officeart/2005/8/layout/chevron2"/>
    <dgm:cxn modelId="{779B2ED0-9439-4D96-97D2-61719997F36D}" type="presParOf" srcId="{AA679FCF-D0A6-49D7-A120-C5F580AB2E71}" destId="{8528A40D-7548-49A8-A735-B3CBA9049B1E}" srcOrd="3" destOrd="0" presId="urn:microsoft.com/office/officeart/2005/8/layout/chevron2"/>
    <dgm:cxn modelId="{B995100B-4B5C-4ACF-AF7E-125B84A7A457}" type="presParOf" srcId="{AA679FCF-D0A6-49D7-A120-C5F580AB2E71}" destId="{BBB60E95-837A-4BFF-9E2F-1D0953ABEC5A}" srcOrd="4" destOrd="0" presId="urn:microsoft.com/office/officeart/2005/8/layout/chevron2"/>
    <dgm:cxn modelId="{D11635F2-50F0-4895-84E2-F330831CB42A}" type="presParOf" srcId="{BBB60E95-837A-4BFF-9E2F-1D0953ABEC5A}" destId="{C4528409-04C0-4DCD-BE82-BFE22ADACB4A}" srcOrd="0" destOrd="0" presId="urn:microsoft.com/office/officeart/2005/8/layout/chevron2"/>
    <dgm:cxn modelId="{D2190520-595B-4B3D-BD8E-0E605F80FEC3}" type="presParOf" srcId="{BBB60E95-837A-4BFF-9E2F-1D0953ABEC5A}" destId="{8AED9F04-6C22-4828-9F63-C95D0C9A18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BC3F8-7C8B-44A5-9ECF-4E522BD2CF5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25403-A6C5-413D-94AA-FD7480CE20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Using the KNIME platform, we can build a linear regression model based on the data set.</a:t>
          </a:r>
        </a:p>
      </dgm:t>
    </dgm:pt>
    <dgm:pt modelId="{0DEF1500-89DF-46F1-A787-7C28264A34FB}" type="parTrans" cxnId="{D245E3FD-182E-4F9B-8EE1-FD6BF68BB88C}">
      <dgm:prSet/>
      <dgm:spPr/>
      <dgm:t>
        <a:bodyPr/>
        <a:lstStyle/>
        <a:p>
          <a:endParaRPr lang="en-US"/>
        </a:p>
      </dgm:t>
    </dgm:pt>
    <dgm:pt modelId="{2253B07C-33A6-4027-8D12-0EB698FB0859}" type="sibTrans" cxnId="{D245E3FD-182E-4F9B-8EE1-FD6BF68BB88C}">
      <dgm:prSet/>
      <dgm:spPr/>
      <dgm:t>
        <a:bodyPr/>
        <a:lstStyle/>
        <a:p>
          <a:endParaRPr lang="en-US"/>
        </a:p>
      </dgm:t>
    </dgm:pt>
    <dgm:pt modelId="{0885273A-9F99-43F4-9678-559A0D2275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Linear Regression is a </a:t>
          </a:r>
          <a:r>
            <a:rPr lang="en-US" u="sng" dirty="0"/>
            <a:t>supervised learning</a:t>
          </a:r>
          <a:r>
            <a:rPr lang="en-US" dirty="0"/>
            <a:t> method. </a:t>
          </a:r>
        </a:p>
      </dgm:t>
    </dgm:pt>
    <dgm:pt modelId="{D918966A-FF5B-447F-8D1A-79E398C6BF3C}" type="parTrans" cxnId="{53663326-527C-4E64-8429-694D83CAB6B2}">
      <dgm:prSet/>
      <dgm:spPr/>
      <dgm:t>
        <a:bodyPr/>
        <a:lstStyle/>
        <a:p>
          <a:endParaRPr lang="en-US"/>
        </a:p>
      </dgm:t>
    </dgm:pt>
    <dgm:pt modelId="{503BBC79-C70A-45A9-82D9-83EB9F44AA96}" type="sibTrans" cxnId="{53663326-527C-4E64-8429-694D83CAB6B2}">
      <dgm:prSet/>
      <dgm:spPr/>
      <dgm:t>
        <a:bodyPr/>
        <a:lstStyle/>
        <a:p>
          <a:endParaRPr lang="en-US"/>
        </a:p>
      </dgm:t>
    </dgm:pt>
    <dgm:pt modelId="{580F1BD2-72EE-4CB2-9287-EBF4930D31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 provide the computer with a subset of known data</a:t>
          </a:r>
          <a:endParaRPr lang="en-US"/>
        </a:p>
      </dgm:t>
    </dgm:pt>
    <dgm:pt modelId="{74C6A53E-521D-494C-85DA-10032B4B0649}" type="parTrans" cxnId="{1F11113C-2853-409A-B982-C3F6CB1E9E6C}">
      <dgm:prSet/>
      <dgm:spPr/>
      <dgm:t>
        <a:bodyPr/>
        <a:lstStyle/>
        <a:p>
          <a:endParaRPr lang="en-US"/>
        </a:p>
      </dgm:t>
    </dgm:pt>
    <dgm:pt modelId="{7F2C60C9-46E0-4A69-8218-1258847E15CF}" type="sibTrans" cxnId="{1F11113C-2853-409A-B982-C3F6CB1E9E6C}">
      <dgm:prSet/>
      <dgm:spPr/>
      <dgm:t>
        <a:bodyPr/>
        <a:lstStyle/>
        <a:p>
          <a:endParaRPr lang="en-US"/>
        </a:p>
      </dgm:t>
    </dgm:pt>
    <dgm:pt modelId="{2AAAFBCC-3603-4F80-80C3-9717C7921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Let the computer build a model off said data</a:t>
          </a:r>
          <a:endParaRPr lang="en-US"/>
        </a:p>
      </dgm:t>
    </dgm:pt>
    <dgm:pt modelId="{B5880FA7-3FD4-4418-A8B5-36CDC38FBF6B}" type="parTrans" cxnId="{6DED7840-D582-4D51-AD65-30C637AFD187}">
      <dgm:prSet/>
      <dgm:spPr/>
      <dgm:t>
        <a:bodyPr/>
        <a:lstStyle/>
        <a:p>
          <a:endParaRPr lang="en-US"/>
        </a:p>
      </dgm:t>
    </dgm:pt>
    <dgm:pt modelId="{85BACE24-0415-41E4-84F5-1897214F19FB}" type="sibTrans" cxnId="{6DED7840-D582-4D51-AD65-30C637AFD187}">
      <dgm:prSet/>
      <dgm:spPr/>
      <dgm:t>
        <a:bodyPr/>
        <a:lstStyle/>
        <a:p>
          <a:endParaRPr lang="en-US"/>
        </a:p>
      </dgm:t>
    </dgm:pt>
    <dgm:pt modelId="{90A9B12F-1042-421C-8AF9-4DC3300E7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Verify the model  with another subset of known data</a:t>
          </a:r>
          <a:endParaRPr lang="en-US"/>
        </a:p>
      </dgm:t>
    </dgm:pt>
    <dgm:pt modelId="{4AE70F13-C22D-44B3-B29E-2AE8D93A5B82}" type="parTrans" cxnId="{6C3247CA-BC3D-4D48-9224-EF7B6DE01AB1}">
      <dgm:prSet/>
      <dgm:spPr/>
      <dgm:t>
        <a:bodyPr/>
        <a:lstStyle/>
        <a:p>
          <a:endParaRPr lang="en-US"/>
        </a:p>
      </dgm:t>
    </dgm:pt>
    <dgm:pt modelId="{1CCE570D-E111-4F18-A1E5-DEFAACD8DE78}" type="sibTrans" cxnId="{6C3247CA-BC3D-4D48-9224-EF7B6DE01AB1}">
      <dgm:prSet/>
      <dgm:spPr/>
      <dgm:t>
        <a:bodyPr/>
        <a:lstStyle/>
        <a:p>
          <a:endParaRPr lang="en-US"/>
        </a:p>
      </dgm:t>
    </dgm:pt>
    <dgm:pt modelId="{7572AA18-FCF4-42AD-90AE-6CEE4A036B04}" type="pres">
      <dgm:prSet presAssocID="{6E9BC3F8-7C8B-44A5-9ECF-4E522BD2CF5D}" presName="root" presStyleCnt="0">
        <dgm:presLayoutVars>
          <dgm:dir/>
          <dgm:resizeHandles val="exact"/>
        </dgm:presLayoutVars>
      </dgm:prSet>
      <dgm:spPr/>
    </dgm:pt>
    <dgm:pt modelId="{2E38394B-B0D1-4DC2-AFD4-6D5EBC3040E8}" type="pres">
      <dgm:prSet presAssocID="{40425403-A6C5-413D-94AA-FD7480CE2015}" presName="compNode" presStyleCnt="0"/>
      <dgm:spPr/>
    </dgm:pt>
    <dgm:pt modelId="{9AA12935-6067-449A-85F7-8ADD70537B38}" type="pres">
      <dgm:prSet presAssocID="{40425403-A6C5-413D-94AA-FD7480CE20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B82EEC-772B-4BD7-AC34-13561A172C00}" type="pres">
      <dgm:prSet presAssocID="{40425403-A6C5-413D-94AA-FD7480CE2015}" presName="iconSpace" presStyleCnt="0"/>
      <dgm:spPr/>
    </dgm:pt>
    <dgm:pt modelId="{258C004C-90F3-4129-8595-DAAE9F82C832}" type="pres">
      <dgm:prSet presAssocID="{40425403-A6C5-413D-94AA-FD7480CE2015}" presName="parTx" presStyleLbl="revTx" presStyleIdx="0" presStyleCnt="4">
        <dgm:presLayoutVars>
          <dgm:chMax val="0"/>
          <dgm:chPref val="0"/>
        </dgm:presLayoutVars>
      </dgm:prSet>
      <dgm:spPr/>
    </dgm:pt>
    <dgm:pt modelId="{5D8E3E83-4FB7-4E0A-BC6B-BCBA9347F657}" type="pres">
      <dgm:prSet presAssocID="{40425403-A6C5-413D-94AA-FD7480CE2015}" presName="txSpace" presStyleCnt="0"/>
      <dgm:spPr/>
    </dgm:pt>
    <dgm:pt modelId="{6E7B891C-29A2-49F6-A44E-090D603EAB82}" type="pres">
      <dgm:prSet presAssocID="{40425403-A6C5-413D-94AA-FD7480CE2015}" presName="desTx" presStyleLbl="revTx" presStyleIdx="1" presStyleCnt="4">
        <dgm:presLayoutVars/>
      </dgm:prSet>
      <dgm:spPr/>
    </dgm:pt>
    <dgm:pt modelId="{5A52E3FE-391E-4A85-B25E-9C40D769E645}" type="pres">
      <dgm:prSet presAssocID="{2253B07C-33A6-4027-8D12-0EB698FB0859}" presName="sibTrans" presStyleCnt="0"/>
      <dgm:spPr/>
    </dgm:pt>
    <dgm:pt modelId="{73F6692B-0672-43EC-9229-E2B3413BEC31}" type="pres">
      <dgm:prSet presAssocID="{0885273A-9F99-43F4-9678-559A0D22755A}" presName="compNode" presStyleCnt="0"/>
      <dgm:spPr/>
    </dgm:pt>
    <dgm:pt modelId="{E3AEC3BD-E11F-4615-AB25-E89471502C55}" type="pres">
      <dgm:prSet presAssocID="{0885273A-9F99-43F4-9678-559A0D2275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DFA161-0B36-4E64-ADA6-857EE2B9AEB5}" type="pres">
      <dgm:prSet presAssocID="{0885273A-9F99-43F4-9678-559A0D22755A}" presName="iconSpace" presStyleCnt="0"/>
      <dgm:spPr/>
    </dgm:pt>
    <dgm:pt modelId="{FF4D345C-017E-4149-8E24-4879AA979726}" type="pres">
      <dgm:prSet presAssocID="{0885273A-9F99-43F4-9678-559A0D22755A}" presName="parTx" presStyleLbl="revTx" presStyleIdx="2" presStyleCnt="4">
        <dgm:presLayoutVars>
          <dgm:chMax val="0"/>
          <dgm:chPref val="0"/>
        </dgm:presLayoutVars>
      </dgm:prSet>
      <dgm:spPr/>
    </dgm:pt>
    <dgm:pt modelId="{915ED46C-736F-40DC-BF9C-AA1F25DEA9E0}" type="pres">
      <dgm:prSet presAssocID="{0885273A-9F99-43F4-9678-559A0D22755A}" presName="txSpace" presStyleCnt="0"/>
      <dgm:spPr/>
    </dgm:pt>
    <dgm:pt modelId="{8C04BBDD-C5E6-47AE-AA94-571F13960BD9}" type="pres">
      <dgm:prSet presAssocID="{0885273A-9F99-43F4-9678-559A0D22755A}" presName="desTx" presStyleLbl="revTx" presStyleIdx="3" presStyleCnt="4">
        <dgm:presLayoutVars/>
      </dgm:prSet>
      <dgm:spPr/>
    </dgm:pt>
  </dgm:ptLst>
  <dgm:cxnLst>
    <dgm:cxn modelId="{E8F9ED0D-4660-401A-B7CD-84C0E4712FE5}" type="presOf" srcId="{0885273A-9F99-43F4-9678-559A0D22755A}" destId="{FF4D345C-017E-4149-8E24-4879AA979726}" srcOrd="0" destOrd="0" presId="urn:microsoft.com/office/officeart/2018/2/layout/IconLabelDescriptionList"/>
    <dgm:cxn modelId="{D5990B1B-07EB-42CF-B875-E723F4FA4CE7}" type="presOf" srcId="{90A9B12F-1042-421C-8AF9-4DC3300E7C65}" destId="{8C04BBDD-C5E6-47AE-AA94-571F13960BD9}" srcOrd="0" destOrd="2" presId="urn:microsoft.com/office/officeart/2018/2/layout/IconLabelDescriptionList"/>
    <dgm:cxn modelId="{53663326-527C-4E64-8429-694D83CAB6B2}" srcId="{6E9BC3F8-7C8B-44A5-9ECF-4E522BD2CF5D}" destId="{0885273A-9F99-43F4-9678-559A0D22755A}" srcOrd="1" destOrd="0" parTransId="{D918966A-FF5B-447F-8D1A-79E398C6BF3C}" sibTransId="{503BBC79-C70A-45A9-82D9-83EB9F44AA96}"/>
    <dgm:cxn modelId="{1F11113C-2853-409A-B982-C3F6CB1E9E6C}" srcId="{0885273A-9F99-43F4-9678-559A0D22755A}" destId="{580F1BD2-72EE-4CB2-9287-EBF4930D3183}" srcOrd="0" destOrd="0" parTransId="{74C6A53E-521D-494C-85DA-10032B4B0649}" sibTransId="{7F2C60C9-46E0-4A69-8218-1258847E15CF}"/>
    <dgm:cxn modelId="{6DED7840-D582-4D51-AD65-30C637AFD187}" srcId="{0885273A-9F99-43F4-9678-559A0D22755A}" destId="{2AAAFBCC-3603-4F80-80C3-9717C79219A0}" srcOrd="1" destOrd="0" parTransId="{B5880FA7-3FD4-4418-A8B5-36CDC38FBF6B}" sibTransId="{85BACE24-0415-41E4-84F5-1897214F19FB}"/>
    <dgm:cxn modelId="{EDC9CE66-0369-4CC3-B7C2-149465A2C4E1}" type="presOf" srcId="{2AAAFBCC-3603-4F80-80C3-9717C79219A0}" destId="{8C04BBDD-C5E6-47AE-AA94-571F13960BD9}" srcOrd="0" destOrd="1" presId="urn:microsoft.com/office/officeart/2018/2/layout/IconLabelDescriptionList"/>
    <dgm:cxn modelId="{91AD7D6C-5E8D-40AB-B3CB-224332104CEC}" type="presOf" srcId="{6E9BC3F8-7C8B-44A5-9ECF-4E522BD2CF5D}" destId="{7572AA18-FCF4-42AD-90AE-6CEE4A036B04}" srcOrd="0" destOrd="0" presId="urn:microsoft.com/office/officeart/2018/2/layout/IconLabelDescriptionList"/>
    <dgm:cxn modelId="{8E1495B4-8B1B-454F-9D7B-BDCE3C094D03}" type="presOf" srcId="{580F1BD2-72EE-4CB2-9287-EBF4930D3183}" destId="{8C04BBDD-C5E6-47AE-AA94-571F13960BD9}" srcOrd="0" destOrd="0" presId="urn:microsoft.com/office/officeart/2018/2/layout/IconLabelDescriptionList"/>
    <dgm:cxn modelId="{EC69AFBA-C2E6-4B58-8397-AEDBAA2CE84F}" type="presOf" srcId="{40425403-A6C5-413D-94AA-FD7480CE2015}" destId="{258C004C-90F3-4129-8595-DAAE9F82C832}" srcOrd="0" destOrd="0" presId="urn:microsoft.com/office/officeart/2018/2/layout/IconLabelDescriptionList"/>
    <dgm:cxn modelId="{6C3247CA-BC3D-4D48-9224-EF7B6DE01AB1}" srcId="{0885273A-9F99-43F4-9678-559A0D22755A}" destId="{90A9B12F-1042-421C-8AF9-4DC3300E7C65}" srcOrd="2" destOrd="0" parTransId="{4AE70F13-C22D-44B3-B29E-2AE8D93A5B82}" sibTransId="{1CCE570D-E111-4F18-A1E5-DEFAACD8DE78}"/>
    <dgm:cxn modelId="{D245E3FD-182E-4F9B-8EE1-FD6BF68BB88C}" srcId="{6E9BC3F8-7C8B-44A5-9ECF-4E522BD2CF5D}" destId="{40425403-A6C5-413D-94AA-FD7480CE2015}" srcOrd="0" destOrd="0" parTransId="{0DEF1500-89DF-46F1-A787-7C28264A34FB}" sibTransId="{2253B07C-33A6-4027-8D12-0EB698FB0859}"/>
    <dgm:cxn modelId="{710DCA72-5C36-410F-9623-CA35AF603402}" type="presParOf" srcId="{7572AA18-FCF4-42AD-90AE-6CEE4A036B04}" destId="{2E38394B-B0D1-4DC2-AFD4-6D5EBC3040E8}" srcOrd="0" destOrd="0" presId="urn:microsoft.com/office/officeart/2018/2/layout/IconLabelDescriptionList"/>
    <dgm:cxn modelId="{83EF0AD5-BFAE-4CEC-ACFA-9E81A9006672}" type="presParOf" srcId="{2E38394B-B0D1-4DC2-AFD4-6D5EBC3040E8}" destId="{9AA12935-6067-449A-85F7-8ADD70537B38}" srcOrd="0" destOrd="0" presId="urn:microsoft.com/office/officeart/2018/2/layout/IconLabelDescriptionList"/>
    <dgm:cxn modelId="{DC8E4097-1878-470B-A6F4-3D43364A0FE0}" type="presParOf" srcId="{2E38394B-B0D1-4DC2-AFD4-6D5EBC3040E8}" destId="{A0B82EEC-772B-4BD7-AC34-13561A172C00}" srcOrd="1" destOrd="0" presId="urn:microsoft.com/office/officeart/2018/2/layout/IconLabelDescriptionList"/>
    <dgm:cxn modelId="{9E5A4343-BBE5-46A8-BE3D-3950C2DC95E7}" type="presParOf" srcId="{2E38394B-B0D1-4DC2-AFD4-6D5EBC3040E8}" destId="{258C004C-90F3-4129-8595-DAAE9F82C832}" srcOrd="2" destOrd="0" presId="urn:microsoft.com/office/officeart/2018/2/layout/IconLabelDescriptionList"/>
    <dgm:cxn modelId="{11C2CD04-3141-4EBB-9E36-7ADF2C2D6F93}" type="presParOf" srcId="{2E38394B-B0D1-4DC2-AFD4-6D5EBC3040E8}" destId="{5D8E3E83-4FB7-4E0A-BC6B-BCBA9347F657}" srcOrd="3" destOrd="0" presId="urn:microsoft.com/office/officeart/2018/2/layout/IconLabelDescriptionList"/>
    <dgm:cxn modelId="{46912DEE-3632-48EE-8E92-3C7252FE01D5}" type="presParOf" srcId="{2E38394B-B0D1-4DC2-AFD4-6D5EBC3040E8}" destId="{6E7B891C-29A2-49F6-A44E-090D603EAB82}" srcOrd="4" destOrd="0" presId="urn:microsoft.com/office/officeart/2018/2/layout/IconLabelDescriptionList"/>
    <dgm:cxn modelId="{E3FE884E-7CB4-4905-A8DF-B9FCC0410C19}" type="presParOf" srcId="{7572AA18-FCF4-42AD-90AE-6CEE4A036B04}" destId="{5A52E3FE-391E-4A85-B25E-9C40D769E645}" srcOrd="1" destOrd="0" presId="urn:microsoft.com/office/officeart/2018/2/layout/IconLabelDescriptionList"/>
    <dgm:cxn modelId="{762F1D41-10D4-4E2C-8CAF-C4BC1B7C9B14}" type="presParOf" srcId="{7572AA18-FCF4-42AD-90AE-6CEE4A036B04}" destId="{73F6692B-0672-43EC-9229-E2B3413BEC31}" srcOrd="2" destOrd="0" presId="urn:microsoft.com/office/officeart/2018/2/layout/IconLabelDescriptionList"/>
    <dgm:cxn modelId="{9698395A-BE88-461E-93AB-0A9602E0CFAE}" type="presParOf" srcId="{73F6692B-0672-43EC-9229-E2B3413BEC31}" destId="{E3AEC3BD-E11F-4615-AB25-E89471502C55}" srcOrd="0" destOrd="0" presId="urn:microsoft.com/office/officeart/2018/2/layout/IconLabelDescriptionList"/>
    <dgm:cxn modelId="{E6856873-CDB4-484A-9646-0823907F969E}" type="presParOf" srcId="{73F6692B-0672-43EC-9229-E2B3413BEC31}" destId="{56DFA161-0B36-4E64-ADA6-857EE2B9AEB5}" srcOrd="1" destOrd="0" presId="urn:microsoft.com/office/officeart/2018/2/layout/IconLabelDescriptionList"/>
    <dgm:cxn modelId="{7D564065-FF35-4F93-8DBB-5D9CEE28FF8A}" type="presParOf" srcId="{73F6692B-0672-43EC-9229-E2B3413BEC31}" destId="{FF4D345C-017E-4149-8E24-4879AA979726}" srcOrd="2" destOrd="0" presId="urn:microsoft.com/office/officeart/2018/2/layout/IconLabelDescriptionList"/>
    <dgm:cxn modelId="{1DC99CD6-CE3E-4BBB-93A6-57981228FCA9}" type="presParOf" srcId="{73F6692B-0672-43EC-9229-E2B3413BEC31}" destId="{915ED46C-736F-40DC-BF9C-AA1F25DEA9E0}" srcOrd="3" destOrd="0" presId="urn:microsoft.com/office/officeart/2018/2/layout/IconLabelDescriptionList"/>
    <dgm:cxn modelId="{0B063136-7348-4635-A308-C4A5A6381299}" type="presParOf" srcId="{73F6692B-0672-43EC-9229-E2B3413BEC31}" destId="{8C04BBDD-C5E6-47AE-AA94-571F13960B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0F2C8-B648-40DC-A211-9BC9C7740C6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A64A97-3272-4D2D-A9D1-6ACFFEBEF7A4}">
      <dgm:prSet/>
      <dgm:spPr/>
      <dgm:t>
        <a:bodyPr/>
        <a:lstStyle/>
        <a:p>
          <a:r>
            <a:rPr lang="en-US"/>
            <a:t>Gather</a:t>
          </a:r>
        </a:p>
      </dgm:t>
    </dgm:pt>
    <dgm:pt modelId="{3C7EEF7F-8A4D-43BE-90AC-0F01AD5C50E8}" type="parTrans" cxnId="{2D499947-72CD-45B9-BC66-8415C2E8EEC3}">
      <dgm:prSet/>
      <dgm:spPr/>
      <dgm:t>
        <a:bodyPr/>
        <a:lstStyle/>
        <a:p>
          <a:endParaRPr lang="en-US"/>
        </a:p>
      </dgm:t>
    </dgm:pt>
    <dgm:pt modelId="{748085C0-EDA0-4D61-9215-EC92E028FE63}" type="sibTrans" cxnId="{2D499947-72CD-45B9-BC66-8415C2E8EEC3}">
      <dgm:prSet/>
      <dgm:spPr/>
      <dgm:t>
        <a:bodyPr/>
        <a:lstStyle/>
        <a:p>
          <a:endParaRPr lang="en-US"/>
        </a:p>
      </dgm:t>
    </dgm:pt>
    <dgm:pt modelId="{8E1A369E-0B66-4549-B51E-E2D9EFFA08B6}">
      <dgm:prSet/>
      <dgm:spPr/>
      <dgm:t>
        <a:bodyPr/>
        <a:lstStyle/>
        <a:p>
          <a:r>
            <a:rPr lang="en-US"/>
            <a:t>Gather more data and test the model further</a:t>
          </a:r>
        </a:p>
      </dgm:t>
    </dgm:pt>
    <dgm:pt modelId="{87F505C3-7C77-4667-83CC-4C7FDF3C2951}" type="parTrans" cxnId="{7CA98B81-84C8-40C5-B4F1-6102994A5DF9}">
      <dgm:prSet/>
      <dgm:spPr/>
      <dgm:t>
        <a:bodyPr/>
        <a:lstStyle/>
        <a:p>
          <a:endParaRPr lang="en-US"/>
        </a:p>
      </dgm:t>
    </dgm:pt>
    <dgm:pt modelId="{40085069-8FBA-4AF5-82F4-25EC27B01A9A}" type="sibTrans" cxnId="{7CA98B81-84C8-40C5-B4F1-6102994A5DF9}">
      <dgm:prSet/>
      <dgm:spPr/>
      <dgm:t>
        <a:bodyPr/>
        <a:lstStyle/>
        <a:p>
          <a:endParaRPr lang="en-US"/>
        </a:p>
      </dgm:t>
    </dgm:pt>
    <dgm:pt modelId="{25A31193-2C77-4EE8-9347-F9EAADFFDDE6}">
      <dgm:prSet/>
      <dgm:spPr/>
      <dgm:t>
        <a:bodyPr/>
        <a:lstStyle/>
        <a:p>
          <a:r>
            <a:rPr lang="en-US"/>
            <a:t>Check</a:t>
          </a:r>
        </a:p>
      </dgm:t>
    </dgm:pt>
    <dgm:pt modelId="{349813D3-E355-48B6-A31A-7D55C8B81CCB}" type="parTrans" cxnId="{332B2753-360F-4766-A0C6-2E1149A87F51}">
      <dgm:prSet/>
      <dgm:spPr/>
      <dgm:t>
        <a:bodyPr/>
        <a:lstStyle/>
        <a:p>
          <a:endParaRPr lang="en-US"/>
        </a:p>
      </dgm:t>
    </dgm:pt>
    <dgm:pt modelId="{2A284AB4-12FF-4B1A-A41B-0EF3CA3781DE}" type="sibTrans" cxnId="{332B2753-360F-4766-A0C6-2E1149A87F51}">
      <dgm:prSet/>
      <dgm:spPr/>
      <dgm:t>
        <a:bodyPr/>
        <a:lstStyle/>
        <a:p>
          <a:endParaRPr lang="en-US"/>
        </a:p>
      </dgm:t>
    </dgm:pt>
    <dgm:pt modelId="{51CC48BC-3B58-44F3-B2EC-B67061B6CB67}">
      <dgm:prSet/>
      <dgm:spPr/>
      <dgm:t>
        <a:bodyPr/>
        <a:lstStyle/>
        <a:p>
          <a:r>
            <a:rPr lang="en-US"/>
            <a:t>Check for confounding factors: humidity, time of day, time of year</a:t>
          </a:r>
        </a:p>
      </dgm:t>
    </dgm:pt>
    <dgm:pt modelId="{EE017D7D-7BF9-408E-A7ED-B0B1F39B6505}" type="parTrans" cxnId="{B7B2E143-C6B9-49E9-B4BC-1E5164E8FCA2}">
      <dgm:prSet/>
      <dgm:spPr/>
      <dgm:t>
        <a:bodyPr/>
        <a:lstStyle/>
        <a:p>
          <a:endParaRPr lang="en-US"/>
        </a:p>
      </dgm:t>
    </dgm:pt>
    <dgm:pt modelId="{9362639F-5C9D-47FC-A812-472983524D80}" type="sibTrans" cxnId="{B7B2E143-C6B9-49E9-B4BC-1E5164E8FCA2}">
      <dgm:prSet/>
      <dgm:spPr/>
      <dgm:t>
        <a:bodyPr/>
        <a:lstStyle/>
        <a:p>
          <a:endParaRPr lang="en-US"/>
        </a:p>
      </dgm:t>
    </dgm:pt>
    <dgm:pt modelId="{01CDC01D-6B0C-4031-B2AA-FC7F83DF0225}">
      <dgm:prSet/>
      <dgm:spPr/>
      <dgm:t>
        <a:bodyPr/>
        <a:lstStyle/>
        <a:p>
          <a:r>
            <a:rPr lang="en-US"/>
            <a:t>Explore</a:t>
          </a:r>
        </a:p>
      </dgm:t>
    </dgm:pt>
    <dgm:pt modelId="{8487DEF6-F1B0-4BB6-A9E6-0D765F825036}" type="parTrans" cxnId="{456DC435-695C-4FC8-8D09-E888E97D0A80}">
      <dgm:prSet/>
      <dgm:spPr/>
      <dgm:t>
        <a:bodyPr/>
        <a:lstStyle/>
        <a:p>
          <a:endParaRPr lang="en-US"/>
        </a:p>
      </dgm:t>
    </dgm:pt>
    <dgm:pt modelId="{C8925BAA-8931-42C1-9EC6-CC601B479F65}" type="sibTrans" cxnId="{456DC435-695C-4FC8-8D09-E888E97D0A80}">
      <dgm:prSet/>
      <dgm:spPr/>
      <dgm:t>
        <a:bodyPr/>
        <a:lstStyle/>
        <a:p>
          <a:endParaRPr lang="en-US"/>
        </a:p>
      </dgm:t>
    </dgm:pt>
    <dgm:pt modelId="{6C005B7B-4C45-460D-987A-A013FCDD7818}">
      <dgm:prSet/>
      <dgm:spPr/>
      <dgm:t>
        <a:bodyPr/>
        <a:lstStyle/>
        <a:p>
          <a:r>
            <a:rPr lang="en-US" dirty="0"/>
            <a:t>Explore business test cases</a:t>
          </a:r>
        </a:p>
      </dgm:t>
    </dgm:pt>
    <dgm:pt modelId="{ABAEF14A-CF2B-44F7-8064-C7EE7C186078}" type="parTrans" cxnId="{5181DDB3-5B61-4C4D-A67B-A7C5AD79316B}">
      <dgm:prSet/>
      <dgm:spPr/>
      <dgm:t>
        <a:bodyPr/>
        <a:lstStyle/>
        <a:p>
          <a:endParaRPr lang="en-US"/>
        </a:p>
      </dgm:t>
    </dgm:pt>
    <dgm:pt modelId="{E8125275-0B0C-4A59-B83B-4AD10F0328AC}" type="sibTrans" cxnId="{5181DDB3-5B61-4C4D-A67B-A7C5AD79316B}">
      <dgm:prSet/>
      <dgm:spPr/>
      <dgm:t>
        <a:bodyPr/>
        <a:lstStyle/>
        <a:p>
          <a:endParaRPr lang="en-US"/>
        </a:p>
      </dgm:t>
    </dgm:pt>
    <dgm:pt modelId="{E4D45DB5-453A-4D15-9DBF-EB60ADF43DA5}" type="pres">
      <dgm:prSet presAssocID="{BBC0F2C8-B648-40DC-A211-9BC9C7740C6A}" presName="Name0" presStyleCnt="0">
        <dgm:presLayoutVars>
          <dgm:dir/>
          <dgm:animLvl val="lvl"/>
          <dgm:resizeHandles val="exact"/>
        </dgm:presLayoutVars>
      </dgm:prSet>
      <dgm:spPr/>
    </dgm:pt>
    <dgm:pt modelId="{D7CE0456-E3DA-4BBA-9FE5-838C59B5F5A8}" type="pres">
      <dgm:prSet presAssocID="{01CDC01D-6B0C-4031-B2AA-FC7F83DF0225}" presName="boxAndChildren" presStyleCnt="0"/>
      <dgm:spPr/>
    </dgm:pt>
    <dgm:pt modelId="{9DC6968D-2BBA-4FF2-BBB3-69E774437D08}" type="pres">
      <dgm:prSet presAssocID="{01CDC01D-6B0C-4031-B2AA-FC7F83DF0225}" presName="parentTextBox" presStyleLbl="alignNode1" presStyleIdx="0" presStyleCnt="3"/>
      <dgm:spPr/>
    </dgm:pt>
    <dgm:pt modelId="{BB913F09-85DA-480D-B854-107948EA39B9}" type="pres">
      <dgm:prSet presAssocID="{01CDC01D-6B0C-4031-B2AA-FC7F83DF0225}" presName="descendantBox" presStyleLbl="bgAccFollowNode1" presStyleIdx="0" presStyleCnt="3"/>
      <dgm:spPr/>
    </dgm:pt>
    <dgm:pt modelId="{C1C3F51A-0275-4030-8C1E-39AED0A6B985}" type="pres">
      <dgm:prSet presAssocID="{2A284AB4-12FF-4B1A-A41B-0EF3CA3781DE}" presName="sp" presStyleCnt="0"/>
      <dgm:spPr/>
    </dgm:pt>
    <dgm:pt modelId="{DAFBCEC9-3C8B-4C2E-A31B-AA3DC634F0FA}" type="pres">
      <dgm:prSet presAssocID="{25A31193-2C77-4EE8-9347-F9EAADFFDDE6}" presName="arrowAndChildren" presStyleCnt="0"/>
      <dgm:spPr/>
    </dgm:pt>
    <dgm:pt modelId="{20749B02-19A3-4798-8655-D24736CF3550}" type="pres">
      <dgm:prSet presAssocID="{25A31193-2C77-4EE8-9347-F9EAADFFDDE6}" presName="parentTextArrow" presStyleLbl="node1" presStyleIdx="0" presStyleCnt="0"/>
      <dgm:spPr/>
    </dgm:pt>
    <dgm:pt modelId="{88735567-1975-4F2C-898F-A4E9D62A69FC}" type="pres">
      <dgm:prSet presAssocID="{25A31193-2C77-4EE8-9347-F9EAADFFDDE6}" presName="arrow" presStyleLbl="alignNode1" presStyleIdx="1" presStyleCnt="3"/>
      <dgm:spPr/>
    </dgm:pt>
    <dgm:pt modelId="{89659804-1854-4F9C-A3ED-53C127087D15}" type="pres">
      <dgm:prSet presAssocID="{25A31193-2C77-4EE8-9347-F9EAADFFDDE6}" presName="descendantArrow" presStyleLbl="bgAccFollowNode1" presStyleIdx="1" presStyleCnt="3"/>
      <dgm:spPr/>
    </dgm:pt>
    <dgm:pt modelId="{8BBA216E-B155-432E-84B7-8DFCA2E80B73}" type="pres">
      <dgm:prSet presAssocID="{748085C0-EDA0-4D61-9215-EC92E028FE63}" presName="sp" presStyleCnt="0"/>
      <dgm:spPr/>
    </dgm:pt>
    <dgm:pt modelId="{A7AED3A8-D351-4830-8EFB-75B4BBA87077}" type="pres">
      <dgm:prSet presAssocID="{B7A64A97-3272-4D2D-A9D1-6ACFFEBEF7A4}" presName="arrowAndChildren" presStyleCnt="0"/>
      <dgm:spPr/>
    </dgm:pt>
    <dgm:pt modelId="{2EF77226-6BE7-412F-9FF0-DDEDECA8C848}" type="pres">
      <dgm:prSet presAssocID="{B7A64A97-3272-4D2D-A9D1-6ACFFEBEF7A4}" presName="parentTextArrow" presStyleLbl="node1" presStyleIdx="0" presStyleCnt="0"/>
      <dgm:spPr/>
    </dgm:pt>
    <dgm:pt modelId="{6B84F7FF-55D6-46FD-937A-6D6B0AFA0430}" type="pres">
      <dgm:prSet presAssocID="{B7A64A97-3272-4D2D-A9D1-6ACFFEBEF7A4}" presName="arrow" presStyleLbl="alignNode1" presStyleIdx="2" presStyleCnt="3"/>
      <dgm:spPr/>
    </dgm:pt>
    <dgm:pt modelId="{3681B838-7EB7-4E12-9097-C7F89099260B}" type="pres">
      <dgm:prSet presAssocID="{B7A64A97-3272-4D2D-A9D1-6ACFFEBEF7A4}" presName="descendantArrow" presStyleLbl="bgAccFollowNode1" presStyleIdx="2" presStyleCnt="3"/>
      <dgm:spPr/>
    </dgm:pt>
  </dgm:ptLst>
  <dgm:cxnLst>
    <dgm:cxn modelId="{1C28411C-5ECF-433F-8E7F-2598512A495B}" type="presOf" srcId="{B7A64A97-3272-4D2D-A9D1-6ACFFEBEF7A4}" destId="{6B84F7FF-55D6-46FD-937A-6D6B0AFA0430}" srcOrd="1" destOrd="0" presId="urn:microsoft.com/office/officeart/2016/7/layout/VerticalDownArrowProcess"/>
    <dgm:cxn modelId="{7D1E7423-BBB7-463E-8A4D-132E10118786}" type="presOf" srcId="{BBC0F2C8-B648-40DC-A211-9BC9C7740C6A}" destId="{E4D45DB5-453A-4D15-9DBF-EB60ADF43DA5}" srcOrd="0" destOrd="0" presId="urn:microsoft.com/office/officeart/2016/7/layout/VerticalDownArrowProcess"/>
    <dgm:cxn modelId="{C1034131-3D54-4CE2-B308-4EEBFF41ED9A}" type="presOf" srcId="{25A31193-2C77-4EE8-9347-F9EAADFFDDE6}" destId="{20749B02-19A3-4798-8655-D24736CF3550}" srcOrd="0" destOrd="0" presId="urn:microsoft.com/office/officeart/2016/7/layout/VerticalDownArrowProcess"/>
    <dgm:cxn modelId="{456DC435-695C-4FC8-8D09-E888E97D0A80}" srcId="{BBC0F2C8-B648-40DC-A211-9BC9C7740C6A}" destId="{01CDC01D-6B0C-4031-B2AA-FC7F83DF0225}" srcOrd="2" destOrd="0" parTransId="{8487DEF6-F1B0-4BB6-A9E6-0D765F825036}" sibTransId="{C8925BAA-8931-42C1-9EC6-CC601B479F65}"/>
    <dgm:cxn modelId="{DDFC033F-F879-425C-89C7-73D18CB66F38}" type="presOf" srcId="{51CC48BC-3B58-44F3-B2EC-B67061B6CB67}" destId="{89659804-1854-4F9C-A3ED-53C127087D15}" srcOrd="0" destOrd="0" presId="urn:microsoft.com/office/officeart/2016/7/layout/VerticalDownArrowProcess"/>
    <dgm:cxn modelId="{B7B2E143-C6B9-49E9-B4BC-1E5164E8FCA2}" srcId="{25A31193-2C77-4EE8-9347-F9EAADFFDDE6}" destId="{51CC48BC-3B58-44F3-B2EC-B67061B6CB67}" srcOrd="0" destOrd="0" parTransId="{EE017D7D-7BF9-408E-A7ED-B0B1F39B6505}" sibTransId="{9362639F-5C9D-47FC-A812-472983524D80}"/>
    <dgm:cxn modelId="{2D499947-72CD-45B9-BC66-8415C2E8EEC3}" srcId="{BBC0F2C8-B648-40DC-A211-9BC9C7740C6A}" destId="{B7A64A97-3272-4D2D-A9D1-6ACFFEBEF7A4}" srcOrd="0" destOrd="0" parTransId="{3C7EEF7F-8A4D-43BE-90AC-0F01AD5C50E8}" sibTransId="{748085C0-EDA0-4D61-9215-EC92E028FE63}"/>
    <dgm:cxn modelId="{51493249-D407-492D-B375-41F3F29CEF6E}" type="presOf" srcId="{8E1A369E-0B66-4549-B51E-E2D9EFFA08B6}" destId="{3681B838-7EB7-4E12-9097-C7F89099260B}" srcOrd="0" destOrd="0" presId="urn:microsoft.com/office/officeart/2016/7/layout/VerticalDownArrowProcess"/>
    <dgm:cxn modelId="{BA76BB52-3FD8-4D48-AAA1-0B82CCD19B67}" type="presOf" srcId="{01CDC01D-6B0C-4031-B2AA-FC7F83DF0225}" destId="{9DC6968D-2BBA-4FF2-BBB3-69E774437D08}" srcOrd="0" destOrd="0" presId="urn:microsoft.com/office/officeart/2016/7/layout/VerticalDownArrowProcess"/>
    <dgm:cxn modelId="{332B2753-360F-4766-A0C6-2E1149A87F51}" srcId="{BBC0F2C8-B648-40DC-A211-9BC9C7740C6A}" destId="{25A31193-2C77-4EE8-9347-F9EAADFFDDE6}" srcOrd="1" destOrd="0" parTransId="{349813D3-E355-48B6-A31A-7D55C8B81CCB}" sibTransId="{2A284AB4-12FF-4B1A-A41B-0EF3CA3781DE}"/>
    <dgm:cxn modelId="{7CA98B81-84C8-40C5-B4F1-6102994A5DF9}" srcId="{B7A64A97-3272-4D2D-A9D1-6ACFFEBEF7A4}" destId="{8E1A369E-0B66-4549-B51E-E2D9EFFA08B6}" srcOrd="0" destOrd="0" parTransId="{87F505C3-7C77-4667-83CC-4C7FDF3C2951}" sibTransId="{40085069-8FBA-4AF5-82F4-25EC27B01A9A}"/>
    <dgm:cxn modelId="{FD9ECFA8-3F12-4CA6-AE9C-4CD98ECC31DB}" type="presOf" srcId="{6C005B7B-4C45-460D-987A-A013FCDD7818}" destId="{BB913F09-85DA-480D-B854-107948EA39B9}" srcOrd="0" destOrd="0" presId="urn:microsoft.com/office/officeart/2016/7/layout/VerticalDownArrowProcess"/>
    <dgm:cxn modelId="{5181DDB3-5B61-4C4D-A67B-A7C5AD79316B}" srcId="{01CDC01D-6B0C-4031-B2AA-FC7F83DF0225}" destId="{6C005B7B-4C45-460D-987A-A013FCDD7818}" srcOrd="0" destOrd="0" parTransId="{ABAEF14A-CF2B-44F7-8064-C7EE7C186078}" sibTransId="{E8125275-0B0C-4A59-B83B-4AD10F0328AC}"/>
    <dgm:cxn modelId="{71B70FCB-8C29-4ED6-AFE2-EFA7841D7CF8}" type="presOf" srcId="{25A31193-2C77-4EE8-9347-F9EAADFFDDE6}" destId="{88735567-1975-4F2C-898F-A4E9D62A69FC}" srcOrd="1" destOrd="0" presId="urn:microsoft.com/office/officeart/2016/7/layout/VerticalDownArrowProcess"/>
    <dgm:cxn modelId="{74B5F4D4-AD51-4486-BE8B-A501A694F44F}" type="presOf" srcId="{B7A64A97-3272-4D2D-A9D1-6ACFFEBEF7A4}" destId="{2EF77226-6BE7-412F-9FF0-DDEDECA8C848}" srcOrd="0" destOrd="0" presId="urn:microsoft.com/office/officeart/2016/7/layout/VerticalDownArrowProcess"/>
    <dgm:cxn modelId="{06397035-C657-494A-9907-BA03213B6CFB}" type="presParOf" srcId="{E4D45DB5-453A-4D15-9DBF-EB60ADF43DA5}" destId="{D7CE0456-E3DA-4BBA-9FE5-838C59B5F5A8}" srcOrd="0" destOrd="0" presId="urn:microsoft.com/office/officeart/2016/7/layout/VerticalDownArrowProcess"/>
    <dgm:cxn modelId="{775AF03C-11C8-4D11-A052-97A07B9F4AFA}" type="presParOf" srcId="{D7CE0456-E3DA-4BBA-9FE5-838C59B5F5A8}" destId="{9DC6968D-2BBA-4FF2-BBB3-69E774437D08}" srcOrd="0" destOrd="0" presId="urn:microsoft.com/office/officeart/2016/7/layout/VerticalDownArrowProcess"/>
    <dgm:cxn modelId="{8D07C8BC-0C20-4A34-A5D7-3F1620BE0B17}" type="presParOf" srcId="{D7CE0456-E3DA-4BBA-9FE5-838C59B5F5A8}" destId="{BB913F09-85DA-480D-B854-107948EA39B9}" srcOrd="1" destOrd="0" presId="urn:microsoft.com/office/officeart/2016/7/layout/VerticalDownArrowProcess"/>
    <dgm:cxn modelId="{A0909EE9-8488-4127-B692-E6C82D2E1C91}" type="presParOf" srcId="{E4D45DB5-453A-4D15-9DBF-EB60ADF43DA5}" destId="{C1C3F51A-0275-4030-8C1E-39AED0A6B985}" srcOrd="1" destOrd="0" presId="urn:microsoft.com/office/officeart/2016/7/layout/VerticalDownArrowProcess"/>
    <dgm:cxn modelId="{3F2510C6-038E-4314-A788-0F0A0BAA2926}" type="presParOf" srcId="{E4D45DB5-453A-4D15-9DBF-EB60ADF43DA5}" destId="{DAFBCEC9-3C8B-4C2E-A31B-AA3DC634F0FA}" srcOrd="2" destOrd="0" presId="urn:microsoft.com/office/officeart/2016/7/layout/VerticalDownArrowProcess"/>
    <dgm:cxn modelId="{527101A9-3608-4D67-9C01-49B4EEFCB8B6}" type="presParOf" srcId="{DAFBCEC9-3C8B-4C2E-A31B-AA3DC634F0FA}" destId="{20749B02-19A3-4798-8655-D24736CF3550}" srcOrd="0" destOrd="0" presId="urn:microsoft.com/office/officeart/2016/7/layout/VerticalDownArrowProcess"/>
    <dgm:cxn modelId="{A5A98F9A-7469-4265-9202-77B44B880E04}" type="presParOf" srcId="{DAFBCEC9-3C8B-4C2E-A31B-AA3DC634F0FA}" destId="{88735567-1975-4F2C-898F-A4E9D62A69FC}" srcOrd="1" destOrd="0" presId="urn:microsoft.com/office/officeart/2016/7/layout/VerticalDownArrowProcess"/>
    <dgm:cxn modelId="{96E3ED2E-479D-4A5F-81F1-421DF8B8BB5E}" type="presParOf" srcId="{DAFBCEC9-3C8B-4C2E-A31B-AA3DC634F0FA}" destId="{89659804-1854-4F9C-A3ED-53C127087D15}" srcOrd="2" destOrd="0" presId="urn:microsoft.com/office/officeart/2016/7/layout/VerticalDownArrowProcess"/>
    <dgm:cxn modelId="{D31748A5-85E8-4FB3-BBD4-7C7F88C6F5F2}" type="presParOf" srcId="{E4D45DB5-453A-4D15-9DBF-EB60ADF43DA5}" destId="{8BBA216E-B155-432E-84B7-8DFCA2E80B73}" srcOrd="3" destOrd="0" presId="urn:microsoft.com/office/officeart/2016/7/layout/VerticalDownArrowProcess"/>
    <dgm:cxn modelId="{AA5659FA-97CA-43C6-A6E9-9383EBE77271}" type="presParOf" srcId="{E4D45DB5-453A-4D15-9DBF-EB60ADF43DA5}" destId="{A7AED3A8-D351-4830-8EFB-75B4BBA87077}" srcOrd="4" destOrd="0" presId="urn:microsoft.com/office/officeart/2016/7/layout/VerticalDownArrowProcess"/>
    <dgm:cxn modelId="{3772E8E3-FD36-4E44-9B62-752C270F40D7}" type="presParOf" srcId="{A7AED3A8-D351-4830-8EFB-75B4BBA87077}" destId="{2EF77226-6BE7-412F-9FF0-DDEDECA8C848}" srcOrd="0" destOrd="0" presId="urn:microsoft.com/office/officeart/2016/7/layout/VerticalDownArrowProcess"/>
    <dgm:cxn modelId="{91A13041-CA43-4C58-B080-3C59E977A954}" type="presParOf" srcId="{A7AED3A8-D351-4830-8EFB-75B4BBA87077}" destId="{6B84F7FF-55D6-46FD-937A-6D6B0AFA0430}" srcOrd="1" destOrd="0" presId="urn:microsoft.com/office/officeart/2016/7/layout/VerticalDownArrowProcess"/>
    <dgm:cxn modelId="{562695C6-507D-4EE3-9042-31677F4F2B6E}" type="presParOf" srcId="{A7AED3A8-D351-4830-8EFB-75B4BBA87077}" destId="{3681B838-7EB7-4E12-9097-C7F89099260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A9049D-00B7-4678-BA9A-1F2F6E0AE1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FBC21-EADA-4235-8D6B-61D6E3267B06}">
      <dgm:prSet/>
      <dgm:spPr/>
      <dgm:t>
        <a:bodyPr/>
        <a:lstStyle/>
        <a:p>
          <a:r>
            <a:rPr lang="en-US"/>
            <a:t>We formed our initial question</a:t>
          </a:r>
        </a:p>
      </dgm:t>
    </dgm:pt>
    <dgm:pt modelId="{8AF11963-63BD-4820-AD45-2761CD2206F4}" type="parTrans" cxnId="{DF57E7F7-E5D5-4AEB-ABC3-F49A483E5932}">
      <dgm:prSet/>
      <dgm:spPr/>
      <dgm:t>
        <a:bodyPr/>
        <a:lstStyle/>
        <a:p>
          <a:endParaRPr lang="en-US"/>
        </a:p>
      </dgm:t>
    </dgm:pt>
    <dgm:pt modelId="{E1F0AC06-9320-4764-9B30-5928B1E02F92}" type="sibTrans" cxnId="{DF57E7F7-E5D5-4AEB-ABC3-F49A483E5932}">
      <dgm:prSet/>
      <dgm:spPr/>
      <dgm:t>
        <a:bodyPr/>
        <a:lstStyle/>
        <a:p>
          <a:endParaRPr lang="en-US"/>
        </a:p>
      </dgm:t>
    </dgm:pt>
    <dgm:pt modelId="{2765273C-6A09-4379-923E-351C9E45FBA7}">
      <dgm:prSet/>
      <dgm:spPr/>
      <dgm:t>
        <a:bodyPr/>
        <a:lstStyle/>
        <a:p>
          <a:r>
            <a:rPr lang="en-US" dirty="0"/>
            <a:t>Can we estimate outside temperature based on chirp frequency</a:t>
          </a:r>
        </a:p>
      </dgm:t>
    </dgm:pt>
    <dgm:pt modelId="{EB8B7C1F-D83A-4587-813D-800AF1F50F20}" type="parTrans" cxnId="{072DBDF5-9608-4858-BB84-B2B88AD47D89}">
      <dgm:prSet/>
      <dgm:spPr/>
      <dgm:t>
        <a:bodyPr/>
        <a:lstStyle/>
        <a:p>
          <a:endParaRPr lang="en-US"/>
        </a:p>
      </dgm:t>
    </dgm:pt>
    <dgm:pt modelId="{D88A3120-91B4-4D33-BCB3-3A2DE34AF9CB}" type="sibTrans" cxnId="{072DBDF5-9608-4858-BB84-B2B88AD47D89}">
      <dgm:prSet/>
      <dgm:spPr/>
      <dgm:t>
        <a:bodyPr/>
        <a:lstStyle/>
        <a:p>
          <a:endParaRPr lang="en-US"/>
        </a:p>
      </dgm:t>
    </dgm:pt>
    <dgm:pt modelId="{7FC4A5B5-D675-4BB8-9340-0B736CD832D4}">
      <dgm:prSet/>
      <dgm:spPr/>
      <dgm:t>
        <a:bodyPr/>
        <a:lstStyle/>
        <a:p>
          <a:r>
            <a:rPr lang="en-US" dirty="0"/>
            <a:t>Explored our data set</a:t>
          </a:r>
        </a:p>
      </dgm:t>
    </dgm:pt>
    <dgm:pt modelId="{3CAB0660-D2F2-476D-9628-208AB764501B}" type="parTrans" cxnId="{3FCC3FE4-9653-45E6-9917-2583BCC22D72}">
      <dgm:prSet/>
      <dgm:spPr/>
      <dgm:t>
        <a:bodyPr/>
        <a:lstStyle/>
        <a:p>
          <a:endParaRPr lang="en-US"/>
        </a:p>
      </dgm:t>
    </dgm:pt>
    <dgm:pt modelId="{9E814351-8FFB-4F03-8460-E18C32DEBC0F}" type="sibTrans" cxnId="{3FCC3FE4-9653-45E6-9917-2583BCC22D72}">
      <dgm:prSet/>
      <dgm:spPr/>
      <dgm:t>
        <a:bodyPr/>
        <a:lstStyle/>
        <a:p>
          <a:endParaRPr lang="en-US"/>
        </a:p>
      </dgm:t>
    </dgm:pt>
    <dgm:pt modelId="{FDCC3AF2-4921-468E-9379-971B610360E3}">
      <dgm:prSet/>
      <dgm:spPr/>
      <dgm:t>
        <a:bodyPr/>
        <a:lstStyle/>
        <a:p>
          <a:r>
            <a:rPr lang="en-US" dirty="0"/>
            <a:t>Scrubbed our product for processed</a:t>
          </a:r>
        </a:p>
      </dgm:t>
    </dgm:pt>
    <dgm:pt modelId="{CCAC0627-C473-4179-9A07-747BC46F33A2}" type="parTrans" cxnId="{2858058B-35B6-4E8B-B9C1-97773E534719}">
      <dgm:prSet/>
      <dgm:spPr/>
      <dgm:t>
        <a:bodyPr/>
        <a:lstStyle/>
        <a:p>
          <a:endParaRPr lang="en-US"/>
        </a:p>
      </dgm:t>
    </dgm:pt>
    <dgm:pt modelId="{878BCF7A-4A74-4A3B-A9BD-50B3C3A3BDF8}" type="sibTrans" cxnId="{2858058B-35B6-4E8B-B9C1-97773E534719}">
      <dgm:prSet/>
      <dgm:spPr/>
      <dgm:t>
        <a:bodyPr/>
        <a:lstStyle/>
        <a:p>
          <a:endParaRPr lang="en-US"/>
        </a:p>
      </dgm:t>
    </dgm:pt>
    <dgm:pt modelId="{435E00B7-7A53-4C09-99C6-906B01DFA20C}">
      <dgm:prSet/>
      <dgm:spPr/>
      <dgm:t>
        <a:bodyPr/>
        <a:lstStyle/>
        <a:p>
          <a:r>
            <a:rPr lang="en-US" dirty="0"/>
            <a:t>Fed our model the data set in KNIME</a:t>
          </a:r>
        </a:p>
      </dgm:t>
    </dgm:pt>
    <dgm:pt modelId="{0DBC718B-7049-49FA-AFC9-C6EF9E9F3C27}" type="parTrans" cxnId="{E4E57871-0D5E-4043-BB3B-3F1826D575D3}">
      <dgm:prSet/>
      <dgm:spPr/>
      <dgm:t>
        <a:bodyPr/>
        <a:lstStyle/>
        <a:p>
          <a:endParaRPr lang="en-US"/>
        </a:p>
      </dgm:t>
    </dgm:pt>
    <dgm:pt modelId="{EF4EBF6B-2205-4C7C-9F4F-EB9A434B22F6}" type="sibTrans" cxnId="{E4E57871-0D5E-4043-BB3B-3F1826D575D3}">
      <dgm:prSet/>
      <dgm:spPr/>
      <dgm:t>
        <a:bodyPr/>
        <a:lstStyle/>
        <a:p>
          <a:endParaRPr lang="en-US"/>
        </a:p>
      </dgm:t>
    </dgm:pt>
    <dgm:pt modelId="{753DA1D6-DAD2-4852-8BB4-E5C598B44DBA}">
      <dgm:prSet/>
      <dgm:spPr/>
      <dgm:t>
        <a:bodyPr/>
        <a:lstStyle/>
        <a:p>
          <a:r>
            <a:rPr lang="en-US" dirty="0"/>
            <a:t>Validated our data set</a:t>
          </a:r>
        </a:p>
      </dgm:t>
    </dgm:pt>
    <dgm:pt modelId="{BD3A263E-B6E3-4E11-AB19-5225EF2455FC}" type="parTrans" cxnId="{1743DD16-C52E-4181-B38A-77ACD27AE485}">
      <dgm:prSet/>
      <dgm:spPr/>
      <dgm:t>
        <a:bodyPr/>
        <a:lstStyle/>
        <a:p>
          <a:endParaRPr lang="en-US"/>
        </a:p>
      </dgm:t>
    </dgm:pt>
    <dgm:pt modelId="{0FEBD21E-02D3-4586-9A7B-822BF21349CD}" type="sibTrans" cxnId="{1743DD16-C52E-4181-B38A-77ACD27AE485}">
      <dgm:prSet/>
      <dgm:spPr/>
      <dgm:t>
        <a:bodyPr/>
        <a:lstStyle/>
        <a:p>
          <a:endParaRPr lang="en-US"/>
        </a:p>
      </dgm:t>
    </dgm:pt>
    <dgm:pt modelId="{481DC3DE-C970-44D8-A2A1-FC1AEB75022F}">
      <dgm:prSet/>
      <dgm:spPr/>
      <dgm:t>
        <a:bodyPr/>
        <a:lstStyle/>
        <a:p>
          <a:r>
            <a:rPr lang="en-US" dirty="0"/>
            <a:t>Interpreted and came to a conclusion based off the model results</a:t>
          </a:r>
        </a:p>
      </dgm:t>
    </dgm:pt>
    <dgm:pt modelId="{D2B677B1-310A-4735-B6AB-1B3E8C541128}" type="parTrans" cxnId="{19E51A06-3308-444A-BF4F-F6205F8079D3}">
      <dgm:prSet/>
      <dgm:spPr/>
      <dgm:t>
        <a:bodyPr/>
        <a:lstStyle/>
        <a:p>
          <a:endParaRPr lang="en-US"/>
        </a:p>
      </dgm:t>
    </dgm:pt>
    <dgm:pt modelId="{4CD87B9B-F0E9-4086-9A32-4A65962D8A69}" type="sibTrans" cxnId="{19E51A06-3308-444A-BF4F-F6205F8079D3}">
      <dgm:prSet/>
      <dgm:spPr/>
      <dgm:t>
        <a:bodyPr/>
        <a:lstStyle/>
        <a:p>
          <a:endParaRPr lang="en-US"/>
        </a:p>
      </dgm:t>
    </dgm:pt>
    <dgm:pt modelId="{FABD4DC9-BACD-440F-B422-A0409D03C7CC}">
      <dgm:prSet/>
      <dgm:spPr/>
      <dgm:t>
        <a:bodyPr/>
        <a:lstStyle/>
        <a:p>
          <a:r>
            <a:rPr lang="en-US" dirty="0"/>
            <a:t>Determined null values</a:t>
          </a:r>
        </a:p>
      </dgm:t>
    </dgm:pt>
    <dgm:pt modelId="{DE5719C8-9769-478E-AA58-3CB7C7B17181}" type="parTrans" cxnId="{02262E6A-7305-4EE5-8100-CF8B2D1E13B5}">
      <dgm:prSet/>
      <dgm:spPr/>
      <dgm:t>
        <a:bodyPr/>
        <a:lstStyle/>
        <a:p>
          <a:endParaRPr lang="en-US"/>
        </a:p>
      </dgm:t>
    </dgm:pt>
    <dgm:pt modelId="{41DEDD8E-C989-48ED-BB23-3176F9EADCA9}" type="sibTrans" cxnId="{02262E6A-7305-4EE5-8100-CF8B2D1E13B5}">
      <dgm:prSet/>
      <dgm:spPr/>
    </dgm:pt>
    <dgm:pt modelId="{52196BBC-FDDD-4561-8F43-79CD039561DC}">
      <dgm:prSet/>
      <dgm:spPr/>
      <dgm:t>
        <a:bodyPr/>
        <a:lstStyle/>
        <a:p>
          <a:r>
            <a:rPr lang="en-US" dirty="0"/>
            <a:t>Determined outliers present</a:t>
          </a:r>
        </a:p>
      </dgm:t>
    </dgm:pt>
    <dgm:pt modelId="{FE5FAEAD-44BD-4289-9400-661D6BCD8A30}" type="parTrans" cxnId="{86AE8DA6-2739-4438-8065-0953A5C4089C}">
      <dgm:prSet/>
      <dgm:spPr/>
      <dgm:t>
        <a:bodyPr/>
        <a:lstStyle/>
        <a:p>
          <a:endParaRPr lang="en-US"/>
        </a:p>
      </dgm:t>
    </dgm:pt>
    <dgm:pt modelId="{245E8D63-09CF-485E-A0EA-EA55512F7E71}" type="sibTrans" cxnId="{86AE8DA6-2739-4438-8065-0953A5C4089C}">
      <dgm:prSet/>
      <dgm:spPr/>
    </dgm:pt>
    <dgm:pt modelId="{602D02A1-38D9-430D-8FC4-E5976289C4C1}">
      <dgm:prSet/>
      <dgm:spPr/>
      <dgm:t>
        <a:bodyPr/>
        <a:lstStyle/>
        <a:p>
          <a:r>
            <a:rPr lang="en-US" dirty="0"/>
            <a:t>Removed null values</a:t>
          </a:r>
        </a:p>
      </dgm:t>
    </dgm:pt>
    <dgm:pt modelId="{A87D04BD-E599-4382-BC34-72E9754F0B68}" type="parTrans" cxnId="{0757E29A-16FF-4C7E-AFC5-9979F7B57438}">
      <dgm:prSet/>
      <dgm:spPr/>
      <dgm:t>
        <a:bodyPr/>
        <a:lstStyle/>
        <a:p>
          <a:endParaRPr lang="en-US"/>
        </a:p>
      </dgm:t>
    </dgm:pt>
    <dgm:pt modelId="{24354829-96DB-49DB-A8E7-433AF1F082C6}" type="sibTrans" cxnId="{0757E29A-16FF-4C7E-AFC5-9979F7B57438}">
      <dgm:prSet/>
      <dgm:spPr/>
    </dgm:pt>
    <dgm:pt modelId="{8CCAE849-B563-4CF5-9552-0DE4194A6DD0}">
      <dgm:prSet/>
      <dgm:spPr/>
      <dgm:t>
        <a:bodyPr/>
        <a:lstStyle/>
        <a:p>
          <a:r>
            <a:rPr lang="en-US" dirty="0"/>
            <a:t>Discarded outliers</a:t>
          </a:r>
        </a:p>
      </dgm:t>
    </dgm:pt>
    <dgm:pt modelId="{B66C980A-E757-4997-9197-D1C3030D9B92}" type="parTrans" cxnId="{F802C964-5240-42D2-B833-A3A438C82C94}">
      <dgm:prSet/>
      <dgm:spPr/>
      <dgm:t>
        <a:bodyPr/>
        <a:lstStyle/>
        <a:p>
          <a:endParaRPr lang="en-US"/>
        </a:p>
      </dgm:t>
    </dgm:pt>
    <dgm:pt modelId="{BE588C1E-A9BB-40C8-A8D5-03C462BEAEC3}" type="sibTrans" cxnId="{F802C964-5240-42D2-B833-A3A438C82C94}">
      <dgm:prSet/>
      <dgm:spPr/>
    </dgm:pt>
    <dgm:pt modelId="{28660098-959B-426C-969E-0727AD369027}">
      <dgm:prSet/>
      <dgm:spPr/>
      <dgm:t>
        <a:bodyPr/>
        <a:lstStyle/>
        <a:p>
          <a:r>
            <a:rPr lang="en-US" dirty="0"/>
            <a:t>Using the regression formula generated by the model</a:t>
          </a:r>
        </a:p>
      </dgm:t>
    </dgm:pt>
    <dgm:pt modelId="{B21D85E6-3A1C-4F82-9AB8-B7203BC0245A}" type="parTrans" cxnId="{80225552-9AE9-4964-9BE7-BAA1D5911658}">
      <dgm:prSet/>
      <dgm:spPr/>
      <dgm:t>
        <a:bodyPr/>
        <a:lstStyle/>
        <a:p>
          <a:endParaRPr lang="en-US"/>
        </a:p>
      </dgm:t>
    </dgm:pt>
    <dgm:pt modelId="{42B59699-95E7-4E47-85C8-4FDE622C2148}" type="sibTrans" cxnId="{80225552-9AE9-4964-9BE7-BAA1D5911658}">
      <dgm:prSet/>
      <dgm:spPr/>
    </dgm:pt>
    <dgm:pt modelId="{3DDAA059-28FF-4338-AD8B-04FDDD01A1EA}">
      <dgm:prSet/>
      <dgm:spPr/>
      <dgm:t>
        <a:bodyPr/>
        <a:lstStyle/>
        <a:p>
          <a:r>
            <a:rPr lang="en-US" dirty="0"/>
            <a:t>Based off these data, ambient temperature CAN be estimated based off chirp frequency</a:t>
          </a:r>
        </a:p>
      </dgm:t>
    </dgm:pt>
    <dgm:pt modelId="{931300AF-D79D-4285-8753-FC7DF9A95EA2}" type="parTrans" cxnId="{40B09F13-191C-4FA0-96F3-219F20641FDD}">
      <dgm:prSet/>
      <dgm:spPr/>
      <dgm:t>
        <a:bodyPr/>
        <a:lstStyle/>
        <a:p>
          <a:endParaRPr lang="en-US"/>
        </a:p>
      </dgm:t>
    </dgm:pt>
    <dgm:pt modelId="{7E17586F-E4CC-4C7F-B2FB-7B06FF39F41F}" type="sibTrans" cxnId="{40B09F13-191C-4FA0-96F3-219F20641FDD}">
      <dgm:prSet/>
      <dgm:spPr/>
    </dgm:pt>
    <dgm:pt modelId="{4F4EEC9D-D219-4E01-88A7-FDBD429356F5}" type="pres">
      <dgm:prSet presAssocID="{0EA9049D-00B7-4678-BA9A-1F2F6E0AE135}" presName="linear" presStyleCnt="0">
        <dgm:presLayoutVars>
          <dgm:dir/>
          <dgm:animLvl val="lvl"/>
          <dgm:resizeHandles val="exact"/>
        </dgm:presLayoutVars>
      </dgm:prSet>
      <dgm:spPr/>
    </dgm:pt>
    <dgm:pt modelId="{094E79B6-A2E8-4C10-8112-0E21396C91C6}" type="pres">
      <dgm:prSet presAssocID="{ECBFBC21-EADA-4235-8D6B-61D6E3267B06}" presName="parentLin" presStyleCnt="0"/>
      <dgm:spPr/>
    </dgm:pt>
    <dgm:pt modelId="{C396084D-AAE8-49CB-9ABC-E7BDEDED8F5C}" type="pres">
      <dgm:prSet presAssocID="{ECBFBC21-EADA-4235-8D6B-61D6E3267B06}" presName="parentLeftMargin" presStyleLbl="node1" presStyleIdx="0" presStyleCnt="6"/>
      <dgm:spPr/>
    </dgm:pt>
    <dgm:pt modelId="{D46F3702-9E58-4450-B1B6-265691D9028B}" type="pres">
      <dgm:prSet presAssocID="{ECBFBC21-EADA-4235-8D6B-61D6E3267B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81C2B78-B757-4B8A-B8D6-6AF7FB0E1190}" type="pres">
      <dgm:prSet presAssocID="{ECBFBC21-EADA-4235-8D6B-61D6E3267B06}" presName="negativeSpace" presStyleCnt="0"/>
      <dgm:spPr/>
    </dgm:pt>
    <dgm:pt modelId="{6B70E453-89C3-4D20-A51E-4CE592ED9445}" type="pres">
      <dgm:prSet presAssocID="{ECBFBC21-EADA-4235-8D6B-61D6E3267B06}" presName="childText" presStyleLbl="conFgAcc1" presStyleIdx="0" presStyleCnt="6">
        <dgm:presLayoutVars>
          <dgm:bulletEnabled val="1"/>
        </dgm:presLayoutVars>
      </dgm:prSet>
      <dgm:spPr/>
    </dgm:pt>
    <dgm:pt modelId="{CCD0120B-F850-44E7-B9E2-F1BAAA79DF02}" type="pres">
      <dgm:prSet presAssocID="{E1F0AC06-9320-4764-9B30-5928B1E02F92}" presName="spaceBetweenRectangles" presStyleCnt="0"/>
      <dgm:spPr/>
    </dgm:pt>
    <dgm:pt modelId="{9323C545-87D3-4ABC-818D-73ED67575B4C}" type="pres">
      <dgm:prSet presAssocID="{7FC4A5B5-D675-4BB8-9340-0B736CD832D4}" presName="parentLin" presStyleCnt="0"/>
      <dgm:spPr/>
    </dgm:pt>
    <dgm:pt modelId="{66A130A2-F2F1-44B8-93CF-24A1731A3672}" type="pres">
      <dgm:prSet presAssocID="{7FC4A5B5-D675-4BB8-9340-0B736CD832D4}" presName="parentLeftMargin" presStyleLbl="node1" presStyleIdx="0" presStyleCnt="6"/>
      <dgm:spPr/>
    </dgm:pt>
    <dgm:pt modelId="{555A494F-3756-4BF2-B8E0-DEE9A791823E}" type="pres">
      <dgm:prSet presAssocID="{7FC4A5B5-D675-4BB8-9340-0B736CD832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25C566-E5FB-42EF-A29A-5428BBF7B81F}" type="pres">
      <dgm:prSet presAssocID="{7FC4A5B5-D675-4BB8-9340-0B736CD832D4}" presName="negativeSpace" presStyleCnt="0"/>
      <dgm:spPr/>
    </dgm:pt>
    <dgm:pt modelId="{0D4004F6-E058-4DDF-A164-715DD482AC61}" type="pres">
      <dgm:prSet presAssocID="{7FC4A5B5-D675-4BB8-9340-0B736CD832D4}" presName="childText" presStyleLbl="conFgAcc1" presStyleIdx="1" presStyleCnt="6">
        <dgm:presLayoutVars>
          <dgm:bulletEnabled val="1"/>
        </dgm:presLayoutVars>
      </dgm:prSet>
      <dgm:spPr/>
    </dgm:pt>
    <dgm:pt modelId="{03234BCA-A856-4749-A052-3B3EFE6832A1}" type="pres">
      <dgm:prSet presAssocID="{9E814351-8FFB-4F03-8460-E18C32DEBC0F}" presName="spaceBetweenRectangles" presStyleCnt="0"/>
      <dgm:spPr/>
    </dgm:pt>
    <dgm:pt modelId="{8EEB654E-2483-451D-ACE8-FFA8C7019D5F}" type="pres">
      <dgm:prSet presAssocID="{FDCC3AF2-4921-468E-9379-971B610360E3}" presName="parentLin" presStyleCnt="0"/>
      <dgm:spPr/>
    </dgm:pt>
    <dgm:pt modelId="{34B27596-145E-4545-88E0-B1A3E3BAE34D}" type="pres">
      <dgm:prSet presAssocID="{FDCC3AF2-4921-468E-9379-971B610360E3}" presName="parentLeftMargin" presStyleLbl="node1" presStyleIdx="1" presStyleCnt="6"/>
      <dgm:spPr/>
    </dgm:pt>
    <dgm:pt modelId="{81C34FC6-669F-4DA2-A38B-C2A42B765DE6}" type="pres">
      <dgm:prSet presAssocID="{FDCC3AF2-4921-468E-9379-971B610360E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96C269-B8E1-47C0-B4F5-FBF64CC81B58}" type="pres">
      <dgm:prSet presAssocID="{FDCC3AF2-4921-468E-9379-971B610360E3}" presName="negativeSpace" presStyleCnt="0"/>
      <dgm:spPr/>
    </dgm:pt>
    <dgm:pt modelId="{EBEB5CF6-08D1-40C3-89FA-785D064447F4}" type="pres">
      <dgm:prSet presAssocID="{FDCC3AF2-4921-468E-9379-971B610360E3}" presName="childText" presStyleLbl="conFgAcc1" presStyleIdx="2" presStyleCnt="6">
        <dgm:presLayoutVars>
          <dgm:bulletEnabled val="1"/>
        </dgm:presLayoutVars>
      </dgm:prSet>
      <dgm:spPr/>
    </dgm:pt>
    <dgm:pt modelId="{B1CA962F-5CA4-4D53-8A13-5427EEB098DD}" type="pres">
      <dgm:prSet presAssocID="{878BCF7A-4A74-4A3B-A9BD-50B3C3A3BDF8}" presName="spaceBetweenRectangles" presStyleCnt="0"/>
      <dgm:spPr/>
    </dgm:pt>
    <dgm:pt modelId="{48EB1191-7D90-4591-BDD7-E2FD7252077A}" type="pres">
      <dgm:prSet presAssocID="{435E00B7-7A53-4C09-99C6-906B01DFA20C}" presName="parentLin" presStyleCnt="0"/>
      <dgm:spPr/>
    </dgm:pt>
    <dgm:pt modelId="{E69AD585-919A-4DEE-84C8-88867F44A368}" type="pres">
      <dgm:prSet presAssocID="{435E00B7-7A53-4C09-99C6-906B01DFA20C}" presName="parentLeftMargin" presStyleLbl="node1" presStyleIdx="2" presStyleCnt="6"/>
      <dgm:spPr/>
    </dgm:pt>
    <dgm:pt modelId="{D5A4B806-BC74-4974-9E6C-1E11450EF472}" type="pres">
      <dgm:prSet presAssocID="{435E00B7-7A53-4C09-99C6-906B01DFA2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7F54A4-3482-4E83-91F9-AC47F1ECC1A0}" type="pres">
      <dgm:prSet presAssocID="{435E00B7-7A53-4C09-99C6-906B01DFA20C}" presName="negativeSpace" presStyleCnt="0"/>
      <dgm:spPr/>
    </dgm:pt>
    <dgm:pt modelId="{63CA2E53-1DD5-4D17-85D3-664B08A08B54}" type="pres">
      <dgm:prSet presAssocID="{435E00B7-7A53-4C09-99C6-906B01DFA20C}" presName="childText" presStyleLbl="conFgAcc1" presStyleIdx="3" presStyleCnt="6">
        <dgm:presLayoutVars>
          <dgm:bulletEnabled val="1"/>
        </dgm:presLayoutVars>
      </dgm:prSet>
      <dgm:spPr/>
    </dgm:pt>
    <dgm:pt modelId="{6DF38EC1-7B98-4B9B-B333-F231FB243C1B}" type="pres">
      <dgm:prSet presAssocID="{EF4EBF6B-2205-4C7C-9F4F-EB9A434B22F6}" presName="spaceBetweenRectangles" presStyleCnt="0"/>
      <dgm:spPr/>
    </dgm:pt>
    <dgm:pt modelId="{DF8D1A39-976C-4880-92B0-FE29887EDFF9}" type="pres">
      <dgm:prSet presAssocID="{753DA1D6-DAD2-4852-8BB4-E5C598B44DBA}" presName="parentLin" presStyleCnt="0"/>
      <dgm:spPr/>
    </dgm:pt>
    <dgm:pt modelId="{82DCA116-E9A5-4F69-B66F-A0C849AC4D30}" type="pres">
      <dgm:prSet presAssocID="{753DA1D6-DAD2-4852-8BB4-E5C598B44DBA}" presName="parentLeftMargin" presStyleLbl="node1" presStyleIdx="3" presStyleCnt="6"/>
      <dgm:spPr/>
    </dgm:pt>
    <dgm:pt modelId="{B780E00C-3354-4926-8AA1-121CEC2EA9C6}" type="pres">
      <dgm:prSet presAssocID="{753DA1D6-DAD2-4852-8BB4-E5C598B44D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B8EF12-8FB8-4381-9527-BC455F683109}" type="pres">
      <dgm:prSet presAssocID="{753DA1D6-DAD2-4852-8BB4-E5C598B44DBA}" presName="negativeSpace" presStyleCnt="0"/>
      <dgm:spPr/>
    </dgm:pt>
    <dgm:pt modelId="{CE931926-5625-46C9-9824-EBF928F503A8}" type="pres">
      <dgm:prSet presAssocID="{753DA1D6-DAD2-4852-8BB4-E5C598B44DBA}" presName="childText" presStyleLbl="conFgAcc1" presStyleIdx="4" presStyleCnt="6">
        <dgm:presLayoutVars>
          <dgm:bulletEnabled val="1"/>
        </dgm:presLayoutVars>
      </dgm:prSet>
      <dgm:spPr/>
    </dgm:pt>
    <dgm:pt modelId="{6731F576-1CF5-4CDD-9A5B-D37B65E27258}" type="pres">
      <dgm:prSet presAssocID="{0FEBD21E-02D3-4586-9A7B-822BF21349CD}" presName="spaceBetweenRectangles" presStyleCnt="0"/>
      <dgm:spPr/>
    </dgm:pt>
    <dgm:pt modelId="{F157362E-2F32-4A80-A1FE-C0C61371AE60}" type="pres">
      <dgm:prSet presAssocID="{481DC3DE-C970-44D8-A2A1-FC1AEB75022F}" presName="parentLin" presStyleCnt="0"/>
      <dgm:spPr/>
    </dgm:pt>
    <dgm:pt modelId="{EB9E37E6-7636-4086-84D3-2CE43B370536}" type="pres">
      <dgm:prSet presAssocID="{481DC3DE-C970-44D8-A2A1-FC1AEB75022F}" presName="parentLeftMargin" presStyleLbl="node1" presStyleIdx="4" presStyleCnt="6"/>
      <dgm:spPr/>
    </dgm:pt>
    <dgm:pt modelId="{0C0FBAD5-8BAA-4473-BAD0-1AB146AECBA9}" type="pres">
      <dgm:prSet presAssocID="{481DC3DE-C970-44D8-A2A1-FC1AEB75022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DF10C5B-FC25-4D78-AE39-1C4E6F7A1D41}" type="pres">
      <dgm:prSet presAssocID="{481DC3DE-C970-44D8-A2A1-FC1AEB75022F}" presName="negativeSpace" presStyleCnt="0"/>
      <dgm:spPr/>
    </dgm:pt>
    <dgm:pt modelId="{749548C0-2AFC-49AE-B223-0CD94BEE2287}" type="pres">
      <dgm:prSet presAssocID="{481DC3DE-C970-44D8-A2A1-FC1AEB75022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9E51A06-3308-444A-BF4F-F6205F8079D3}" srcId="{0EA9049D-00B7-4678-BA9A-1F2F6E0AE135}" destId="{481DC3DE-C970-44D8-A2A1-FC1AEB75022F}" srcOrd="5" destOrd="0" parTransId="{D2B677B1-310A-4735-B6AB-1B3E8C541128}" sibTransId="{4CD87B9B-F0E9-4086-9A32-4A65962D8A69}"/>
    <dgm:cxn modelId="{211CAC0D-C248-431D-9336-695AE0A9AC1A}" type="presOf" srcId="{ECBFBC21-EADA-4235-8D6B-61D6E3267B06}" destId="{C396084D-AAE8-49CB-9ABC-E7BDEDED8F5C}" srcOrd="0" destOrd="0" presId="urn:microsoft.com/office/officeart/2005/8/layout/list1"/>
    <dgm:cxn modelId="{40B09F13-191C-4FA0-96F3-219F20641FDD}" srcId="{481DC3DE-C970-44D8-A2A1-FC1AEB75022F}" destId="{3DDAA059-28FF-4338-AD8B-04FDDD01A1EA}" srcOrd="0" destOrd="0" parTransId="{931300AF-D79D-4285-8753-FC7DF9A95EA2}" sibTransId="{7E17586F-E4CC-4C7F-B2FB-7B06FF39F41F}"/>
    <dgm:cxn modelId="{DD3BB715-3F01-4767-85B4-90C9216A7DA4}" type="presOf" srcId="{602D02A1-38D9-430D-8FC4-E5976289C4C1}" destId="{EBEB5CF6-08D1-40C3-89FA-785D064447F4}" srcOrd="0" destOrd="0" presId="urn:microsoft.com/office/officeart/2005/8/layout/list1"/>
    <dgm:cxn modelId="{1743DD16-C52E-4181-B38A-77ACD27AE485}" srcId="{0EA9049D-00B7-4678-BA9A-1F2F6E0AE135}" destId="{753DA1D6-DAD2-4852-8BB4-E5C598B44DBA}" srcOrd="4" destOrd="0" parTransId="{BD3A263E-B6E3-4E11-AB19-5225EF2455FC}" sibTransId="{0FEBD21E-02D3-4586-9A7B-822BF21349CD}"/>
    <dgm:cxn modelId="{487ABB1B-5247-4EA3-BF04-3338EB2A19E8}" type="presOf" srcId="{ECBFBC21-EADA-4235-8D6B-61D6E3267B06}" destId="{D46F3702-9E58-4450-B1B6-265691D9028B}" srcOrd="1" destOrd="0" presId="urn:microsoft.com/office/officeart/2005/8/layout/list1"/>
    <dgm:cxn modelId="{7A82A830-CC95-45AF-8352-73ADC5875282}" type="presOf" srcId="{28660098-959B-426C-969E-0727AD369027}" destId="{CE931926-5625-46C9-9824-EBF928F503A8}" srcOrd="0" destOrd="0" presId="urn:microsoft.com/office/officeart/2005/8/layout/list1"/>
    <dgm:cxn modelId="{B0018E31-5DA3-43EF-8DF4-093570D2725D}" type="presOf" srcId="{0EA9049D-00B7-4678-BA9A-1F2F6E0AE135}" destId="{4F4EEC9D-D219-4E01-88A7-FDBD429356F5}" srcOrd="0" destOrd="0" presId="urn:microsoft.com/office/officeart/2005/8/layout/list1"/>
    <dgm:cxn modelId="{60D8C439-75A7-4E83-B119-E34C4271AF9D}" type="presOf" srcId="{753DA1D6-DAD2-4852-8BB4-E5C598B44DBA}" destId="{B780E00C-3354-4926-8AA1-121CEC2EA9C6}" srcOrd="1" destOrd="0" presId="urn:microsoft.com/office/officeart/2005/8/layout/list1"/>
    <dgm:cxn modelId="{0A77E43C-70D7-47EC-8C66-B6BFFAB2F0B5}" type="presOf" srcId="{481DC3DE-C970-44D8-A2A1-FC1AEB75022F}" destId="{EB9E37E6-7636-4086-84D3-2CE43B370536}" srcOrd="0" destOrd="0" presId="urn:microsoft.com/office/officeart/2005/8/layout/list1"/>
    <dgm:cxn modelId="{A207BA3F-C56C-48EC-B16E-9BC383B54847}" type="presOf" srcId="{7FC4A5B5-D675-4BB8-9340-0B736CD832D4}" destId="{66A130A2-F2F1-44B8-93CF-24A1731A3672}" srcOrd="0" destOrd="0" presId="urn:microsoft.com/office/officeart/2005/8/layout/list1"/>
    <dgm:cxn modelId="{F802C964-5240-42D2-B833-A3A438C82C94}" srcId="{FDCC3AF2-4921-468E-9379-971B610360E3}" destId="{8CCAE849-B563-4CF5-9552-0DE4194A6DD0}" srcOrd="1" destOrd="0" parTransId="{B66C980A-E757-4997-9197-D1C3030D9B92}" sibTransId="{BE588C1E-A9BB-40C8-A8D5-03C462BEAEC3}"/>
    <dgm:cxn modelId="{75956046-54AB-48F8-B834-2FDA8DAF5779}" type="presOf" srcId="{435E00B7-7A53-4C09-99C6-906B01DFA20C}" destId="{E69AD585-919A-4DEE-84C8-88867F44A368}" srcOrd="0" destOrd="0" presId="urn:microsoft.com/office/officeart/2005/8/layout/list1"/>
    <dgm:cxn modelId="{02262E6A-7305-4EE5-8100-CF8B2D1E13B5}" srcId="{7FC4A5B5-D675-4BB8-9340-0B736CD832D4}" destId="{FABD4DC9-BACD-440F-B422-A0409D03C7CC}" srcOrd="0" destOrd="0" parTransId="{DE5719C8-9769-478E-AA58-3CB7C7B17181}" sibTransId="{41DEDD8E-C989-48ED-BB23-3176F9EADCA9}"/>
    <dgm:cxn modelId="{90F8684A-7FD7-4E95-A9DE-C2926B792168}" type="presOf" srcId="{FABD4DC9-BACD-440F-B422-A0409D03C7CC}" destId="{0D4004F6-E058-4DDF-A164-715DD482AC61}" srcOrd="0" destOrd="0" presId="urn:microsoft.com/office/officeart/2005/8/layout/list1"/>
    <dgm:cxn modelId="{D9D1FE4C-16EC-470F-A030-8BA0A74EB846}" type="presOf" srcId="{753DA1D6-DAD2-4852-8BB4-E5C598B44DBA}" destId="{82DCA116-E9A5-4F69-B66F-A0C849AC4D30}" srcOrd="0" destOrd="0" presId="urn:microsoft.com/office/officeart/2005/8/layout/list1"/>
    <dgm:cxn modelId="{E6C28E6D-81F5-4BA3-9F0C-4434482390AC}" type="presOf" srcId="{435E00B7-7A53-4C09-99C6-906B01DFA20C}" destId="{D5A4B806-BC74-4974-9E6C-1E11450EF472}" srcOrd="1" destOrd="0" presId="urn:microsoft.com/office/officeart/2005/8/layout/list1"/>
    <dgm:cxn modelId="{2D4D6871-436D-4AE5-8EEA-4A1C6AB851D8}" type="presOf" srcId="{FDCC3AF2-4921-468E-9379-971B610360E3}" destId="{81C34FC6-669F-4DA2-A38B-C2A42B765DE6}" srcOrd="1" destOrd="0" presId="urn:microsoft.com/office/officeart/2005/8/layout/list1"/>
    <dgm:cxn modelId="{E4E57871-0D5E-4043-BB3B-3F1826D575D3}" srcId="{0EA9049D-00B7-4678-BA9A-1F2F6E0AE135}" destId="{435E00B7-7A53-4C09-99C6-906B01DFA20C}" srcOrd="3" destOrd="0" parTransId="{0DBC718B-7049-49FA-AFC9-C6EF9E9F3C27}" sibTransId="{EF4EBF6B-2205-4C7C-9F4F-EB9A434B22F6}"/>
    <dgm:cxn modelId="{80225552-9AE9-4964-9BE7-BAA1D5911658}" srcId="{753DA1D6-DAD2-4852-8BB4-E5C598B44DBA}" destId="{28660098-959B-426C-969E-0727AD369027}" srcOrd="0" destOrd="0" parTransId="{B21D85E6-3A1C-4F82-9AB8-B7203BC0245A}" sibTransId="{42B59699-95E7-4E47-85C8-4FDE622C2148}"/>
    <dgm:cxn modelId="{86262257-198B-4FB2-BDEE-45D166FDF96E}" type="presOf" srcId="{52196BBC-FDDD-4561-8F43-79CD039561DC}" destId="{0D4004F6-E058-4DDF-A164-715DD482AC61}" srcOrd="0" destOrd="1" presId="urn:microsoft.com/office/officeart/2005/8/layout/list1"/>
    <dgm:cxn modelId="{84FB4577-303D-4A47-A6F2-83DAA5A41541}" type="presOf" srcId="{481DC3DE-C970-44D8-A2A1-FC1AEB75022F}" destId="{0C0FBAD5-8BAA-4473-BAD0-1AB146AECBA9}" srcOrd="1" destOrd="0" presId="urn:microsoft.com/office/officeart/2005/8/layout/list1"/>
    <dgm:cxn modelId="{2858058B-35B6-4E8B-B9C1-97773E534719}" srcId="{0EA9049D-00B7-4678-BA9A-1F2F6E0AE135}" destId="{FDCC3AF2-4921-468E-9379-971B610360E3}" srcOrd="2" destOrd="0" parTransId="{CCAC0627-C473-4179-9A07-747BC46F33A2}" sibTransId="{878BCF7A-4A74-4A3B-A9BD-50B3C3A3BDF8}"/>
    <dgm:cxn modelId="{0757E29A-16FF-4C7E-AFC5-9979F7B57438}" srcId="{FDCC3AF2-4921-468E-9379-971B610360E3}" destId="{602D02A1-38D9-430D-8FC4-E5976289C4C1}" srcOrd="0" destOrd="0" parTransId="{A87D04BD-E599-4382-BC34-72E9754F0B68}" sibTransId="{24354829-96DB-49DB-A8E7-433AF1F082C6}"/>
    <dgm:cxn modelId="{86AE8DA6-2739-4438-8065-0953A5C4089C}" srcId="{7FC4A5B5-D675-4BB8-9340-0B736CD832D4}" destId="{52196BBC-FDDD-4561-8F43-79CD039561DC}" srcOrd="1" destOrd="0" parTransId="{FE5FAEAD-44BD-4289-9400-661D6BCD8A30}" sibTransId="{245E8D63-09CF-485E-A0EA-EA55512F7E71}"/>
    <dgm:cxn modelId="{9BF1F4AE-54FD-4B21-92D6-C143EE5116F2}" type="presOf" srcId="{FDCC3AF2-4921-468E-9379-971B610360E3}" destId="{34B27596-145E-4545-88E0-B1A3E3BAE34D}" srcOrd="0" destOrd="0" presId="urn:microsoft.com/office/officeart/2005/8/layout/list1"/>
    <dgm:cxn modelId="{DD2778C7-24B3-4CA0-BDAE-2D33347A4BC6}" type="presOf" srcId="{2765273C-6A09-4379-923E-351C9E45FBA7}" destId="{6B70E453-89C3-4D20-A51E-4CE592ED9445}" srcOrd="0" destOrd="0" presId="urn:microsoft.com/office/officeart/2005/8/layout/list1"/>
    <dgm:cxn modelId="{BB5966CB-CABD-44E9-909B-37D5CD58279F}" type="presOf" srcId="{8CCAE849-B563-4CF5-9552-0DE4194A6DD0}" destId="{EBEB5CF6-08D1-40C3-89FA-785D064447F4}" srcOrd="0" destOrd="1" presId="urn:microsoft.com/office/officeart/2005/8/layout/list1"/>
    <dgm:cxn modelId="{3FCC3FE4-9653-45E6-9917-2583BCC22D72}" srcId="{0EA9049D-00B7-4678-BA9A-1F2F6E0AE135}" destId="{7FC4A5B5-D675-4BB8-9340-0B736CD832D4}" srcOrd="1" destOrd="0" parTransId="{3CAB0660-D2F2-476D-9628-208AB764501B}" sibTransId="{9E814351-8FFB-4F03-8460-E18C32DEBC0F}"/>
    <dgm:cxn modelId="{2442F2EE-D6A5-4FEF-8D3C-F620D06C9479}" type="presOf" srcId="{3DDAA059-28FF-4338-AD8B-04FDDD01A1EA}" destId="{749548C0-2AFC-49AE-B223-0CD94BEE2287}" srcOrd="0" destOrd="0" presId="urn:microsoft.com/office/officeart/2005/8/layout/list1"/>
    <dgm:cxn modelId="{072DBDF5-9608-4858-BB84-B2B88AD47D89}" srcId="{ECBFBC21-EADA-4235-8D6B-61D6E3267B06}" destId="{2765273C-6A09-4379-923E-351C9E45FBA7}" srcOrd="0" destOrd="0" parTransId="{EB8B7C1F-D83A-4587-813D-800AF1F50F20}" sibTransId="{D88A3120-91B4-4D33-BCB3-3A2DE34AF9CB}"/>
    <dgm:cxn modelId="{6F45A9F6-44EB-42CE-9AF0-291A15AE01BE}" type="presOf" srcId="{7FC4A5B5-D675-4BB8-9340-0B736CD832D4}" destId="{555A494F-3756-4BF2-B8E0-DEE9A791823E}" srcOrd="1" destOrd="0" presId="urn:microsoft.com/office/officeart/2005/8/layout/list1"/>
    <dgm:cxn modelId="{DF57E7F7-E5D5-4AEB-ABC3-F49A483E5932}" srcId="{0EA9049D-00B7-4678-BA9A-1F2F6E0AE135}" destId="{ECBFBC21-EADA-4235-8D6B-61D6E3267B06}" srcOrd="0" destOrd="0" parTransId="{8AF11963-63BD-4820-AD45-2761CD2206F4}" sibTransId="{E1F0AC06-9320-4764-9B30-5928B1E02F92}"/>
    <dgm:cxn modelId="{1699B784-333A-4E7B-AE96-A17CADC444FF}" type="presParOf" srcId="{4F4EEC9D-D219-4E01-88A7-FDBD429356F5}" destId="{094E79B6-A2E8-4C10-8112-0E21396C91C6}" srcOrd="0" destOrd="0" presId="urn:microsoft.com/office/officeart/2005/8/layout/list1"/>
    <dgm:cxn modelId="{6FB4580E-166B-4300-9FF0-B7EC7E65314D}" type="presParOf" srcId="{094E79B6-A2E8-4C10-8112-0E21396C91C6}" destId="{C396084D-AAE8-49CB-9ABC-E7BDEDED8F5C}" srcOrd="0" destOrd="0" presId="urn:microsoft.com/office/officeart/2005/8/layout/list1"/>
    <dgm:cxn modelId="{681AF5B2-A0F6-4BF1-B3DE-72819162F886}" type="presParOf" srcId="{094E79B6-A2E8-4C10-8112-0E21396C91C6}" destId="{D46F3702-9E58-4450-B1B6-265691D9028B}" srcOrd="1" destOrd="0" presId="urn:microsoft.com/office/officeart/2005/8/layout/list1"/>
    <dgm:cxn modelId="{F4066F5C-1527-4141-8531-7D98E0AEC17F}" type="presParOf" srcId="{4F4EEC9D-D219-4E01-88A7-FDBD429356F5}" destId="{B81C2B78-B757-4B8A-B8D6-6AF7FB0E1190}" srcOrd="1" destOrd="0" presId="urn:microsoft.com/office/officeart/2005/8/layout/list1"/>
    <dgm:cxn modelId="{94E9F482-C368-4703-AF18-5A2F6596AAA0}" type="presParOf" srcId="{4F4EEC9D-D219-4E01-88A7-FDBD429356F5}" destId="{6B70E453-89C3-4D20-A51E-4CE592ED9445}" srcOrd="2" destOrd="0" presId="urn:microsoft.com/office/officeart/2005/8/layout/list1"/>
    <dgm:cxn modelId="{F3691825-4E4E-40EF-9866-55937287CFBD}" type="presParOf" srcId="{4F4EEC9D-D219-4E01-88A7-FDBD429356F5}" destId="{CCD0120B-F850-44E7-B9E2-F1BAAA79DF02}" srcOrd="3" destOrd="0" presId="urn:microsoft.com/office/officeart/2005/8/layout/list1"/>
    <dgm:cxn modelId="{44199C99-F422-41B2-9030-815060B6D398}" type="presParOf" srcId="{4F4EEC9D-D219-4E01-88A7-FDBD429356F5}" destId="{9323C545-87D3-4ABC-818D-73ED67575B4C}" srcOrd="4" destOrd="0" presId="urn:microsoft.com/office/officeart/2005/8/layout/list1"/>
    <dgm:cxn modelId="{4415DA4E-28D0-41A2-9EF3-FCD58FA82A58}" type="presParOf" srcId="{9323C545-87D3-4ABC-818D-73ED67575B4C}" destId="{66A130A2-F2F1-44B8-93CF-24A1731A3672}" srcOrd="0" destOrd="0" presId="urn:microsoft.com/office/officeart/2005/8/layout/list1"/>
    <dgm:cxn modelId="{89FFF538-42FB-4131-9188-BE4B5867804B}" type="presParOf" srcId="{9323C545-87D3-4ABC-818D-73ED67575B4C}" destId="{555A494F-3756-4BF2-B8E0-DEE9A791823E}" srcOrd="1" destOrd="0" presId="urn:microsoft.com/office/officeart/2005/8/layout/list1"/>
    <dgm:cxn modelId="{2796BF22-9EB1-47F1-AFFB-A1EB09FE2B64}" type="presParOf" srcId="{4F4EEC9D-D219-4E01-88A7-FDBD429356F5}" destId="{3725C566-E5FB-42EF-A29A-5428BBF7B81F}" srcOrd="5" destOrd="0" presId="urn:microsoft.com/office/officeart/2005/8/layout/list1"/>
    <dgm:cxn modelId="{54D5BAFB-EF1F-4998-A4C8-60FB01FBF6A8}" type="presParOf" srcId="{4F4EEC9D-D219-4E01-88A7-FDBD429356F5}" destId="{0D4004F6-E058-4DDF-A164-715DD482AC61}" srcOrd="6" destOrd="0" presId="urn:microsoft.com/office/officeart/2005/8/layout/list1"/>
    <dgm:cxn modelId="{338566E9-EEA8-4E4F-BDBB-35A9696BE549}" type="presParOf" srcId="{4F4EEC9D-D219-4E01-88A7-FDBD429356F5}" destId="{03234BCA-A856-4749-A052-3B3EFE6832A1}" srcOrd="7" destOrd="0" presId="urn:microsoft.com/office/officeart/2005/8/layout/list1"/>
    <dgm:cxn modelId="{2AA040DA-9F08-490A-B444-961B097BC2BB}" type="presParOf" srcId="{4F4EEC9D-D219-4E01-88A7-FDBD429356F5}" destId="{8EEB654E-2483-451D-ACE8-FFA8C7019D5F}" srcOrd="8" destOrd="0" presId="urn:microsoft.com/office/officeart/2005/8/layout/list1"/>
    <dgm:cxn modelId="{1F9B1AB3-D717-4C94-8B69-E9817A60EB78}" type="presParOf" srcId="{8EEB654E-2483-451D-ACE8-FFA8C7019D5F}" destId="{34B27596-145E-4545-88E0-B1A3E3BAE34D}" srcOrd="0" destOrd="0" presId="urn:microsoft.com/office/officeart/2005/8/layout/list1"/>
    <dgm:cxn modelId="{7017FF47-D5AE-4719-9EB2-29C2C84C7A1D}" type="presParOf" srcId="{8EEB654E-2483-451D-ACE8-FFA8C7019D5F}" destId="{81C34FC6-669F-4DA2-A38B-C2A42B765DE6}" srcOrd="1" destOrd="0" presId="urn:microsoft.com/office/officeart/2005/8/layout/list1"/>
    <dgm:cxn modelId="{38A8992F-823E-480C-8B94-4EA15C605B80}" type="presParOf" srcId="{4F4EEC9D-D219-4E01-88A7-FDBD429356F5}" destId="{8296C269-B8E1-47C0-B4F5-FBF64CC81B58}" srcOrd="9" destOrd="0" presId="urn:microsoft.com/office/officeart/2005/8/layout/list1"/>
    <dgm:cxn modelId="{C2A9E356-3211-434F-925F-87FA83754F03}" type="presParOf" srcId="{4F4EEC9D-D219-4E01-88A7-FDBD429356F5}" destId="{EBEB5CF6-08D1-40C3-89FA-785D064447F4}" srcOrd="10" destOrd="0" presId="urn:microsoft.com/office/officeart/2005/8/layout/list1"/>
    <dgm:cxn modelId="{A07612AD-4514-4FBA-A6F6-28B212763BFA}" type="presParOf" srcId="{4F4EEC9D-D219-4E01-88A7-FDBD429356F5}" destId="{B1CA962F-5CA4-4D53-8A13-5427EEB098DD}" srcOrd="11" destOrd="0" presId="urn:microsoft.com/office/officeart/2005/8/layout/list1"/>
    <dgm:cxn modelId="{088C6274-F2B3-4A51-9D7A-B94A4659AD59}" type="presParOf" srcId="{4F4EEC9D-D219-4E01-88A7-FDBD429356F5}" destId="{48EB1191-7D90-4591-BDD7-E2FD7252077A}" srcOrd="12" destOrd="0" presId="urn:microsoft.com/office/officeart/2005/8/layout/list1"/>
    <dgm:cxn modelId="{281F711E-0B85-4B82-92E7-2DDBB90AE8FA}" type="presParOf" srcId="{48EB1191-7D90-4591-BDD7-E2FD7252077A}" destId="{E69AD585-919A-4DEE-84C8-88867F44A368}" srcOrd="0" destOrd="0" presId="urn:microsoft.com/office/officeart/2005/8/layout/list1"/>
    <dgm:cxn modelId="{FAE3BF4D-C3EC-4D8B-9DF1-1BFBF0951777}" type="presParOf" srcId="{48EB1191-7D90-4591-BDD7-E2FD7252077A}" destId="{D5A4B806-BC74-4974-9E6C-1E11450EF472}" srcOrd="1" destOrd="0" presId="urn:microsoft.com/office/officeart/2005/8/layout/list1"/>
    <dgm:cxn modelId="{054EC2DC-13A5-4AF5-A786-7220E479026E}" type="presParOf" srcId="{4F4EEC9D-D219-4E01-88A7-FDBD429356F5}" destId="{437F54A4-3482-4E83-91F9-AC47F1ECC1A0}" srcOrd="13" destOrd="0" presId="urn:microsoft.com/office/officeart/2005/8/layout/list1"/>
    <dgm:cxn modelId="{786BDC68-BDD0-483C-B44C-8C2E4738B76A}" type="presParOf" srcId="{4F4EEC9D-D219-4E01-88A7-FDBD429356F5}" destId="{63CA2E53-1DD5-4D17-85D3-664B08A08B54}" srcOrd="14" destOrd="0" presId="urn:microsoft.com/office/officeart/2005/8/layout/list1"/>
    <dgm:cxn modelId="{779A76A0-4432-4E33-BE42-4858315898C4}" type="presParOf" srcId="{4F4EEC9D-D219-4E01-88A7-FDBD429356F5}" destId="{6DF38EC1-7B98-4B9B-B333-F231FB243C1B}" srcOrd="15" destOrd="0" presId="urn:microsoft.com/office/officeart/2005/8/layout/list1"/>
    <dgm:cxn modelId="{822F6BFA-9FF0-4A46-B57A-D471D54E2B9D}" type="presParOf" srcId="{4F4EEC9D-D219-4E01-88A7-FDBD429356F5}" destId="{DF8D1A39-976C-4880-92B0-FE29887EDFF9}" srcOrd="16" destOrd="0" presId="urn:microsoft.com/office/officeart/2005/8/layout/list1"/>
    <dgm:cxn modelId="{3F92AE3C-37A8-49F8-A72B-AABE07CE5852}" type="presParOf" srcId="{DF8D1A39-976C-4880-92B0-FE29887EDFF9}" destId="{82DCA116-E9A5-4F69-B66F-A0C849AC4D30}" srcOrd="0" destOrd="0" presId="urn:microsoft.com/office/officeart/2005/8/layout/list1"/>
    <dgm:cxn modelId="{895E4EE5-AEAC-4E32-B45B-391D11B08C3E}" type="presParOf" srcId="{DF8D1A39-976C-4880-92B0-FE29887EDFF9}" destId="{B780E00C-3354-4926-8AA1-121CEC2EA9C6}" srcOrd="1" destOrd="0" presId="urn:microsoft.com/office/officeart/2005/8/layout/list1"/>
    <dgm:cxn modelId="{AE2C8A54-3CCE-4B28-B7C8-2B768223F997}" type="presParOf" srcId="{4F4EEC9D-D219-4E01-88A7-FDBD429356F5}" destId="{CAB8EF12-8FB8-4381-9527-BC455F683109}" srcOrd="17" destOrd="0" presId="urn:microsoft.com/office/officeart/2005/8/layout/list1"/>
    <dgm:cxn modelId="{22BDA8F7-F369-4E4B-8906-4E5C7BCC16E4}" type="presParOf" srcId="{4F4EEC9D-D219-4E01-88A7-FDBD429356F5}" destId="{CE931926-5625-46C9-9824-EBF928F503A8}" srcOrd="18" destOrd="0" presId="urn:microsoft.com/office/officeart/2005/8/layout/list1"/>
    <dgm:cxn modelId="{F91EC4EC-AD24-451B-9195-8BE082F13F2D}" type="presParOf" srcId="{4F4EEC9D-D219-4E01-88A7-FDBD429356F5}" destId="{6731F576-1CF5-4CDD-9A5B-D37B65E27258}" srcOrd="19" destOrd="0" presId="urn:microsoft.com/office/officeart/2005/8/layout/list1"/>
    <dgm:cxn modelId="{5EECDC8C-879C-474B-8E30-F3415616C7C7}" type="presParOf" srcId="{4F4EEC9D-D219-4E01-88A7-FDBD429356F5}" destId="{F157362E-2F32-4A80-A1FE-C0C61371AE60}" srcOrd="20" destOrd="0" presId="urn:microsoft.com/office/officeart/2005/8/layout/list1"/>
    <dgm:cxn modelId="{BCEF71D6-425D-4A05-B04C-5BA7E8320694}" type="presParOf" srcId="{F157362E-2F32-4A80-A1FE-C0C61371AE60}" destId="{EB9E37E6-7636-4086-84D3-2CE43B370536}" srcOrd="0" destOrd="0" presId="urn:microsoft.com/office/officeart/2005/8/layout/list1"/>
    <dgm:cxn modelId="{F3924AF5-595C-4637-8570-E1B48B1B235D}" type="presParOf" srcId="{F157362E-2F32-4A80-A1FE-C0C61371AE60}" destId="{0C0FBAD5-8BAA-4473-BAD0-1AB146AECBA9}" srcOrd="1" destOrd="0" presId="urn:microsoft.com/office/officeart/2005/8/layout/list1"/>
    <dgm:cxn modelId="{03D2523A-BBF8-49BE-8B8B-F3AB0B999BDF}" type="presParOf" srcId="{4F4EEC9D-D219-4E01-88A7-FDBD429356F5}" destId="{FDF10C5B-FC25-4D78-AE39-1C4E6F7A1D41}" srcOrd="21" destOrd="0" presId="urn:microsoft.com/office/officeart/2005/8/layout/list1"/>
    <dgm:cxn modelId="{66DC6BE1-2619-4A84-9FDD-3166A341210C}" type="presParOf" srcId="{4F4EEC9D-D219-4E01-88A7-FDBD429356F5}" destId="{749548C0-2AFC-49AE-B223-0CD94BEE228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8D23-3CF2-4C7F-A403-8964317574BD}">
      <dsp:nvSpPr>
        <dsp:cNvPr id="0" name=""/>
        <dsp:cNvSpPr/>
      </dsp:nvSpPr>
      <dsp:spPr>
        <a:xfrm>
          <a:off x="0" y="3027272"/>
          <a:ext cx="1551478" cy="19862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Challenge</a:t>
          </a:r>
        </a:p>
      </dsp:txBody>
      <dsp:txXfrm>
        <a:off x="0" y="3027272"/>
        <a:ext cx="1551478" cy="1986218"/>
      </dsp:txXfrm>
    </dsp:sp>
    <dsp:sp modelId="{2E2BB127-3644-48F9-B0F8-9EA970F636B6}">
      <dsp:nvSpPr>
        <dsp:cNvPr id="0" name=""/>
        <dsp:cNvSpPr/>
      </dsp:nvSpPr>
      <dsp:spPr>
        <a:xfrm>
          <a:off x="1551478" y="3027272"/>
          <a:ext cx="4654434" cy="19862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 exploratory data analysis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Sanitize data inputs, if needed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Attempt to build a linear regression model in KNIME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this model for reliability</a:t>
          </a:r>
        </a:p>
      </dsp:txBody>
      <dsp:txXfrm>
        <a:off x="1551478" y="3027272"/>
        <a:ext cx="4654434" cy="1986218"/>
      </dsp:txXfrm>
    </dsp:sp>
    <dsp:sp modelId="{88BEAC5E-899C-430C-AE1F-C21F97BB9D4D}">
      <dsp:nvSpPr>
        <dsp:cNvPr id="0" name=""/>
        <dsp:cNvSpPr/>
      </dsp:nvSpPr>
      <dsp:spPr>
        <a:xfrm rot="10800000">
          <a:off x="0" y="2261"/>
          <a:ext cx="1551478" cy="30548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Goal </a:t>
          </a:r>
        </a:p>
      </dsp:txBody>
      <dsp:txXfrm rot="-10800000">
        <a:off x="0" y="2261"/>
        <a:ext cx="1551478" cy="1985622"/>
      </dsp:txXfrm>
    </dsp:sp>
    <dsp:sp modelId="{CC492B09-C991-4DE1-B7CA-97BE96DD1749}">
      <dsp:nvSpPr>
        <dsp:cNvPr id="0" name=""/>
        <dsp:cNvSpPr/>
      </dsp:nvSpPr>
      <dsp:spPr>
        <a:xfrm>
          <a:off x="1551478" y="2261"/>
          <a:ext cx="4654434" cy="198562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we predict the outside temperature based on the frequency of cricket chirps?</a:t>
          </a:r>
        </a:p>
      </dsp:txBody>
      <dsp:txXfrm>
        <a:off x="1551478" y="2261"/>
        <a:ext cx="4654434" cy="1985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C41D-DBA9-4648-B20B-F2DF7A77E389}">
      <dsp:nvSpPr>
        <dsp:cNvPr id="0" name=""/>
        <dsp:cNvSpPr/>
      </dsp:nvSpPr>
      <dsp:spPr>
        <a:xfrm rot="5400000">
          <a:off x="-176552" y="177709"/>
          <a:ext cx="1177013" cy="82390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Recall</a:t>
          </a:r>
        </a:p>
      </dsp:txBody>
      <dsp:txXfrm rot="-5400000">
        <a:off x="1" y="413112"/>
        <a:ext cx="823909" cy="353104"/>
      </dsp:txXfrm>
    </dsp:sp>
    <dsp:sp modelId="{063230C4-D5BF-4F1D-AAE4-9707EF8C14B1}">
      <dsp:nvSpPr>
        <dsp:cNvPr id="0" name=""/>
        <dsp:cNvSpPr/>
      </dsp:nvSpPr>
      <dsp:spPr>
        <a:xfrm rot="5400000">
          <a:off x="5047512" y="-422244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Our goal was to see if there was a strong correlation between chirp frequency and temperature</a:t>
          </a:r>
        </a:p>
      </dsp:txBody>
      <dsp:txXfrm rot="-5400000">
        <a:off x="823909" y="38505"/>
        <a:ext cx="9174918" cy="690364"/>
      </dsp:txXfrm>
    </dsp:sp>
    <dsp:sp modelId="{AD3CCFA0-1133-425A-9743-25F1AA496C1B}">
      <dsp:nvSpPr>
        <dsp:cNvPr id="0" name=""/>
        <dsp:cNvSpPr/>
      </dsp:nvSpPr>
      <dsp:spPr>
        <a:xfrm rot="5400000">
          <a:off x="-176552" y="1153320"/>
          <a:ext cx="1177013" cy="823909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Visualize</a:t>
          </a:r>
        </a:p>
      </dsp:txBody>
      <dsp:txXfrm rot="-5400000">
        <a:off x="1" y="1388723"/>
        <a:ext cx="823909" cy="353104"/>
      </dsp:txXfrm>
    </dsp:sp>
    <dsp:sp modelId="{07BF7233-0466-46AB-85E5-6CFBE27B300A}">
      <dsp:nvSpPr>
        <dsp:cNvPr id="0" name=""/>
        <dsp:cNvSpPr/>
      </dsp:nvSpPr>
      <dsp:spPr>
        <a:xfrm rot="5400000">
          <a:off x="5047512" y="-324683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Visually, a strong linear trend can be seen between these two attributes</a:t>
          </a:r>
        </a:p>
      </dsp:txBody>
      <dsp:txXfrm rot="-5400000">
        <a:off x="823909" y="1014115"/>
        <a:ext cx="9174918" cy="690364"/>
      </dsp:txXfrm>
    </dsp:sp>
    <dsp:sp modelId="{C4528409-04C0-4DCD-BE82-BFE22ADACB4A}">
      <dsp:nvSpPr>
        <dsp:cNvPr id="0" name=""/>
        <dsp:cNvSpPr/>
      </dsp:nvSpPr>
      <dsp:spPr>
        <a:xfrm rot="5400000">
          <a:off x="-176552" y="2128930"/>
          <a:ext cx="1177013" cy="823909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</a:t>
          </a:r>
        </a:p>
      </dsp:txBody>
      <dsp:txXfrm rot="-5400000">
        <a:off x="1" y="2364333"/>
        <a:ext cx="823909" cy="353104"/>
      </dsp:txXfrm>
    </dsp:sp>
    <dsp:sp modelId="{8AED9F04-6C22-4828-9F63-C95D0C9A1895}">
      <dsp:nvSpPr>
        <dsp:cNvPr id="0" name=""/>
        <dsp:cNvSpPr/>
      </dsp:nvSpPr>
      <dsp:spPr>
        <a:xfrm rot="5400000">
          <a:off x="5047512" y="-2271224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Next step: Use KNIME to build a model</a:t>
          </a:r>
        </a:p>
      </dsp:txBody>
      <dsp:txXfrm rot="-5400000">
        <a:off x="823909" y="1989726"/>
        <a:ext cx="9174918" cy="690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12935-6067-449A-85F7-8ADD70537B38}">
      <dsp:nvSpPr>
        <dsp:cNvPr id="0" name=""/>
        <dsp:cNvSpPr/>
      </dsp:nvSpPr>
      <dsp:spPr>
        <a:xfrm>
          <a:off x="277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C004C-90F3-4129-8595-DAAE9F82C832}">
      <dsp:nvSpPr>
        <dsp:cNvPr id="0" name=""/>
        <dsp:cNvSpPr/>
      </dsp:nvSpPr>
      <dsp:spPr>
        <a:xfrm>
          <a:off x="277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Using the KNIME platform, we can build a linear regression model based on the data set.</a:t>
          </a:r>
        </a:p>
      </dsp:txBody>
      <dsp:txXfrm>
        <a:off x="277051" y="1873259"/>
        <a:ext cx="4320000" cy="648000"/>
      </dsp:txXfrm>
    </dsp:sp>
    <dsp:sp modelId="{6E7B891C-29A2-49F6-A44E-090D603EAB82}">
      <dsp:nvSpPr>
        <dsp:cNvPr id="0" name=""/>
        <dsp:cNvSpPr/>
      </dsp:nvSpPr>
      <dsp:spPr>
        <a:xfrm>
          <a:off x="277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EC3BD-E11F-4615-AB25-E89471502C55}">
      <dsp:nvSpPr>
        <dsp:cNvPr id="0" name=""/>
        <dsp:cNvSpPr/>
      </dsp:nvSpPr>
      <dsp:spPr>
        <a:xfrm>
          <a:off x="5353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345C-017E-4149-8E24-4879AA979726}">
      <dsp:nvSpPr>
        <dsp:cNvPr id="0" name=""/>
        <dsp:cNvSpPr/>
      </dsp:nvSpPr>
      <dsp:spPr>
        <a:xfrm>
          <a:off x="5353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Linear Regression is a </a:t>
          </a:r>
          <a:r>
            <a:rPr lang="en-US" sz="1600" u="sng" kern="1200" dirty="0"/>
            <a:t>supervised learning</a:t>
          </a:r>
          <a:r>
            <a:rPr lang="en-US" sz="1600" kern="1200" dirty="0"/>
            <a:t> method. </a:t>
          </a:r>
        </a:p>
      </dsp:txBody>
      <dsp:txXfrm>
        <a:off x="5353051" y="1873259"/>
        <a:ext cx="4320000" cy="648000"/>
      </dsp:txXfrm>
    </dsp:sp>
    <dsp:sp modelId="{8C04BBDD-C5E6-47AE-AA94-571F13960BD9}">
      <dsp:nvSpPr>
        <dsp:cNvPr id="0" name=""/>
        <dsp:cNvSpPr/>
      </dsp:nvSpPr>
      <dsp:spPr>
        <a:xfrm>
          <a:off x="5353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 provide the computer with a subset of known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Let the computer build a model off said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Verify the model  with another subset of known data</a:t>
          </a:r>
          <a:endParaRPr lang="en-US" sz="1200" kern="1200"/>
        </a:p>
      </dsp:txBody>
      <dsp:txXfrm>
        <a:off x="5353051" y="2582331"/>
        <a:ext cx="4320000" cy="70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6968D-2BBA-4FF2-BBB3-69E774437D08}">
      <dsp:nvSpPr>
        <dsp:cNvPr id="0" name=""/>
        <dsp:cNvSpPr/>
      </dsp:nvSpPr>
      <dsp:spPr>
        <a:xfrm>
          <a:off x="0" y="3775622"/>
          <a:ext cx="1551478" cy="1239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Explore</a:t>
          </a:r>
        </a:p>
      </dsp:txBody>
      <dsp:txXfrm>
        <a:off x="0" y="3775622"/>
        <a:ext cx="1551478" cy="1239243"/>
      </dsp:txXfrm>
    </dsp:sp>
    <dsp:sp modelId="{BB913F09-85DA-480D-B854-107948EA39B9}">
      <dsp:nvSpPr>
        <dsp:cNvPr id="0" name=""/>
        <dsp:cNvSpPr/>
      </dsp:nvSpPr>
      <dsp:spPr>
        <a:xfrm>
          <a:off x="1551478" y="3775622"/>
          <a:ext cx="4654434" cy="12392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Explore business test cases</a:t>
          </a:r>
        </a:p>
      </dsp:txBody>
      <dsp:txXfrm>
        <a:off x="1551478" y="3775622"/>
        <a:ext cx="4654434" cy="1239243"/>
      </dsp:txXfrm>
    </dsp:sp>
    <dsp:sp modelId="{88735567-1975-4F2C-898F-A4E9D62A69FC}">
      <dsp:nvSpPr>
        <dsp:cNvPr id="0" name=""/>
        <dsp:cNvSpPr/>
      </dsp:nvSpPr>
      <dsp:spPr>
        <a:xfrm rot="10800000">
          <a:off x="0" y="1888254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Check</a:t>
          </a:r>
        </a:p>
      </dsp:txBody>
      <dsp:txXfrm rot="-10800000">
        <a:off x="0" y="1888254"/>
        <a:ext cx="1551478" cy="1238871"/>
      </dsp:txXfrm>
    </dsp:sp>
    <dsp:sp modelId="{89659804-1854-4F9C-A3ED-53C127087D15}">
      <dsp:nvSpPr>
        <dsp:cNvPr id="0" name=""/>
        <dsp:cNvSpPr/>
      </dsp:nvSpPr>
      <dsp:spPr>
        <a:xfrm>
          <a:off x="1551478" y="1888254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 for confounding factors: humidity, time of day, time of year</a:t>
          </a:r>
        </a:p>
      </dsp:txBody>
      <dsp:txXfrm>
        <a:off x="1551478" y="1888254"/>
        <a:ext cx="4654434" cy="1238871"/>
      </dsp:txXfrm>
    </dsp:sp>
    <dsp:sp modelId="{6B84F7FF-55D6-46FD-937A-6D6B0AFA0430}">
      <dsp:nvSpPr>
        <dsp:cNvPr id="0" name=""/>
        <dsp:cNvSpPr/>
      </dsp:nvSpPr>
      <dsp:spPr>
        <a:xfrm rot="10800000">
          <a:off x="0" y="886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Gather</a:t>
          </a:r>
        </a:p>
      </dsp:txBody>
      <dsp:txXfrm rot="-10800000">
        <a:off x="0" y="886"/>
        <a:ext cx="1551478" cy="1238871"/>
      </dsp:txXfrm>
    </dsp:sp>
    <dsp:sp modelId="{3681B838-7EB7-4E12-9097-C7F89099260B}">
      <dsp:nvSpPr>
        <dsp:cNvPr id="0" name=""/>
        <dsp:cNvSpPr/>
      </dsp:nvSpPr>
      <dsp:spPr>
        <a:xfrm>
          <a:off x="1551478" y="886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Gather more data and test the model further</a:t>
          </a:r>
        </a:p>
      </dsp:txBody>
      <dsp:txXfrm>
        <a:off x="1551478" y="886"/>
        <a:ext cx="4654434" cy="12388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E453-89C3-4D20-A51E-4CE592ED9445}">
      <dsp:nvSpPr>
        <dsp:cNvPr id="0" name=""/>
        <dsp:cNvSpPr/>
      </dsp:nvSpPr>
      <dsp:spPr>
        <a:xfrm>
          <a:off x="0" y="816862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Can we estimate outside temperature based on chirp frequency</a:t>
          </a:r>
        </a:p>
      </dsp:txBody>
      <dsp:txXfrm>
        <a:off x="0" y="816862"/>
        <a:ext cx="7730835" cy="552825"/>
      </dsp:txXfrm>
    </dsp:sp>
    <dsp:sp modelId="{D46F3702-9E58-4450-B1B6-265691D9028B}">
      <dsp:nvSpPr>
        <dsp:cNvPr id="0" name=""/>
        <dsp:cNvSpPr/>
      </dsp:nvSpPr>
      <dsp:spPr>
        <a:xfrm>
          <a:off x="386541" y="62498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formed our initial question</a:t>
          </a:r>
        </a:p>
      </dsp:txBody>
      <dsp:txXfrm>
        <a:off x="405275" y="643716"/>
        <a:ext cx="5374116" cy="346292"/>
      </dsp:txXfrm>
    </dsp:sp>
    <dsp:sp modelId="{0D4004F6-E058-4DDF-A164-715DD482AC61}">
      <dsp:nvSpPr>
        <dsp:cNvPr id="0" name=""/>
        <dsp:cNvSpPr/>
      </dsp:nvSpPr>
      <dsp:spPr>
        <a:xfrm>
          <a:off x="0" y="1631767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outliers present</a:t>
          </a:r>
        </a:p>
      </dsp:txBody>
      <dsp:txXfrm>
        <a:off x="0" y="1631767"/>
        <a:ext cx="7730835" cy="757575"/>
      </dsp:txXfrm>
    </dsp:sp>
    <dsp:sp modelId="{555A494F-3756-4BF2-B8E0-DEE9A791823E}">
      <dsp:nvSpPr>
        <dsp:cNvPr id="0" name=""/>
        <dsp:cNvSpPr/>
      </dsp:nvSpPr>
      <dsp:spPr>
        <a:xfrm>
          <a:off x="386541" y="143988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Explored our data set</a:t>
          </a:r>
        </a:p>
      </dsp:txBody>
      <dsp:txXfrm>
        <a:off x="405275" y="1458621"/>
        <a:ext cx="5374116" cy="346292"/>
      </dsp:txXfrm>
    </dsp:sp>
    <dsp:sp modelId="{EBEB5CF6-08D1-40C3-89FA-785D064447F4}">
      <dsp:nvSpPr>
        <dsp:cNvPr id="0" name=""/>
        <dsp:cNvSpPr/>
      </dsp:nvSpPr>
      <dsp:spPr>
        <a:xfrm>
          <a:off x="0" y="2651422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Removed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Discarded outliers</a:t>
          </a:r>
        </a:p>
      </dsp:txBody>
      <dsp:txXfrm>
        <a:off x="0" y="2651422"/>
        <a:ext cx="7730835" cy="757575"/>
      </dsp:txXfrm>
    </dsp:sp>
    <dsp:sp modelId="{81C34FC6-669F-4DA2-A38B-C2A42B765DE6}">
      <dsp:nvSpPr>
        <dsp:cNvPr id="0" name=""/>
        <dsp:cNvSpPr/>
      </dsp:nvSpPr>
      <dsp:spPr>
        <a:xfrm>
          <a:off x="386541" y="245954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Scrubbed our product for processed</a:t>
          </a:r>
        </a:p>
      </dsp:txBody>
      <dsp:txXfrm>
        <a:off x="405275" y="2478276"/>
        <a:ext cx="5374116" cy="346292"/>
      </dsp:txXfrm>
    </dsp:sp>
    <dsp:sp modelId="{63CA2E53-1DD5-4D17-85D3-664B08A08B54}">
      <dsp:nvSpPr>
        <dsp:cNvPr id="0" name=""/>
        <dsp:cNvSpPr/>
      </dsp:nvSpPr>
      <dsp:spPr>
        <a:xfrm>
          <a:off x="0" y="3671077"/>
          <a:ext cx="7730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4B806-BC74-4974-9E6C-1E11450EF472}">
      <dsp:nvSpPr>
        <dsp:cNvPr id="0" name=""/>
        <dsp:cNvSpPr/>
      </dsp:nvSpPr>
      <dsp:spPr>
        <a:xfrm>
          <a:off x="386541" y="347919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Fed our model the data set in KNIME</a:t>
          </a:r>
        </a:p>
      </dsp:txBody>
      <dsp:txXfrm>
        <a:off x="405275" y="3497931"/>
        <a:ext cx="5374116" cy="346292"/>
      </dsp:txXfrm>
    </dsp:sp>
    <dsp:sp modelId="{CE931926-5625-46C9-9824-EBF928F503A8}">
      <dsp:nvSpPr>
        <dsp:cNvPr id="0" name=""/>
        <dsp:cNvSpPr/>
      </dsp:nvSpPr>
      <dsp:spPr>
        <a:xfrm>
          <a:off x="0" y="4260757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the regression formula generated by the model</a:t>
          </a:r>
        </a:p>
      </dsp:txBody>
      <dsp:txXfrm>
        <a:off x="0" y="4260757"/>
        <a:ext cx="7730835" cy="552825"/>
      </dsp:txXfrm>
    </dsp:sp>
    <dsp:sp modelId="{B780E00C-3354-4926-8AA1-121CEC2EA9C6}">
      <dsp:nvSpPr>
        <dsp:cNvPr id="0" name=""/>
        <dsp:cNvSpPr/>
      </dsp:nvSpPr>
      <dsp:spPr>
        <a:xfrm>
          <a:off x="386541" y="406887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Validated our data set</a:t>
          </a:r>
        </a:p>
      </dsp:txBody>
      <dsp:txXfrm>
        <a:off x="405275" y="4087611"/>
        <a:ext cx="5374116" cy="346292"/>
      </dsp:txXfrm>
    </dsp:sp>
    <dsp:sp modelId="{749548C0-2AFC-49AE-B223-0CD94BEE2287}">
      <dsp:nvSpPr>
        <dsp:cNvPr id="0" name=""/>
        <dsp:cNvSpPr/>
      </dsp:nvSpPr>
      <dsp:spPr>
        <a:xfrm>
          <a:off x="0" y="5075662"/>
          <a:ext cx="773083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Based off these data, ambient temperature CAN be estimated based off chirp frequency</a:t>
          </a:r>
        </a:p>
      </dsp:txBody>
      <dsp:txXfrm>
        <a:off x="0" y="5075662"/>
        <a:ext cx="7730835" cy="737100"/>
      </dsp:txXfrm>
    </dsp:sp>
    <dsp:sp modelId="{0C0FBAD5-8BAA-4473-BAD0-1AB146AECBA9}">
      <dsp:nvSpPr>
        <dsp:cNvPr id="0" name=""/>
        <dsp:cNvSpPr/>
      </dsp:nvSpPr>
      <dsp:spPr>
        <a:xfrm>
          <a:off x="386541" y="488378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Interpreted and came to a conclusion based off the model results</a:t>
          </a:r>
        </a:p>
      </dsp:txBody>
      <dsp:txXfrm>
        <a:off x="405275" y="4902516"/>
        <a:ext cx="537411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56EE7-B12D-98C5-E6F9-88BBD67EE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/>
              <a:t>DS 210 : Intro to Data Science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6CC9-8678-2F3F-0D1B-D6BD39C1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en-US" sz="1600" dirty="0"/>
              <a:t>Robert Daniels, Spring 2022</a:t>
            </a:r>
          </a:p>
        </p:txBody>
      </p:sp>
      <p:pic>
        <p:nvPicPr>
          <p:cNvPr id="16" name="Picture 3" descr="Diagram&#10;&#10;Description automatically generated">
            <a:extLst>
              <a:ext uri="{FF2B5EF4-FFF2-40B4-BE49-F238E27FC236}">
                <a16:creationId xmlns:a16="http://schemas.microsoft.com/office/drawing/2014/main" id="{D76392A2-1DE0-CF3D-684C-9A4FCAAF6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99" b="5820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87FBE-6257-A2C2-2117-E2F8600C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/>
              <a:t>Refining the question: Any reason to change our goal?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EB73A6B-5D70-838E-8A5D-EBD696DAF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9254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48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59E4-2236-87F4-8F7C-2348BCF6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 KNIME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FF953-C3AA-1B03-E093-69CCFCB33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589059"/>
              </p:ext>
            </p:extLst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76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130AC-1FF4-9383-45D1-F7C69DA2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dirty="0"/>
              <a:t>KNIME: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E4B7-465B-7DF3-5391-56E77E3B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D10A5-6F50-1E52-722B-A3F865B3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sz="3000"/>
              <a:t>KNIME: Correlation coefficient and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44EA-561A-BB21-8E2A-BC96AF4D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59FF87AF-0476-8AC4-C504-9F5A50749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1" r="25817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9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B74-B891-C858-82DD-5EA41747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KNIME: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AFBF-8558-4756-5598-1042BA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= mx + b</a:t>
            </a:r>
          </a:p>
          <a:p>
            <a:r>
              <a:rPr lang="en-US" dirty="0"/>
              <a:t>X (slope)</a:t>
            </a:r>
          </a:p>
          <a:p>
            <a:r>
              <a:rPr lang="en-US" dirty="0"/>
              <a:t>b(y intercept)</a:t>
            </a:r>
          </a:p>
        </p:txBody>
      </p:sp>
    </p:spTree>
    <p:extLst>
      <p:ext uri="{BB962C8B-B14F-4D97-AF65-F5344CB8AC3E}">
        <p14:creationId xmlns:p14="http://schemas.microsoft.com/office/powerpoint/2010/main" val="167316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6B58E-A06A-A60D-BB56-402FEB65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5266080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KNIME: Prediction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F057-4630-1171-6ECA-BF989810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728" y="4902489"/>
            <a:ext cx="5266080" cy="985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40 chirps 15 seconds, use equation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2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72FC-BFA4-2DC7-10A2-A8D3732C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Interpretation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41AA-6017-9340-F4DD-503B9C37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F66B70F-8996-EEAB-B2D9-BED1F3AE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82" r="1" b="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563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4C15-74EC-0A7B-817A-7C4EC464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Next Steps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D1265-4461-4582-2544-195C4A48A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66119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76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7EAE9-44A4-0BD9-FF1B-D39EE71A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Recap: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413C9-12DE-1F76-36D0-2DFF0A6C7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596289"/>
              </p:ext>
            </p:extLst>
          </p:nvPr>
        </p:nvGraphicFramePr>
        <p:xfrm>
          <a:off x="4461164" y="0"/>
          <a:ext cx="7730835" cy="643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29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0B3C-695F-4FBC-02A1-839844B2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 b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Introduction and Stating the Question</a:t>
            </a:r>
            <a:endParaRPr lang="en-US" sz="24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BE2F7-4F30-3A39-8CB0-C8D4D3D7B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0533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9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1108A-E908-0CD9-8335-B6EAE390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28" y="4111201"/>
            <a:ext cx="8654267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Data Set</a:t>
            </a:r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C9E6680-3E5E-DB7F-9779-E443C315B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43" r="1" b="11508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26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AF48340E-3650-4CE9-9DA2-E147D013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09E4A-4B23-E33F-2ABD-04C2FD71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54103" cy="1507375"/>
          </a:xfrm>
        </p:spPr>
        <p:txBody>
          <a:bodyPr>
            <a:normAutofit/>
          </a:bodyPr>
          <a:lstStyle/>
          <a:p>
            <a:r>
              <a:rPr lang="en-US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0D1-B3EC-C099-7E42-C1B3B352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154103" cy="3505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raw .csv file contains 58 records of type float, with a shape of (59,2) including the attribute labels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Chirps: cricket chirp frequency (per 15 seconds)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Temperature: Fahrenheit</a:t>
            </a:r>
          </a:p>
          <a:p>
            <a:pPr>
              <a:lnSpc>
                <a:spcPct val="110000"/>
              </a:lnSpc>
            </a:pPr>
            <a:r>
              <a:rPr lang="en-US" dirty="0"/>
              <a:t>Each attribute contains 1 record with a null value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2984BA83-9A14-4E3A-BC37-A6748621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7" y="810"/>
            <a:ext cx="6969872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DD39353C-6594-4916-9E2F-1FF254939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253712" y="-31589"/>
            <a:ext cx="3425117" cy="3488283"/>
          </a:xfrm>
          <a:custGeom>
            <a:avLst/>
            <a:gdLst>
              <a:gd name="connsiteX0" fmla="*/ 3425117 w 3425117"/>
              <a:gd name="connsiteY0" fmla="*/ 3488283 h 3488283"/>
              <a:gd name="connsiteX1" fmla="*/ 3425117 w 3425117"/>
              <a:gd name="connsiteY1" fmla="*/ 192871 h 3488283"/>
              <a:gd name="connsiteX2" fmla="*/ 3412874 w 3425117"/>
              <a:gd name="connsiteY2" fmla="*/ 356656 h 3488283"/>
              <a:gd name="connsiteX3" fmla="*/ 1579 w 3425117"/>
              <a:gd name="connsiteY3" fmla="*/ 3488282 h 3488283"/>
              <a:gd name="connsiteX4" fmla="*/ 1578 w 3425117"/>
              <a:gd name="connsiteY4" fmla="*/ 0 h 3488283"/>
              <a:gd name="connsiteX5" fmla="*/ 0 w 3425117"/>
              <a:gd name="connsiteY5" fmla="*/ 0 h 3488283"/>
              <a:gd name="connsiteX6" fmla="*/ 1 w 3425117"/>
              <a:gd name="connsiteY6" fmla="*/ 3488283 h 3488283"/>
              <a:gd name="connsiteX7" fmla="*/ 3425117 w 3425117"/>
              <a:gd name="connsiteY7" fmla="*/ 3488283 h 34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5117" h="3488283">
                <a:moveTo>
                  <a:pt x="3425117" y="3488283"/>
                </a:moveTo>
                <a:lnTo>
                  <a:pt x="3425117" y="192871"/>
                </a:lnTo>
                <a:lnTo>
                  <a:pt x="3412874" y="356656"/>
                </a:lnTo>
                <a:cubicBezTo>
                  <a:pt x="3237275" y="2115643"/>
                  <a:pt x="1777000" y="3488282"/>
                  <a:pt x="1579" y="3488282"/>
                </a:cubicBezTo>
                <a:lnTo>
                  <a:pt x="1578" y="0"/>
                </a:lnTo>
                <a:lnTo>
                  <a:pt x="0" y="0"/>
                </a:lnTo>
                <a:lnTo>
                  <a:pt x="1" y="3488283"/>
                </a:lnTo>
                <a:lnTo>
                  <a:pt x="3425117" y="3488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39960-BEF9-DBE0-4C5F-5B2D71F7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71" y="775664"/>
            <a:ext cx="3152922" cy="1936005"/>
          </a:xfrm>
          <a:prstGeom prst="rect">
            <a:avLst/>
          </a:prstGeom>
        </p:spPr>
      </p:pic>
      <p:sp>
        <p:nvSpPr>
          <p:cNvPr id="48" name="Rectangle 39">
            <a:extLst>
              <a:ext uri="{FF2B5EF4-FFF2-40B4-BE49-F238E27FC236}">
                <a16:creationId xmlns:a16="http://schemas.microsoft.com/office/drawing/2014/main" id="{169DCF9F-0385-4342-BDDD-BE68AE18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8" y="3429318"/>
            <a:ext cx="3488283" cy="3428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03BF11-0D82-4A63-AE63-477F498DA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607" y="3648555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70E2070-C729-3B3F-8014-CFF777A8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90" y="4376913"/>
            <a:ext cx="1980558" cy="162828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315512-59EF-409B-A4A8-45298B59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2" y="3429018"/>
            <a:ext cx="3481587" cy="342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517F0845-FE68-43BB-8D63-2F30D17B2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2909" y="3406822"/>
            <a:ext cx="3428681" cy="347367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B1897B-3F14-4996-810D-54D93A629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95FC2-8321-7C5C-29AA-B99C0882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8" y="5457603"/>
            <a:ext cx="9335728" cy="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2570-282A-3399-BAB1-08B8E114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6117453"/>
            <a:ext cx="7359445" cy="440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Outliers are visually evident in the data set. That won’t do!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2A49-4C4A-AD2D-5CD1-C5A95282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7" r="-2" b="-2"/>
          <a:stretch/>
        </p:blipFill>
        <p:spPr>
          <a:xfrm>
            <a:off x="-14045" y="-2641"/>
            <a:ext cx="6971606" cy="51492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897094-E24A-4AF2-A248-62AA3C42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7569" y="0"/>
            <a:ext cx="5234431" cy="5146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C9544-A457-2B1A-E9A2-7AEDED5F4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7" r="-2" b="3572"/>
          <a:stretch/>
        </p:blipFill>
        <p:spPr>
          <a:xfrm>
            <a:off x="7190524" y="230286"/>
            <a:ext cx="4768527" cy="4686047"/>
          </a:xfrm>
          <a:custGeom>
            <a:avLst/>
            <a:gdLst/>
            <a:ahLst/>
            <a:cxnLst/>
            <a:rect l="l" t="t" r="r" b="b"/>
            <a:pathLst>
              <a:path w="4845018" h="4845018">
                <a:moveTo>
                  <a:pt x="2422509" y="0"/>
                </a:moveTo>
                <a:cubicBezTo>
                  <a:pt x="3760424" y="0"/>
                  <a:pt x="4845018" y="1084594"/>
                  <a:pt x="4845018" y="2422509"/>
                </a:cubicBezTo>
                <a:cubicBezTo>
                  <a:pt x="4845018" y="3760424"/>
                  <a:pt x="3760424" y="4845018"/>
                  <a:pt x="2422509" y="4845018"/>
                </a:cubicBezTo>
                <a:cubicBezTo>
                  <a:pt x="1084594" y="4845018"/>
                  <a:pt x="0" y="3760424"/>
                  <a:pt x="0" y="2422509"/>
                </a:cubicBezTo>
                <a:cubicBezTo>
                  <a:pt x="0" y="1084594"/>
                  <a:pt x="1084594" y="0"/>
                  <a:pt x="242250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90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4527D-D0E9-D3EA-8FF4-78978C4A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The messy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53B7-EA68-07ED-5760-F406A5BB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In this case, the null values represent a small portion of the data set. </a:t>
            </a:r>
          </a:p>
          <a:p>
            <a:r>
              <a:rPr lang="en-US" dirty="0"/>
              <a:t>Thus, we can safely remove the 2 records in question.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DC589-4C44-BA99-C538-71A27EA3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1275"/>
            <a:ext cx="4532121" cy="4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A78BB-85DE-1D16-A9DC-723C82FD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2EA-41B0-B3A4-996E-75164E47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Outliers are clearly skewing the data set</a:t>
            </a:r>
          </a:p>
          <a:p>
            <a:r>
              <a:rPr lang="en-US" dirty="0"/>
              <a:t>Solution: apply statistical reasoning to find the outliers in question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6D10-3292-1671-C49C-254BC65C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51"/>
          <a:stretch/>
        </p:blipFill>
        <p:spPr>
          <a:xfrm>
            <a:off x="5340433" y="212486"/>
            <a:ext cx="4478686" cy="64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52C25-4464-4613-94DA-7412FF756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750FB-499F-5306-39B3-EC2AA6ED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88161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07F7-F1BF-6083-0A84-568DC5CA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288161" cy="3505855"/>
          </a:xfrm>
        </p:spPr>
        <p:txBody>
          <a:bodyPr>
            <a:normAutofit/>
          </a:bodyPr>
          <a:lstStyle/>
          <a:p>
            <a:r>
              <a:rPr lang="en-US" dirty="0"/>
              <a:t>Mask out the outliers from the data set</a:t>
            </a:r>
          </a:p>
          <a:p>
            <a:r>
              <a:rPr lang="en-US" dirty="0"/>
              <a:t>Much better!</a:t>
            </a:r>
          </a:p>
          <a:p>
            <a:r>
              <a:rPr lang="en-US" dirty="0"/>
              <a:t>A linear relationship emerges from the data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227C0-1C28-4574-96C0-36D90661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1785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7B2CA80B-A8CD-4C81-90DC-D43EFD3B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-1081"/>
            <a:ext cx="3484819" cy="3441610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70C1E-70A9-4389-843B-5784E2A9E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3441793"/>
            <a:ext cx="348387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4B72EE-05D8-415A-BBB0-B6781D86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077" y="3440529"/>
            <a:ext cx="3482163" cy="3430264"/>
          </a:xfrm>
          <a:custGeom>
            <a:avLst/>
            <a:gdLst>
              <a:gd name="connsiteX0" fmla="*/ 3481704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30219 h 3430264"/>
              <a:gd name="connsiteX5" fmla="*/ 344173 w 3482163"/>
              <a:gd name="connsiteY5" fmla="*/ 3413599 h 3430264"/>
              <a:gd name="connsiteX6" fmla="*/ 3477365 w 3482163"/>
              <a:gd name="connsiteY6" fmla="*/ 169358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81704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30219"/>
                </a:lnTo>
                <a:lnTo>
                  <a:pt x="344173" y="3413599"/>
                </a:lnTo>
                <a:cubicBezTo>
                  <a:pt x="2047087" y="3248253"/>
                  <a:pt x="3389914" y="1872269"/>
                  <a:pt x="3477365" y="1693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94F73-6C3F-19D3-3D69-C8E65A6B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5" b="2"/>
          <a:stretch/>
        </p:blipFill>
        <p:spPr>
          <a:xfrm>
            <a:off x="8709077" y="-1081"/>
            <a:ext cx="3483870" cy="6871874"/>
          </a:xfrm>
          <a:custGeom>
            <a:avLst/>
            <a:gdLst/>
            <a:ahLst/>
            <a:cxnLst/>
            <a:rect l="l" t="t" r="r" b="b"/>
            <a:pathLst>
              <a:path w="3483870" h="6861752">
                <a:moveTo>
                  <a:pt x="0" y="0"/>
                </a:moveTo>
                <a:lnTo>
                  <a:pt x="3483870" y="0"/>
                </a:lnTo>
                <a:lnTo>
                  <a:pt x="3483870" y="3429000"/>
                </a:lnTo>
                <a:lnTo>
                  <a:pt x="3482844" y="3429000"/>
                </a:lnTo>
                <a:lnTo>
                  <a:pt x="3478312" y="3605649"/>
                </a:lnTo>
                <a:cubicBezTo>
                  <a:pt x="3385031" y="5419411"/>
                  <a:pt x="1863411" y="6861752"/>
                  <a:pt x="1" y="6861752"/>
                </a:cubicBezTo>
                <a:lnTo>
                  <a:pt x="1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042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19F3E-8F81-CAE5-333D-D885F191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Analysis: General Statistics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D4898-7BFC-59F6-B9AA-DE01E660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428" y="1066800"/>
            <a:ext cx="5224426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22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472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 Next LT Pro Light</vt:lpstr>
      <vt:lpstr>Helvetica</vt:lpstr>
      <vt:lpstr>BlocksVTI</vt:lpstr>
      <vt:lpstr>DS 210 : Intro to Data Science Final Project</vt:lpstr>
      <vt:lpstr>Introduction and Stating the Question</vt:lpstr>
      <vt:lpstr>The Data Set</vt:lpstr>
      <vt:lpstr>Initial Findings</vt:lpstr>
      <vt:lpstr>Data Analysis: Outliers</vt:lpstr>
      <vt:lpstr>Data Analysis : The messy null</vt:lpstr>
      <vt:lpstr>Data Analysis : Outliers</vt:lpstr>
      <vt:lpstr>Data Analysis: Outliers</vt:lpstr>
      <vt:lpstr>Data Analysis: General Statistics</vt:lpstr>
      <vt:lpstr>Refining the question: Any reason to change our goal?</vt:lpstr>
      <vt:lpstr>Model Building: KNIME</vt:lpstr>
      <vt:lpstr>KNIME: Workflow</vt:lpstr>
      <vt:lpstr>KNIME: Correlation coefficient and Statistics </vt:lpstr>
      <vt:lpstr>KNIME: Regression Line</vt:lpstr>
      <vt:lpstr>KNIME: Prediction </vt:lpstr>
      <vt:lpstr>Interpretation / Summary</vt:lpstr>
      <vt:lpstr>Next Steps</vt:lpstr>
      <vt:lpstr>Recap: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210 : Intro to Data Science Final Project</dc:title>
  <dc:creator>Robert Daniels</dc:creator>
  <cp:lastModifiedBy>Robert Daniels</cp:lastModifiedBy>
  <cp:revision>5</cp:revision>
  <dcterms:created xsi:type="dcterms:W3CDTF">2022-05-09T19:31:37Z</dcterms:created>
  <dcterms:modified xsi:type="dcterms:W3CDTF">2022-05-09T20:25:05Z</dcterms:modified>
</cp:coreProperties>
</file>