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67" r:id="rId6"/>
    <p:sldMasterId id="2147483679" r:id="rId7"/>
  </p:sldMasterIdLst>
  <p:notesMasterIdLst>
    <p:notesMasterId r:id="rId13"/>
  </p:notesMasterIdLst>
  <p:sldIdLst>
    <p:sldId id="256" r:id="rId8"/>
    <p:sldId id="257" r:id="rId9"/>
    <p:sldId id="258" r:id="rId10"/>
    <p:sldId id="25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12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700AB-75D4-4E95-85AA-A1B1D28E0049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01D8-94C1-41B4-8624-234BD0141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56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SOS_logo_0810_WHITE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79842" y="2433624"/>
            <a:ext cx="2184316" cy="8081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17032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15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2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17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1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4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92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89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678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1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4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688-4D54-49E8-BAC7-5A3D85716A37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1EF2-180B-4B96-BB82-8F0114D855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794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78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084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18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431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691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345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94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1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688-4D54-49E8-BAC7-5A3D85716A37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500" y="6446000"/>
            <a:ext cx="2133600" cy="365125"/>
          </a:xfrm>
        </p:spPr>
        <p:txBody>
          <a:bodyPr/>
          <a:lstStyle/>
          <a:p>
            <a:fld id="{BD131EF2-180B-4B96-BB82-8F0114D855A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688-4D54-49E8-BAC7-5A3D85716A37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1EF2-180B-4B96-BB82-8F0114D855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688-4D54-49E8-BAC7-5A3D85716A37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1EF2-180B-4B96-BB82-8F0114D855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A66688-4D54-49E8-BAC7-5A3D85716A37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131EF2-180B-4B96-BB82-8F0114D85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1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0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01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107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66688-4D54-49E8-BAC7-5A3D85716A37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3535" y="64639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1EF2-180B-4B96-BB82-8F0114D855A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21638" y="686054"/>
            <a:ext cx="8494539" cy="15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1638" y="5920993"/>
            <a:ext cx="8494539" cy="15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Picture 8" descr="ASOS_logo_0810.pd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54242" y="6050468"/>
            <a:ext cx="1142467" cy="5023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1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0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– “Web API In Memory Spec Testing”</a:t>
            </a:r>
          </a:p>
        </p:txBody>
      </p:sp>
    </p:spTree>
    <p:extLst>
      <p:ext uri="{BB962C8B-B14F-4D97-AF65-F5344CB8AC3E}">
        <p14:creationId xmlns:p14="http://schemas.microsoft.com/office/powerpoint/2010/main" val="141101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 agnostic</a:t>
            </a:r>
          </a:p>
          <a:p>
            <a:r>
              <a:rPr lang="en-GB" dirty="0"/>
              <a:t>As fast as unit tests (almost)</a:t>
            </a:r>
          </a:p>
          <a:p>
            <a:r>
              <a:rPr lang="en-GB" dirty="0"/>
              <a:t>Exercise the whole Web API pipeline</a:t>
            </a:r>
          </a:p>
          <a:p>
            <a:r>
              <a:rPr lang="en-GB" dirty="0"/>
              <a:t>Allows implementing complex scenarios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47204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required in the Web API project?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107" y="1124744"/>
            <a:ext cx="8229600" cy="4525963"/>
          </a:xfrm>
        </p:spPr>
        <p:txBody>
          <a:bodyPr/>
          <a:lstStyle/>
          <a:p>
            <a:r>
              <a:rPr lang="en-GB" dirty="0"/>
              <a:t>Configure Web API project to use OWIN</a:t>
            </a:r>
          </a:p>
          <a:p>
            <a:r>
              <a:rPr lang="en-GB" dirty="0" err="1"/>
              <a:t>Nuget</a:t>
            </a:r>
            <a:r>
              <a:rPr lang="en-GB" dirty="0"/>
              <a:t> Packages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57793"/>
              </p:ext>
            </p:extLst>
          </p:nvPr>
        </p:nvGraphicFramePr>
        <p:xfrm>
          <a:off x="899591" y="2348880"/>
          <a:ext cx="778411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4337">
                  <a:extLst>
                    <a:ext uri="{9D8B030D-6E8A-4147-A177-3AD203B41FA5}">
                      <a16:colId xmlns:a16="http://schemas.microsoft.com/office/drawing/2014/main" val="2209895135"/>
                    </a:ext>
                  </a:extLst>
                </a:gridCol>
                <a:gridCol w="4759779">
                  <a:extLst>
                    <a:ext uri="{9D8B030D-6E8A-4147-A177-3AD203B41FA5}">
                      <a16:colId xmlns:a16="http://schemas.microsoft.com/office/drawing/2014/main" val="1600873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Package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5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Microsoft.AspNet.WebApi.Owin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hosting Web API applications on OWIN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Microsoft.Owin.Host.SystemWeb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hosting OWIN applications on IIS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93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59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required on the Spec tests project?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TestServer</a:t>
            </a:r>
            <a:r>
              <a:rPr lang="en-GB" dirty="0"/>
              <a:t> and make its </a:t>
            </a:r>
            <a:r>
              <a:rPr lang="en-GB" dirty="0" err="1"/>
              <a:t>HttpClient</a:t>
            </a:r>
            <a:r>
              <a:rPr lang="en-GB" dirty="0"/>
              <a:t> available to </a:t>
            </a:r>
            <a:r>
              <a:rPr lang="en-GB" dirty="0" err="1"/>
              <a:t>SpecFlow</a:t>
            </a:r>
            <a:endParaRPr lang="en-GB" dirty="0"/>
          </a:p>
          <a:p>
            <a:r>
              <a:rPr lang="en-GB" dirty="0" err="1"/>
              <a:t>Nuget</a:t>
            </a:r>
            <a:r>
              <a:rPr lang="en-GB" dirty="0"/>
              <a:t> Packages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735561"/>
              </p:ext>
            </p:extLst>
          </p:nvPr>
        </p:nvGraphicFramePr>
        <p:xfrm>
          <a:off x="611559" y="2852936"/>
          <a:ext cx="8072147" cy="2265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0281">
                  <a:extLst>
                    <a:ext uri="{9D8B030D-6E8A-4147-A177-3AD203B41FA5}">
                      <a16:colId xmlns:a16="http://schemas.microsoft.com/office/drawing/2014/main" val="1137131157"/>
                    </a:ext>
                  </a:extLst>
                </a:gridCol>
                <a:gridCol w="5551866">
                  <a:extLst>
                    <a:ext uri="{9D8B030D-6E8A-4147-A177-3AD203B41FA5}">
                      <a16:colId xmlns:a16="http://schemas.microsoft.com/office/drawing/2014/main" val="3824485066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en-GB" sz="1800" dirty="0"/>
                        <a:t>Package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7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SpecFlow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Will install </a:t>
                      </a:r>
                      <a:r>
                        <a:rPr lang="en-US" sz="1600" dirty="0" err="1"/>
                        <a:t>Specflow</a:t>
                      </a:r>
                      <a:r>
                        <a:rPr lang="en-US" sz="1600" dirty="0"/>
                        <a:t>. An additional package for the test framework will be required. </a:t>
                      </a:r>
                      <a:r>
                        <a:rPr lang="en-US" sz="1600" dirty="0" err="1"/>
                        <a:t>Ie</a:t>
                      </a:r>
                      <a:r>
                        <a:rPr lang="en-US" sz="1600" dirty="0"/>
                        <a:t>: </a:t>
                      </a:r>
                      <a:r>
                        <a:rPr lang="en-US" sz="1600" dirty="0" err="1"/>
                        <a:t>SpecFlow.NUnit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1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Microsoft.Owin.Testing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memory server for OWIN applications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3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FluentAssertions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[Recommended] Useful structure equality assertions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4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Microsoft.AspNet.WebApi.Core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[Recommended] </a:t>
                      </a:r>
                      <a:r>
                        <a:rPr lang="en-US" sz="1600" dirty="0"/>
                        <a:t>Useful HTTP response formatting extension methods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61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96A9-F6A8-42E2-8F4B-4175833FADB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809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cee23b6-011a-491c-87c3-7d5d22b706e3">UTHT3ME6PVR3-37-1238</_dlc_DocId>
    <_dlc_DocIdUrl xmlns="3cee23b6-011a-491c-87c3-7d5d22b706e3">
      <Url>http://tfs.kingsway.asos.com/sites/ASOS/ASOS_Backlog/Checkout/_layouts/DocIdRedir.aspx?ID=UTHT3ME6PVR3-37-1238</Url>
      <Description>UTHT3ME6PVR3-37-1238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D708F64C2ECC4CBB0D1A8536ABABDF" ma:contentTypeVersion="0" ma:contentTypeDescription="Create a new document." ma:contentTypeScope="" ma:versionID="05eb8a95ceebdfa0e19607222a79ef4f">
  <xsd:schema xmlns:xsd="http://www.w3.org/2001/XMLSchema" xmlns:xs="http://www.w3.org/2001/XMLSchema" xmlns:p="http://schemas.microsoft.com/office/2006/metadata/properties" xmlns:ns2="3cee23b6-011a-491c-87c3-7d5d22b706e3" targetNamespace="http://schemas.microsoft.com/office/2006/metadata/properties" ma:root="true" ma:fieldsID="51e53dbd53e7576d36d6d2878a7a2b7b" ns2:_="">
    <xsd:import namespace="3cee23b6-011a-491c-87c3-7d5d22b706e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ee23b6-011a-491c-87c3-7d5d22b706e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EF957F-BA21-4081-90BB-1B261DB28E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C6AE48-B932-4E59-82CB-D169F2896E59}">
  <ds:schemaRefs>
    <ds:schemaRef ds:uri="http://purl.org/dc/elements/1.1/"/>
    <ds:schemaRef ds:uri="http://purl.org/dc/terms/"/>
    <ds:schemaRef ds:uri="3cee23b6-011a-491c-87c3-7d5d22b706e3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87D3261-38C5-4EE0-A9FA-F1891DAC8DC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5123419-0360-428B-91EE-CE4F36178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ee23b6-011a-491c-87c3-7d5d22b706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27401</TotalTime>
  <Words>161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Georgia</vt:lpstr>
      <vt:lpstr>Default Theme</vt:lpstr>
      <vt:lpstr>Office Theme</vt:lpstr>
      <vt:lpstr>1_Office Theme</vt:lpstr>
      <vt:lpstr>Presentation – “Web API In Memory Spec Testing”</vt:lpstr>
      <vt:lpstr>Why?</vt:lpstr>
      <vt:lpstr>What is required in the Web API project?</vt:lpstr>
      <vt:lpstr>What is required on the Spec tests project?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Greenhalgh</dc:creator>
  <cp:lastModifiedBy>Felix Such</cp:lastModifiedBy>
  <cp:revision>234</cp:revision>
  <dcterms:created xsi:type="dcterms:W3CDTF">2013-12-03T15:22:39Z</dcterms:created>
  <dcterms:modified xsi:type="dcterms:W3CDTF">2017-03-22T15:44:20Z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0x010100B5D708F64C2ECC4CBB0D1A8536ABABDF</vt:lpwstr>
  </property>
  <property fmtid="{D5CDD505-2E9C-101B-9397-08002B2CF9AE}" pid="3" name="_dlc_DocIdItemGuid">
    <vt:lpwstr>14da5925-957f-45ab-840a-83df4d2260df</vt:lpwstr>
  </property>
</Properties>
</file>