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Time</a:t>
            </a:r>
            <a:r>
              <a:rPr lang="en-IN" baseline="0" dirty="0"/>
              <a:t> vs Average Distance of Bacteria from Food Source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1D-49AC-9022-0E0A81DD7E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1D-49AC-9022-0E0A81DD7E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Without2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4.5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1D-49AC-9022-0E0A81DD7E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With2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</c:v>
                </c:pt>
                <c:pt idx="1">
                  <c:v>3.5</c:v>
                </c:pt>
                <c:pt idx="2">
                  <c:v>1.5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1D-49AC-9022-0E0A81DD7E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7442912"/>
        <c:axId val="1537444576"/>
      </c:lineChart>
      <c:catAx>
        <c:axId val="153744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7444576"/>
        <c:crosses val="autoZero"/>
        <c:auto val="1"/>
        <c:lblAlgn val="ctr"/>
        <c:lblOffset val="100"/>
        <c:noMultiLvlLbl val="0"/>
      </c:catAx>
      <c:valAx>
        <c:axId val="1537444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Average Distance from Food Source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744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8D216-C27B-4B83-B2CE-9CDF97AFDB4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277C9E-26DC-4914-A6CE-63BAAAD7260B}">
      <dgm:prSet phldrT="[Text]"/>
      <dgm:spPr/>
      <dgm:t>
        <a:bodyPr/>
        <a:lstStyle/>
        <a:p>
          <a:r>
            <a:rPr lang="en-IN" dirty="0"/>
            <a:t>Compare Agent Behaviour</a:t>
          </a:r>
        </a:p>
      </dgm:t>
    </dgm:pt>
    <dgm:pt modelId="{EE17C055-14D4-40E6-94AA-AF14A5A81D33}" type="parTrans" cxnId="{8EB00B3E-1DFC-4E8D-A1B9-F9F853872519}">
      <dgm:prSet/>
      <dgm:spPr/>
      <dgm:t>
        <a:bodyPr/>
        <a:lstStyle/>
        <a:p>
          <a:endParaRPr lang="en-IN"/>
        </a:p>
      </dgm:t>
    </dgm:pt>
    <dgm:pt modelId="{9B8DB9E3-CC97-4622-8F70-79633DEC0C01}" type="sibTrans" cxnId="{8EB00B3E-1DFC-4E8D-A1B9-F9F853872519}">
      <dgm:prSet/>
      <dgm:spPr/>
      <dgm:t>
        <a:bodyPr/>
        <a:lstStyle/>
        <a:p>
          <a:endParaRPr lang="en-IN"/>
        </a:p>
      </dgm:t>
    </dgm:pt>
    <dgm:pt modelId="{1D865A6A-8494-486C-8397-85F0E4A79772}">
      <dgm:prSet phldrT="[Text]"/>
      <dgm:spPr/>
      <dgm:t>
        <a:bodyPr/>
        <a:lstStyle/>
        <a:p>
          <a:r>
            <a:rPr lang="en-IN" dirty="0"/>
            <a:t>Without Co-operation</a:t>
          </a:r>
        </a:p>
      </dgm:t>
    </dgm:pt>
    <dgm:pt modelId="{331843D3-465F-48F6-820F-ACB666AA475D}" type="sibTrans" cxnId="{DDE03033-8255-49D1-B1F0-C4C5AA4C3B50}">
      <dgm:prSet/>
      <dgm:spPr/>
      <dgm:t>
        <a:bodyPr/>
        <a:lstStyle/>
        <a:p>
          <a:endParaRPr lang="en-IN"/>
        </a:p>
      </dgm:t>
    </dgm:pt>
    <dgm:pt modelId="{5C80A47E-DD37-4CAB-8EF6-9D9681FB2DE5}" type="parTrans" cxnId="{DDE03033-8255-49D1-B1F0-C4C5AA4C3B50}">
      <dgm:prSet/>
      <dgm:spPr/>
      <dgm:t>
        <a:bodyPr/>
        <a:lstStyle/>
        <a:p>
          <a:endParaRPr lang="en-IN"/>
        </a:p>
      </dgm:t>
    </dgm:pt>
    <dgm:pt modelId="{A83E2FC9-AD03-4592-8D59-26EFC68A0DC4}">
      <dgm:prSet phldrT="[Text]"/>
      <dgm:spPr/>
      <dgm:t>
        <a:bodyPr/>
        <a:lstStyle/>
        <a:p>
          <a:r>
            <a:rPr lang="en-IN" dirty="0"/>
            <a:t>With Co-operation</a:t>
          </a:r>
        </a:p>
      </dgm:t>
    </dgm:pt>
    <dgm:pt modelId="{93ED862C-AAB8-4F56-8C9A-0B03C76CF3C9}" type="sibTrans" cxnId="{F14E8153-F77F-4DA1-B885-96E2AC1E1267}">
      <dgm:prSet/>
      <dgm:spPr/>
      <dgm:t>
        <a:bodyPr/>
        <a:lstStyle/>
        <a:p>
          <a:endParaRPr lang="en-IN"/>
        </a:p>
      </dgm:t>
    </dgm:pt>
    <dgm:pt modelId="{555D55C9-37E2-42C2-8010-12DB80845C90}" type="parTrans" cxnId="{F14E8153-F77F-4DA1-B885-96E2AC1E1267}">
      <dgm:prSet/>
      <dgm:spPr/>
      <dgm:t>
        <a:bodyPr/>
        <a:lstStyle/>
        <a:p>
          <a:endParaRPr lang="en-IN"/>
        </a:p>
      </dgm:t>
    </dgm:pt>
    <dgm:pt modelId="{BC91ABD3-D769-4256-A1D7-3AF81727F8C1}" type="pres">
      <dgm:prSet presAssocID="{9658D216-C27B-4B83-B2CE-9CDF97AFDB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372D03-1BEB-43E7-8483-B6D23AC99472}" type="pres">
      <dgm:prSet presAssocID="{02277C9E-26DC-4914-A6CE-63BAAAD7260B}" presName="hierRoot1" presStyleCnt="0"/>
      <dgm:spPr/>
    </dgm:pt>
    <dgm:pt modelId="{BD847F3F-8412-4894-8EFB-8B44F5CA046B}" type="pres">
      <dgm:prSet presAssocID="{02277C9E-26DC-4914-A6CE-63BAAAD7260B}" presName="composite" presStyleCnt="0"/>
      <dgm:spPr/>
    </dgm:pt>
    <dgm:pt modelId="{1BA41704-1EDE-44C3-B116-C17819F92C1F}" type="pres">
      <dgm:prSet presAssocID="{02277C9E-26DC-4914-A6CE-63BAAAD7260B}" presName="background" presStyleLbl="node0" presStyleIdx="0" presStyleCnt="1"/>
      <dgm:spPr/>
    </dgm:pt>
    <dgm:pt modelId="{192E7BD2-756A-4A8C-B46E-790F9F02B99C}" type="pres">
      <dgm:prSet presAssocID="{02277C9E-26DC-4914-A6CE-63BAAAD7260B}" presName="text" presStyleLbl="fgAcc0" presStyleIdx="0" presStyleCnt="1">
        <dgm:presLayoutVars>
          <dgm:chPref val="3"/>
        </dgm:presLayoutVars>
      </dgm:prSet>
      <dgm:spPr/>
    </dgm:pt>
    <dgm:pt modelId="{F6BEEE69-F57B-40CC-8CD9-08A2A47F852D}" type="pres">
      <dgm:prSet presAssocID="{02277C9E-26DC-4914-A6CE-63BAAAD7260B}" presName="hierChild2" presStyleCnt="0"/>
      <dgm:spPr/>
    </dgm:pt>
    <dgm:pt modelId="{5E5F3131-0906-4EC1-B5DD-8EB654695671}" type="pres">
      <dgm:prSet presAssocID="{555D55C9-37E2-42C2-8010-12DB80845C90}" presName="Name10" presStyleLbl="parChTrans1D2" presStyleIdx="0" presStyleCnt="2"/>
      <dgm:spPr/>
    </dgm:pt>
    <dgm:pt modelId="{5E4451D5-DB85-400D-A9E6-C3B375A01A75}" type="pres">
      <dgm:prSet presAssocID="{A83E2FC9-AD03-4592-8D59-26EFC68A0DC4}" presName="hierRoot2" presStyleCnt="0"/>
      <dgm:spPr/>
    </dgm:pt>
    <dgm:pt modelId="{6DD7239A-C947-42C5-A87B-C1DD6B4305FD}" type="pres">
      <dgm:prSet presAssocID="{A83E2FC9-AD03-4592-8D59-26EFC68A0DC4}" presName="composite2" presStyleCnt="0"/>
      <dgm:spPr/>
    </dgm:pt>
    <dgm:pt modelId="{2E646798-8128-422C-8D7C-7C425BBA3AEE}" type="pres">
      <dgm:prSet presAssocID="{A83E2FC9-AD03-4592-8D59-26EFC68A0DC4}" presName="background2" presStyleLbl="node2" presStyleIdx="0" presStyleCnt="2"/>
      <dgm:spPr/>
    </dgm:pt>
    <dgm:pt modelId="{2817DED9-7141-46BE-8AE1-3EDE94EE6C26}" type="pres">
      <dgm:prSet presAssocID="{A83E2FC9-AD03-4592-8D59-26EFC68A0DC4}" presName="text2" presStyleLbl="fgAcc2" presStyleIdx="0" presStyleCnt="2">
        <dgm:presLayoutVars>
          <dgm:chPref val="3"/>
        </dgm:presLayoutVars>
      </dgm:prSet>
      <dgm:spPr/>
    </dgm:pt>
    <dgm:pt modelId="{9433A722-8F92-4F77-8287-14F6026D689F}" type="pres">
      <dgm:prSet presAssocID="{A83E2FC9-AD03-4592-8D59-26EFC68A0DC4}" presName="hierChild3" presStyleCnt="0"/>
      <dgm:spPr/>
    </dgm:pt>
    <dgm:pt modelId="{9FB2C2B9-E9FC-4A9D-B3F2-28BA5E5A4887}" type="pres">
      <dgm:prSet presAssocID="{5C80A47E-DD37-4CAB-8EF6-9D9681FB2DE5}" presName="Name10" presStyleLbl="parChTrans1D2" presStyleIdx="1" presStyleCnt="2"/>
      <dgm:spPr/>
    </dgm:pt>
    <dgm:pt modelId="{A32C0F36-66D1-4489-8EC1-82D01D9D770E}" type="pres">
      <dgm:prSet presAssocID="{1D865A6A-8494-486C-8397-85F0E4A79772}" presName="hierRoot2" presStyleCnt="0"/>
      <dgm:spPr/>
    </dgm:pt>
    <dgm:pt modelId="{898E072B-71A1-468E-B7CA-03B7E3EC6FB8}" type="pres">
      <dgm:prSet presAssocID="{1D865A6A-8494-486C-8397-85F0E4A79772}" presName="composite2" presStyleCnt="0"/>
      <dgm:spPr/>
    </dgm:pt>
    <dgm:pt modelId="{3516F7DE-0A7E-4DAA-A6F2-CF78CDB3C5BF}" type="pres">
      <dgm:prSet presAssocID="{1D865A6A-8494-486C-8397-85F0E4A79772}" presName="background2" presStyleLbl="node2" presStyleIdx="1" presStyleCnt="2"/>
      <dgm:spPr/>
    </dgm:pt>
    <dgm:pt modelId="{DFBDD37C-5D8F-48C2-AB0B-DBA89E4AE76F}" type="pres">
      <dgm:prSet presAssocID="{1D865A6A-8494-486C-8397-85F0E4A79772}" presName="text2" presStyleLbl="fgAcc2" presStyleIdx="1" presStyleCnt="2">
        <dgm:presLayoutVars>
          <dgm:chPref val="3"/>
        </dgm:presLayoutVars>
      </dgm:prSet>
      <dgm:spPr/>
    </dgm:pt>
    <dgm:pt modelId="{1B2A17C7-1B8A-427A-9996-8E5261F680DE}" type="pres">
      <dgm:prSet presAssocID="{1D865A6A-8494-486C-8397-85F0E4A79772}" presName="hierChild3" presStyleCnt="0"/>
      <dgm:spPr/>
    </dgm:pt>
  </dgm:ptLst>
  <dgm:cxnLst>
    <dgm:cxn modelId="{3679B830-2650-4D7E-957D-DE26719569DC}" type="presOf" srcId="{A83E2FC9-AD03-4592-8D59-26EFC68A0DC4}" destId="{2817DED9-7141-46BE-8AE1-3EDE94EE6C26}" srcOrd="0" destOrd="0" presId="urn:microsoft.com/office/officeart/2005/8/layout/hierarchy1"/>
    <dgm:cxn modelId="{DDE03033-8255-49D1-B1F0-C4C5AA4C3B50}" srcId="{02277C9E-26DC-4914-A6CE-63BAAAD7260B}" destId="{1D865A6A-8494-486C-8397-85F0E4A79772}" srcOrd="1" destOrd="0" parTransId="{5C80A47E-DD37-4CAB-8EF6-9D9681FB2DE5}" sibTransId="{331843D3-465F-48F6-820F-ACB666AA475D}"/>
    <dgm:cxn modelId="{8EB00B3E-1DFC-4E8D-A1B9-F9F853872519}" srcId="{9658D216-C27B-4B83-B2CE-9CDF97AFDB4B}" destId="{02277C9E-26DC-4914-A6CE-63BAAAD7260B}" srcOrd="0" destOrd="0" parTransId="{EE17C055-14D4-40E6-94AA-AF14A5A81D33}" sibTransId="{9B8DB9E3-CC97-4622-8F70-79633DEC0C01}"/>
    <dgm:cxn modelId="{F14E8153-F77F-4DA1-B885-96E2AC1E1267}" srcId="{02277C9E-26DC-4914-A6CE-63BAAAD7260B}" destId="{A83E2FC9-AD03-4592-8D59-26EFC68A0DC4}" srcOrd="0" destOrd="0" parTransId="{555D55C9-37E2-42C2-8010-12DB80845C90}" sibTransId="{93ED862C-AAB8-4F56-8C9A-0B03C76CF3C9}"/>
    <dgm:cxn modelId="{9B52D278-D412-460B-B41F-05C9C8D4FF3A}" type="presOf" srcId="{9658D216-C27B-4B83-B2CE-9CDF97AFDB4B}" destId="{BC91ABD3-D769-4256-A1D7-3AF81727F8C1}" srcOrd="0" destOrd="0" presId="urn:microsoft.com/office/officeart/2005/8/layout/hierarchy1"/>
    <dgm:cxn modelId="{8A9B28A8-FF8C-454E-A2E0-DEC873197E23}" type="presOf" srcId="{1D865A6A-8494-486C-8397-85F0E4A79772}" destId="{DFBDD37C-5D8F-48C2-AB0B-DBA89E4AE76F}" srcOrd="0" destOrd="0" presId="urn:microsoft.com/office/officeart/2005/8/layout/hierarchy1"/>
    <dgm:cxn modelId="{1859B2C6-16FB-4F94-87C7-8CB70249BB47}" type="presOf" srcId="{02277C9E-26DC-4914-A6CE-63BAAAD7260B}" destId="{192E7BD2-756A-4A8C-B46E-790F9F02B99C}" srcOrd="0" destOrd="0" presId="urn:microsoft.com/office/officeart/2005/8/layout/hierarchy1"/>
    <dgm:cxn modelId="{D5BD6FD9-D27F-42DD-A9FB-B5F3CB411FC1}" type="presOf" srcId="{555D55C9-37E2-42C2-8010-12DB80845C90}" destId="{5E5F3131-0906-4EC1-B5DD-8EB654695671}" srcOrd="0" destOrd="0" presId="urn:microsoft.com/office/officeart/2005/8/layout/hierarchy1"/>
    <dgm:cxn modelId="{937F12E5-7935-451E-A399-5F80D502DA9F}" type="presOf" srcId="{5C80A47E-DD37-4CAB-8EF6-9D9681FB2DE5}" destId="{9FB2C2B9-E9FC-4A9D-B3F2-28BA5E5A4887}" srcOrd="0" destOrd="0" presId="urn:microsoft.com/office/officeart/2005/8/layout/hierarchy1"/>
    <dgm:cxn modelId="{2C96DAD2-C61E-4C07-95C7-8736A3595DEE}" type="presParOf" srcId="{BC91ABD3-D769-4256-A1D7-3AF81727F8C1}" destId="{CE372D03-1BEB-43E7-8483-B6D23AC99472}" srcOrd="0" destOrd="0" presId="urn:microsoft.com/office/officeart/2005/8/layout/hierarchy1"/>
    <dgm:cxn modelId="{450FED75-AA1F-4508-BD44-AE39B7C3C66A}" type="presParOf" srcId="{CE372D03-1BEB-43E7-8483-B6D23AC99472}" destId="{BD847F3F-8412-4894-8EFB-8B44F5CA046B}" srcOrd="0" destOrd="0" presId="urn:microsoft.com/office/officeart/2005/8/layout/hierarchy1"/>
    <dgm:cxn modelId="{C2E35CBF-4A51-4008-838E-C80C7DA74D22}" type="presParOf" srcId="{BD847F3F-8412-4894-8EFB-8B44F5CA046B}" destId="{1BA41704-1EDE-44C3-B116-C17819F92C1F}" srcOrd="0" destOrd="0" presId="urn:microsoft.com/office/officeart/2005/8/layout/hierarchy1"/>
    <dgm:cxn modelId="{76D49738-4150-4EF5-9FF5-CA0A76540535}" type="presParOf" srcId="{BD847F3F-8412-4894-8EFB-8B44F5CA046B}" destId="{192E7BD2-756A-4A8C-B46E-790F9F02B99C}" srcOrd="1" destOrd="0" presId="urn:microsoft.com/office/officeart/2005/8/layout/hierarchy1"/>
    <dgm:cxn modelId="{66EC0E51-05D3-473C-98C7-FBB9089A9E3A}" type="presParOf" srcId="{CE372D03-1BEB-43E7-8483-B6D23AC99472}" destId="{F6BEEE69-F57B-40CC-8CD9-08A2A47F852D}" srcOrd="1" destOrd="0" presId="urn:microsoft.com/office/officeart/2005/8/layout/hierarchy1"/>
    <dgm:cxn modelId="{08C42404-B9EA-492E-B589-A65A62795CA1}" type="presParOf" srcId="{F6BEEE69-F57B-40CC-8CD9-08A2A47F852D}" destId="{5E5F3131-0906-4EC1-B5DD-8EB654695671}" srcOrd="0" destOrd="0" presId="urn:microsoft.com/office/officeart/2005/8/layout/hierarchy1"/>
    <dgm:cxn modelId="{058D3B9A-A83B-49E0-945E-C42E131D5DB1}" type="presParOf" srcId="{F6BEEE69-F57B-40CC-8CD9-08A2A47F852D}" destId="{5E4451D5-DB85-400D-A9E6-C3B375A01A75}" srcOrd="1" destOrd="0" presId="urn:microsoft.com/office/officeart/2005/8/layout/hierarchy1"/>
    <dgm:cxn modelId="{0B3CCC5A-C6D8-4CD7-BC4A-D79CAAC6520D}" type="presParOf" srcId="{5E4451D5-DB85-400D-A9E6-C3B375A01A75}" destId="{6DD7239A-C947-42C5-A87B-C1DD6B4305FD}" srcOrd="0" destOrd="0" presId="urn:microsoft.com/office/officeart/2005/8/layout/hierarchy1"/>
    <dgm:cxn modelId="{EA53D1FF-30C8-46A0-AAE4-6472C0E160F7}" type="presParOf" srcId="{6DD7239A-C947-42C5-A87B-C1DD6B4305FD}" destId="{2E646798-8128-422C-8D7C-7C425BBA3AEE}" srcOrd="0" destOrd="0" presId="urn:microsoft.com/office/officeart/2005/8/layout/hierarchy1"/>
    <dgm:cxn modelId="{FFA3A0E5-8EBE-4EB1-975F-45605F7E23A3}" type="presParOf" srcId="{6DD7239A-C947-42C5-A87B-C1DD6B4305FD}" destId="{2817DED9-7141-46BE-8AE1-3EDE94EE6C26}" srcOrd="1" destOrd="0" presId="urn:microsoft.com/office/officeart/2005/8/layout/hierarchy1"/>
    <dgm:cxn modelId="{DABDFB80-A634-4BC6-836E-EF64E073BB5D}" type="presParOf" srcId="{5E4451D5-DB85-400D-A9E6-C3B375A01A75}" destId="{9433A722-8F92-4F77-8287-14F6026D689F}" srcOrd="1" destOrd="0" presId="urn:microsoft.com/office/officeart/2005/8/layout/hierarchy1"/>
    <dgm:cxn modelId="{6A38BCE7-9F36-416F-B9A6-94096F2F00FA}" type="presParOf" srcId="{F6BEEE69-F57B-40CC-8CD9-08A2A47F852D}" destId="{9FB2C2B9-E9FC-4A9D-B3F2-28BA5E5A4887}" srcOrd="2" destOrd="0" presId="urn:microsoft.com/office/officeart/2005/8/layout/hierarchy1"/>
    <dgm:cxn modelId="{C1B9FE4B-F67F-4692-BE29-638093F56DC8}" type="presParOf" srcId="{F6BEEE69-F57B-40CC-8CD9-08A2A47F852D}" destId="{A32C0F36-66D1-4489-8EC1-82D01D9D770E}" srcOrd="3" destOrd="0" presId="urn:microsoft.com/office/officeart/2005/8/layout/hierarchy1"/>
    <dgm:cxn modelId="{01AADA6C-3A29-4263-80DE-2741C66A9E8F}" type="presParOf" srcId="{A32C0F36-66D1-4489-8EC1-82D01D9D770E}" destId="{898E072B-71A1-468E-B7CA-03B7E3EC6FB8}" srcOrd="0" destOrd="0" presId="urn:microsoft.com/office/officeart/2005/8/layout/hierarchy1"/>
    <dgm:cxn modelId="{F3AF8E47-9750-4172-91B7-DCC2A5A260D3}" type="presParOf" srcId="{898E072B-71A1-468E-B7CA-03B7E3EC6FB8}" destId="{3516F7DE-0A7E-4DAA-A6F2-CF78CDB3C5BF}" srcOrd="0" destOrd="0" presId="urn:microsoft.com/office/officeart/2005/8/layout/hierarchy1"/>
    <dgm:cxn modelId="{8792BDC2-6B8D-4212-8815-6BA4980B68E7}" type="presParOf" srcId="{898E072B-71A1-468E-B7CA-03B7E3EC6FB8}" destId="{DFBDD37C-5D8F-48C2-AB0B-DBA89E4AE76F}" srcOrd="1" destOrd="0" presId="urn:microsoft.com/office/officeart/2005/8/layout/hierarchy1"/>
    <dgm:cxn modelId="{B1B16304-D21F-489D-95D3-B1093437EEC7}" type="presParOf" srcId="{A32C0F36-66D1-4489-8EC1-82D01D9D770E}" destId="{1B2A17C7-1B8A-427A-9996-8E5261F680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CEF633-BC7B-4F02-B194-68615D231ED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04F5D3-FCC5-40B5-BE39-855BF44B19B3}">
      <dgm:prSet phldrT="[Text]"/>
      <dgm:spPr/>
      <dgm:t>
        <a:bodyPr/>
        <a:lstStyle/>
        <a:p>
          <a:r>
            <a:rPr lang="en-IN" dirty="0"/>
            <a:t>Agent Behaviour in Environment </a:t>
          </a:r>
        </a:p>
      </dgm:t>
    </dgm:pt>
    <dgm:pt modelId="{03989E68-B38F-40C5-90FE-B6831CCF1CF8}" type="parTrans" cxnId="{95D5AB9E-9362-4897-AA06-B2FEA5A131F7}">
      <dgm:prSet/>
      <dgm:spPr/>
      <dgm:t>
        <a:bodyPr/>
        <a:lstStyle/>
        <a:p>
          <a:endParaRPr lang="en-IN"/>
        </a:p>
      </dgm:t>
    </dgm:pt>
    <dgm:pt modelId="{853E6659-B68C-41C7-8372-9F325845B6D2}" type="sibTrans" cxnId="{95D5AB9E-9362-4897-AA06-B2FEA5A131F7}">
      <dgm:prSet/>
      <dgm:spPr/>
      <dgm:t>
        <a:bodyPr/>
        <a:lstStyle/>
        <a:p>
          <a:endParaRPr lang="en-IN"/>
        </a:p>
      </dgm:t>
    </dgm:pt>
    <dgm:pt modelId="{BD271E3F-AD57-4067-AEA0-B4FC5D99C951}">
      <dgm:prSet phldrT="[Text]"/>
      <dgm:spPr/>
      <dgm:t>
        <a:bodyPr/>
        <a:lstStyle/>
        <a:p>
          <a:r>
            <a:rPr lang="en-IN" dirty="0"/>
            <a:t>Without Co-operation</a:t>
          </a:r>
        </a:p>
      </dgm:t>
    </dgm:pt>
    <dgm:pt modelId="{557BC72B-A945-4957-98BE-C87130E113F0}" type="parTrans" cxnId="{7CD8A758-6481-49D6-A693-107C63CB33CC}">
      <dgm:prSet/>
      <dgm:spPr/>
      <dgm:t>
        <a:bodyPr/>
        <a:lstStyle/>
        <a:p>
          <a:endParaRPr lang="en-IN"/>
        </a:p>
      </dgm:t>
    </dgm:pt>
    <dgm:pt modelId="{6AF383E6-F986-444A-8230-69FE8729A71E}" type="sibTrans" cxnId="{7CD8A758-6481-49D6-A693-107C63CB33CC}">
      <dgm:prSet/>
      <dgm:spPr/>
      <dgm:t>
        <a:bodyPr/>
        <a:lstStyle/>
        <a:p>
          <a:endParaRPr lang="en-IN"/>
        </a:p>
      </dgm:t>
    </dgm:pt>
    <dgm:pt modelId="{8B517715-BC64-4FEF-B1C9-762E546CAFC5}">
      <dgm:prSet phldrT="[Text]"/>
      <dgm:spPr/>
      <dgm:t>
        <a:bodyPr/>
        <a:lstStyle/>
        <a:p>
          <a:r>
            <a:rPr lang="en-IN" dirty="0"/>
            <a:t>With Co-operation</a:t>
          </a:r>
        </a:p>
      </dgm:t>
    </dgm:pt>
    <dgm:pt modelId="{9D542CB5-6B9F-4454-9D11-F05BC8535AA0}" type="parTrans" cxnId="{BFEA545F-2860-4136-BC89-B83F55619B43}">
      <dgm:prSet/>
      <dgm:spPr/>
      <dgm:t>
        <a:bodyPr/>
        <a:lstStyle/>
        <a:p>
          <a:endParaRPr lang="en-IN"/>
        </a:p>
      </dgm:t>
    </dgm:pt>
    <dgm:pt modelId="{47924CE3-0D1D-45AE-8CEC-235D2FC2A8A5}" type="sibTrans" cxnId="{BFEA545F-2860-4136-BC89-B83F55619B43}">
      <dgm:prSet/>
      <dgm:spPr/>
      <dgm:t>
        <a:bodyPr/>
        <a:lstStyle/>
        <a:p>
          <a:endParaRPr lang="en-IN"/>
        </a:p>
      </dgm:t>
    </dgm:pt>
    <dgm:pt modelId="{F6488F46-0F7C-4CF5-A7CE-39114210862C}">
      <dgm:prSet phldrT="[Text]"/>
      <dgm:spPr/>
      <dgm:t>
        <a:bodyPr/>
        <a:lstStyle/>
        <a:p>
          <a:r>
            <a:rPr lang="en-IN" dirty="0"/>
            <a:t>With Obstacles</a:t>
          </a:r>
        </a:p>
      </dgm:t>
    </dgm:pt>
    <dgm:pt modelId="{A76B6A93-312F-4A84-A387-A39AF23C71F6}" type="parTrans" cxnId="{F4A4C551-E2B2-4502-9371-01CC625DB0FC}">
      <dgm:prSet/>
      <dgm:spPr/>
      <dgm:t>
        <a:bodyPr/>
        <a:lstStyle/>
        <a:p>
          <a:endParaRPr lang="en-IN"/>
        </a:p>
      </dgm:t>
    </dgm:pt>
    <dgm:pt modelId="{35233078-A826-4E85-A210-D8417003D8A2}" type="sibTrans" cxnId="{F4A4C551-E2B2-4502-9371-01CC625DB0FC}">
      <dgm:prSet/>
      <dgm:spPr/>
      <dgm:t>
        <a:bodyPr/>
        <a:lstStyle/>
        <a:p>
          <a:endParaRPr lang="en-IN"/>
        </a:p>
      </dgm:t>
    </dgm:pt>
    <dgm:pt modelId="{AD0C4A2E-4E8F-4F90-BCD5-19A925A3C12E}">
      <dgm:prSet phldrT="[Text]"/>
      <dgm:spPr/>
      <dgm:t>
        <a:bodyPr/>
        <a:lstStyle/>
        <a:p>
          <a:r>
            <a:rPr lang="en-IN" dirty="0"/>
            <a:t>Without Co-operation</a:t>
          </a:r>
        </a:p>
      </dgm:t>
    </dgm:pt>
    <dgm:pt modelId="{74FCCF24-9302-4B23-9AD3-A265DA8E7CF1}" type="parTrans" cxnId="{C82199B3-06E7-45B1-AEAD-FCF3F77A20DF}">
      <dgm:prSet/>
      <dgm:spPr/>
      <dgm:t>
        <a:bodyPr/>
        <a:lstStyle/>
        <a:p>
          <a:endParaRPr lang="en-IN"/>
        </a:p>
      </dgm:t>
    </dgm:pt>
    <dgm:pt modelId="{DB0B5E99-B6A9-4D08-9E70-86D718D31627}" type="sibTrans" cxnId="{C82199B3-06E7-45B1-AEAD-FCF3F77A20DF}">
      <dgm:prSet/>
      <dgm:spPr/>
      <dgm:t>
        <a:bodyPr/>
        <a:lstStyle/>
        <a:p>
          <a:endParaRPr lang="en-IN"/>
        </a:p>
      </dgm:t>
    </dgm:pt>
    <dgm:pt modelId="{2131D1F8-127F-4C2C-B450-F1F3F3139B70}">
      <dgm:prSet phldrT="[Text]"/>
      <dgm:spPr/>
      <dgm:t>
        <a:bodyPr/>
        <a:lstStyle/>
        <a:p>
          <a:r>
            <a:rPr lang="en-IN" dirty="0"/>
            <a:t>With Co-</a:t>
          </a:r>
          <a:r>
            <a:rPr lang="en-IN" dirty="0" err="1"/>
            <a:t>opeartion</a:t>
          </a:r>
          <a:endParaRPr lang="en-IN" dirty="0"/>
        </a:p>
      </dgm:t>
    </dgm:pt>
    <dgm:pt modelId="{43422739-2A76-4C7E-9A42-42F77F79E885}" type="parTrans" cxnId="{DEC0EE7B-4A8E-47A6-8859-8FB1B06ADB2B}">
      <dgm:prSet/>
      <dgm:spPr/>
      <dgm:t>
        <a:bodyPr/>
        <a:lstStyle/>
        <a:p>
          <a:endParaRPr lang="en-IN"/>
        </a:p>
      </dgm:t>
    </dgm:pt>
    <dgm:pt modelId="{604DD448-3050-41F3-AF38-D59BDC95205F}" type="sibTrans" cxnId="{DEC0EE7B-4A8E-47A6-8859-8FB1B06ADB2B}">
      <dgm:prSet/>
      <dgm:spPr/>
      <dgm:t>
        <a:bodyPr/>
        <a:lstStyle/>
        <a:p>
          <a:endParaRPr lang="en-IN"/>
        </a:p>
      </dgm:t>
    </dgm:pt>
    <dgm:pt modelId="{781A343C-5B5D-4E12-87CD-2A6AE431B0DF}">
      <dgm:prSet phldrT="[Text]"/>
      <dgm:spPr/>
      <dgm:t>
        <a:bodyPr/>
        <a:lstStyle/>
        <a:p>
          <a:r>
            <a:rPr lang="en-IN" dirty="0"/>
            <a:t>Without Obstacles</a:t>
          </a:r>
        </a:p>
      </dgm:t>
    </dgm:pt>
    <dgm:pt modelId="{5AAFF334-AA78-4C0F-ABD2-E5BF2AC8707F}" type="sibTrans" cxnId="{7F7003B7-0B21-4F16-8890-3BB502D670BB}">
      <dgm:prSet/>
      <dgm:spPr/>
      <dgm:t>
        <a:bodyPr/>
        <a:lstStyle/>
        <a:p>
          <a:endParaRPr lang="en-IN"/>
        </a:p>
      </dgm:t>
    </dgm:pt>
    <dgm:pt modelId="{0C8F707C-1ECA-44E1-A0DC-894A6BDAA49F}" type="parTrans" cxnId="{7F7003B7-0B21-4F16-8890-3BB502D670BB}">
      <dgm:prSet/>
      <dgm:spPr/>
      <dgm:t>
        <a:bodyPr/>
        <a:lstStyle/>
        <a:p>
          <a:endParaRPr lang="en-IN"/>
        </a:p>
      </dgm:t>
    </dgm:pt>
    <dgm:pt modelId="{3DE815C0-7DE0-4DF6-A4B1-79FEE8404665}" type="pres">
      <dgm:prSet presAssocID="{1CCEF633-BC7B-4F02-B194-68615D231E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504D97-174E-4347-96EE-DA571E59C6C2}" type="pres">
      <dgm:prSet presAssocID="{BA04F5D3-FCC5-40B5-BE39-855BF44B19B3}" presName="root1" presStyleCnt="0"/>
      <dgm:spPr/>
    </dgm:pt>
    <dgm:pt modelId="{3D0BBA51-3457-44B0-8AB7-304AE51DDB85}" type="pres">
      <dgm:prSet presAssocID="{BA04F5D3-FCC5-40B5-BE39-855BF44B19B3}" presName="LevelOneTextNode" presStyleLbl="node0" presStyleIdx="0" presStyleCnt="1" custScaleX="258807">
        <dgm:presLayoutVars>
          <dgm:chPref val="3"/>
        </dgm:presLayoutVars>
      </dgm:prSet>
      <dgm:spPr/>
    </dgm:pt>
    <dgm:pt modelId="{98A0B742-7622-4D1F-86ED-040C2D1EC1B0}" type="pres">
      <dgm:prSet presAssocID="{BA04F5D3-FCC5-40B5-BE39-855BF44B19B3}" presName="level2hierChild" presStyleCnt="0"/>
      <dgm:spPr/>
    </dgm:pt>
    <dgm:pt modelId="{974BA9CE-AD90-4576-945B-73E0C8E5A744}" type="pres">
      <dgm:prSet presAssocID="{0C8F707C-1ECA-44E1-A0DC-894A6BDAA49F}" presName="conn2-1" presStyleLbl="parChTrans1D2" presStyleIdx="0" presStyleCnt="2"/>
      <dgm:spPr/>
    </dgm:pt>
    <dgm:pt modelId="{521B127B-3DAA-45B5-B369-E24010385467}" type="pres">
      <dgm:prSet presAssocID="{0C8F707C-1ECA-44E1-A0DC-894A6BDAA49F}" presName="connTx" presStyleLbl="parChTrans1D2" presStyleIdx="0" presStyleCnt="2"/>
      <dgm:spPr/>
    </dgm:pt>
    <dgm:pt modelId="{1BDDB1D7-1D42-4025-A180-46504AB5EAA2}" type="pres">
      <dgm:prSet presAssocID="{781A343C-5B5D-4E12-87CD-2A6AE431B0DF}" presName="root2" presStyleCnt="0"/>
      <dgm:spPr/>
    </dgm:pt>
    <dgm:pt modelId="{3459DBC3-D62A-4EDE-8211-618AD8C7FB89}" type="pres">
      <dgm:prSet presAssocID="{781A343C-5B5D-4E12-87CD-2A6AE431B0DF}" presName="LevelTwoTextNode" presStyleLbl="node2" presStyleIdx="0" presStyleCnt="2" custScaleX="258744">
        <dgm:presLayoutVars>
          <dgm:chPref val="3"/>
        </dgm:presLayoutVars>
      </dgm:prSet>
      <dgm:spPr/>
    </dgm:pt>
    <dgm:pt modelId="{004A3CE2-48C3-4E9A-9212-EB89C47B1D41}" type="pres">
      <dgm:prSet presAssocID="{781A343C-5B5D-4E12-87CD-2A6AE431B0DF}" presName="level3hierChild" presStyleCnt="0"/>
      <dgm:spPr/>
    </dgm:pt>
    <dgm:pt modelId="{6C06C84D-3B90-4A30-B8C3-1FF4533356D9}" type="pres">
      <dgm:prSet presAssocID="{557BC72B-A945-4957-98BE-C87130E113F0}" presName="conn2-1" presStyleLbl="parChTrans1D3" presStyleIdx="0" presStyleCnt="4"/>
      <dgm:spPr/>
    </dgm:pt>
    <dgm:pt modelId="{44BDABF8-A7F0-41DA-82C0-D2555A846E2B}" type="pres">
      <dgm:prSet presAssocID="{557BC72B-A945-4957-98BE-C87130E113F0}" presName="connTx" presStyleLbl="parChTrans1D3" presStyleIdx="0" presStyleCnt="4"/>
      <dgm:spPr/>
    </dgm:pt>
    <dgm:pt modelId="{A01181BB-FA51-4CEB-8193-500FB1358C28}" type="pres">
      <dgm:prSet presAssocID="{BD271E3F-AD57-4067-AEA0-B4FC5D99C951}" presName="root2" presStyleCnt="0"/>
      <dgm:spPr/>
    </dgm:pt>
    <dgm:pt modelId="{A99575C7-1BB1-4BC2-A577-F1EC24AD034E}" type="pres">
      <dgm:prSet presAssocID="{BD271E3F-AD57-4067-AEA0-B4FC5D99C951}" presName="LevelTwoTextNode" presStyleLbl="node3" presStyleIdx="0" presStyleCnt="4" custScaleX="258744">
        <dgm:presLayoutVars>
          <dgm:chPref val="3"/>
        </dgm:presLayoutVars>
      </dgm:prSet>
      <dgm:spPr/>
    </dgm:pt>
    <dgm:pt modelId="{3E961751-66D2-4E52-85F6-F2C800E9942E}" type="pres">
      <dgm:prSet presAssocID="{BD271E3F-AD57-4067-AEA0-B4FC5D99C951}" presName="level3hierChild" presStyleCnt="0"/>
      <dgm:spPr/>
    </dgm:pt>
    <dgm:pt modelId="{2DA7B9BC-ACD7-4E79-90CE-B68C4C7B8034}" type="pres">
      <dgm:prSet presAssocID="{9D542CB5-6B9F-4454-9D11-F05BC8535AA0}" presName="conn2-1" presStyleLbl="parChTrans1D3" presStyleIdx="1" presStyleCnt="4"/>
      <dgm:spPr/>
    </dgm:pt>
    <dgm:pt modelId="{33229E52-03D3-4D3F-AD1F-A764DA08E440}" type="pres">
      <dgm:prSet presAssocID="{9D542CB5-6B9F-4454-9D11-F05BC8535AA0}" presName="connTx" presStyleLbl="parChTrans1D3" presStyleIdx="1" presStyleCnt="4"/>
      <dgm:spPr/>
    </dgm:pt>
    <dgm:pt modelId="{B51898C2-25B6-41F8-BD2F-D88CADB503CD}" type="pres">
      <dgm:prSet presAssocID="{8B517715-BC64-4FEF-B1C9-762E546CAFC5}" presName="root2" presStyleCnt="0"/>
      <dgm:spPr/>
    </dgm:pt>
    <dgm:pt modelId="{900F4D36-AB0D-4D65-BC47-E9EEDE07E520}" type="pres">
      <dgm:prSet presAssocID="{8B517715-BC64-4FEF-B1C9-762E546CAFC5}" presName="LevelTwoTextNode" presStyleLbl="node3" presStyleIdx="1" presStyleCnt="4" custScaleX="258744">
        <dgm:presLayoutVars>
          <dgm:chPref val="3"/>
        </dgm:presLayoutVars>
      </dgm:prSet>
      <dgm:spPr/>
    </dgm:pt>
    <dgm:pt modelId="{84686456-7532-406B-96A0-5E4A6F152709}" type="pres">
      <dgm:prSet presAssocID="{8B517715-BC64-4FEF-B1C9-762E546CAFC5}" presName="level3hierChild" presStyleCnt="0"/>
      <dgm:spPr/>
    </dgm:pt>
    <dgm:pt modelId="{C2110423-54D4-4B45-A650-6D70BC7D88BE}" type="pres">
      <dgm:prSet presAssocID="{A76B6A93-312F-4A84-A387-A39AF23C71F6}" presName="conn2-1" presStyleLbl="parChTrans1D2" presStyleIdx="1" presStyleCnt="2"/>
      <dgm:spPr/>
    </dgm:pt>
    <dgm:pt modelId="{8989D451-6C5C-4D3E-ADB9-F186FC69E63D}" type="pres">
      <dgm:prSet presAssocID="{A76B6A93-312F-4A84-A387-A39AF23C71F6}" presName="connTx" presStyleLbl="parChTrans1D2" presStyleIdx="1" presStyleCnt="2"/>
      <dgm:spPr/>
    </dgm:pt>
    <dgm:pt modelId="{5DD4F0F5-542F-4D93-BE3E-ABF779CC8540}" type="pres">
      <dgm:prSet presAssocID="{F6488F46-0F7C-4CF5-A7CE-39114210862C}" presName="root2" presStyleCnt="0"/>
      <dgm:spPr/>
    </dgm:pt>
    <dgm:pt modelId="{8BE6766F-3C6A-49BB-B4E8-E65B7A2433CE}" type="pres">
      <dgm:prSet presAssocID="{F6488F46-0F7C-4CF5-A7CE-39114210862C}" presName="LevelTwoTextNode" presStyleLbl="node2" presStyleIdx="1" presStyleCnt="2" custScaleX="258744">
        <dgm:presLayoutVars>
          <dgm:chPref val="3"/>
        </dgm:presLayoutVars>
      </dgm:prSet>
      <dgm:spPr/>
    </dgm:pt>
    <dgm:pt modelId="{24BB618D-8AE6-4CFD-A248-2088E52022DD}" type="pres">
      <dgm:prSet presAssocID="{F6488F46-0F7C-4CF5-A7CE-39114210862C}" presName="level3hierChild" presStyleCnt="0"/>
      <dgm:spPr/>
    </dgm:pt>
    <dgm:pt modelId="{F0EA930B-D2C6-4899-8F28-67AD774D361A}" type="pres">
      <dgm:prSet presAssocID="{74FCCF24-9302-4B23-9AD3-A265DA8E7CF1}" presName="conn2-1" presStyleLbl="parChTrans1D3" presStyleIdx="2" presStyleCnt="4"/>
      <dgm:spPr/>
    </dgm:pt>
    <dgm:pt modelId="{0F855B00-4638-462B-8916-8A1FD9FC352B}" type="pres">
      <dgm:prSet presAssocID="{74FCCF24-9302-4B23-9AD3-A265DA8E7CF1}" presName="connTx" presStyleLbl="parChTrans1D3" presStyleIdx="2" presStyleCnt="4"/>
      <dgm:spPr/>
    </dgm:pt>
    <dgm:pt modelId="{19F9EB5B-26AB-4F8E-AADB-4A89D3D51024}" type="pres">
      <dgm:prSet presAssocID="{AD0C4A2E-4E8F-4F90-BCD5-19A925A3C12E}" presName="root2" presStyleCnt="0"/>
      <dgm:spPr/>
    </dgm:pt>
    <dgm:pt modelId="{8B456314-13CB-42C7-8E18-D43DE6523EF9}" type="pres">
      <dgm:prSet presAssocID="{AD0C4A2E-4E8F-4F90-BCD5-19A925A3C12E}" presName="LevelTwoTextNode" presStyleLbl="node3" presStyleIdx="2" presStyleCnt="4" custScaleX="258744">
        <dgm:presLayoutVars>
          <dgm:chPref val="3"/>
        </dgm:presLayoutVars>
      </dgm:prSet>
      <dgm:spPr/>
    </dgm:pt>
    <dgm:pt modelId="{9AE50A73-6762-49EC-A7A3-81EB66766214}" type="pres">
      <dgm:prSet presAssocID="{AD0C4A2E-4E8F-4F90-BCD5-19A925A3C12E}" presName="level3hierChild" presStyleCnt="0"/>
      <dgm:spPr/>
    </dgm:pt>
    <dgm:pt modelId="{597A7106-2548-4EF6-8952-D81DB30321E8}" type="pres">
      <dgm:prSet presAssocID="{43422739-2A76-4C7E-9A42-42F77F79E885}" presName="conn2-1" presStyleLbl="parChTrans1D3" presStyleIdx="3" presStyleCnt="4"/>
      <dgm:spPr/>
    </dgm:pt>
    <dgm:pt modelId="{5024D16E-BE1A-4DEC-9AC2-D774D4E8E3C1}" type="pres">
      <dgm:prSet presAssocID="{43422739-2A76-4C7E-9A42-42F77F79E885}" presName="connTx" presStyleLbl="parChTrans1D3" presStyleIdx="3" presStyleCnt="4"/>
      <dgm:spPr/>
    </dgm:pt>
    <dgm:pt modelId="{2FA1D149-F895-42C6-AC92-BF681D12DB4B}" type="pres">
      <dgm:prSet presAssocID="{2131D1F8-127F-4C2C-B450-F1F3F3139B70}" presName="root2" presStyleCnt="0"/>
      <dgm:spPr/>
    </dgm:pt>
    <dgm:pt modelId="{60CBCC6C-836E-48A2-8B0E-670456869755}" type="pres">
      <dgm:prSet presAssocID="{2131D1F8-127F-4C2C-B450-F1F3F3139B70}" presName="LevelTwoTextNode" presStyleLbl="node3" presStyleIdx="3" presStyleCnt="4" custScaleX="258744">
        <dgm:presLayoutVars>
          <dgm:chPref val="3"/>
        </dgm:presLayoutVars>
      </dgm:prSet>
      <dgm:spPr/>
    </dgm:pt>
    <dgm:pt modelId="{6CFABFE1-B70E-439F-AC2E-B16D851940D1}" type="pres">
      <dgm:prSet presAssocID="{2131D1F8-127F-4C2C-B450-F1F3F3139B70}" presName="level3hierChild" presStyleCnt="0"/>
      <dgm:spPr/>
    </dgm:pt>
  </dgm:ptLst>
  <dgm:cxnLst>
    <dgm:cxn modelId="{BF045101-3B4B-4D1A-9169-E493AD311603}" type="presOf" srcId="{1CCEF633-BC7B-4F02-B194-68615D231EDA}" destId="{3DE815C0-7DE0-4DF6-A4B1-79FEE8404665}" srcOrd="0" destOrd="0" presId="urn:microsoft.com/office/officeart/2005/8/layout/hierarchy2"/>
    <dgm:cxn modelId="{D8CCDA07-CCCA-4AAE-8B59-F794E67ED310}" type="presOf" srcId="{43422739-2A76-4C7E-9A42-42F77F79E885}" destId="{5024D16E-BE1A-4DEC-9AC2-D774D4E8E3C1}" srcOrd="1" destOrd="0" presId="urn:microsoft.com/office/officeart/2005/8/layout/hierarchy2"/>
    <dgm:cxn modelId="{F0D8D008-0A84-4343-888F-B064EE594B81}" type="presOf" srcId="{557BC72B-A945-4957-98BE-C87130E113F0}" destId="{44BDABF8-A7F0-41DA-82C0-D2555A846E2B}" srcOrd="1" destOrd="0" presId="urn:microsoft.com/office/officeart/2005/8/layout/hierarchy2"/>
    <dgm:cxn modelId="{0CFB3721-D528-4C14-8FE5-87F1D9249CAF}" type="presOf" srcId="{9D542CB5-6B9F-4454-9D11-F05BC8535AA0}" destId="{33229E52-03D3-4D3F-AD1F-A764DA08E440}" srcOrd="1" destOrd="0" presId="urn:microsoft.com/office/officeart/2005/8/layout/hierarchy2"/>
    <dgm:cxn modelId="{FB334C5C-103F-459E-971D-6F51EC29015B}" type="presOf" srcId="{A76B6A93-312F-4A84-A387-A39AF23C71F6}" destId="{C2110423-54D4-4B45-A650-6D70BC7D88BE}" srcOrd="0" destOrd="0" presId="urn:microsoft.com/office/officeart/2005/8/layout/hierarchy2"/>
    <dgm:cxn modelId="{8EA0855D-77ED-4E63-992B-188FE9C0662B}" type="presOf" srcId="{781A343C-5B5D-4E12-87CD-2A6AE431B0DF}" destId="{3459DBC3-D62A-4EDE-8211-618AD8C7FB89}" srcOrd="0" destOrd="0" presId="urn:microsoft.com/office/officeart/2005/8/layout/hierarchy2"/>
    <dgm:cxn modelId="{BFEA545F-2860-4136-BC89-B83F55619B43}" srcId="{781A343C-5B5D-4E12-87CD-2A6AE431B0DF}" destId="{8B517715-BC64-4FEF-B1C9-762E546CAFC5}" srcOrd="1" destOrd="0" parTransId="{9D542CB5-6B9F-4454-9D11-F05BC8535AA0}" sibTransId="{47924CE3-0D1D-45AE-8CEC-235D2FC2A8A5}"/>
    <dgm:cxn modelId="{4B081069-7DB2-4D25-947C-25109DF99699}" type="presOf" srcId="{2131D1F8-127F-4C2C-B450-F1F3F3139B70}" destId="{60CBCC6C-836E-48A2-8B0E-670456869755}" srcOrd="0" destOrd="0" presId="urn:microsoft.com/office/officeart/2005/8/layout/hierarchy2"/>
    <dgm:cxn modelId="{A9A6504E-CBD3-4DD7-A295-B646B51FB547}" type="presOf" srcId="{43422739-2A76-4C7E-9A42-42F77F79E885}" destId="{597A7106-2548-4EF6-8952-D81DB30321E8}" srcOrd="0" destOrd="0" presId="urn:microsoft.com/office/officeart/2005/8/layout/hierarchy2"/>
    <dgm:cxn modelId="{F148B851-52ED-45B9-BCEA-22E6F7A1886F}" type="presOf" srcId="{9D542CB5-6B9F-4454-9D11-F05BC8535AA0}" destId="{2DA7B9BC-ACD7-4E79-90CE-B68C4C7B8034}" srcOrd="0" destOrd="0" presId="urn:microsoft.com/office/officeart/2005/8/layout/hierarchy2"/>
    <dgm:cxn modelId="{F4A4C551-E2B2-4502-9371-01CC625DB0FC}" srcId="{BA04F5D3-FCC5-40B5-BE39-855BF44B19B3}" destId="{F6488F46-0F7C-4CF5-A7CE-39114210862C}" srcOrd="1" destOrd="0" parTransId="{A76B6A93-312F-4A84-A387-A39AF23C71F6}" sibTransId="{35233078-A826-4E85-A210-D8417003D8A2}"/>
    <dgm:cxn modelId="{B790A274-71A8-4FBB-8887-66FFB4374FD9}" type="presOf" srcId="{74FCCF24-9302-4B23-9AD3-A265DA8E7CF1}" destId="{0F855B00-4638-462B-8916-8A1FD9FC352B}" srcOrd="1" destOrd="0" presId="urn:microsoft.com/office/officeart/2005/8/layout/hierarchy2"/>
    <dgm:cxn modelId="{7CD8A758-6481-49D6-A693-107C63CB33CC}" srcId="{781A343C-5B5D-4E12-87CD-2A6AE431B0DF}" destId="{BD271E3F-AD57-4067-AEA0-B4FC5D99C951}" srcOrd="0" destOrd="0" parTransId="{557BC72B-A945-4957-98BE-C87130E113F0}" sibTransId="{6AF383E6-F986-444A-8230-69FE8729A71E}"/>
    <dgm:cxn modelId="{DEC0EE7B-4A8E-47A6-8859-8FB1B06ADB2B}" srcId="{F6488F46-0F7C-4CF5-A7CE-39114210862C}" destId="{2131D1F8-127F-4C2C-B450-F1F3F3139B70}" srcOrd="1" destOrd="0" parTransId="{43422739-2A76-4C7E-9A42-42F77F79E885}" sibTransId="{604DD448-3050-41F3-AF38-D59BDC95205F}"/>
    <dgm:cxn modelId="{FD598187-11B4-4695-B8C3-886B779E1579}" type="presOf" srcId="{BA04F5D3-FCC5-40B5-BE39-855BF44B19B3}" destId="{3D0BBA51-3457-44B0-8AB7-304AE51DDB85}" srcOrd="0" destOrd="0" presId="urn:microsoft.com/office/officeart/2005/8/layout/hierarchy2"/>
    <dgm:cxn modelId="{340F4397-1BD6-4757-A239-FEE71A64099F}" type="presOf" srcId="{A76B6A93-312F-4A84-A387-A39AF23C71F6}" destId="{8989D451-6C5C-4D3E-ADB9-F186FC69E63D}" srcOrd="1" destOrd="0" presId="urn:microsoft.com/office/officeart/2005/8/layout/hierarchy2"/>
    <dgm:cxn modelId="{1E2F049B-6DF1-4267-8293-7F928BF3AFC1}" type="presOf" srcId="{0C8F707C-1ECA-44E1-A0DC-894A6BDAA49F}" destId="{521B127B-3DAA-45B5-B369-E24010385467}" srcOrd="1" destOrd="0" presId="urn:microsoft.com/office/officeart/2005/8/layout/hierarchy2"/>
    <dgm:cxn modelId="{95D5AB9E-9362-4897-AA06-B2FEA5A131F7}" srcId="{1CCEF633-BC7B-4F02-B194-68615D231EDA}" destId="{BA04F5D3-FCC5-40B5-BE39-855BF44B19B3}" srcOrd="0" destOrd="0" parTransId="{03989E68-B38F-40C5-90FE-B6831CCF1CF8}" sibTransId="{853E6659-B68C-41C7-8372-9F325845B6D2}"/>
    <dgm:cxn modelId="{32C414A1-6D78-4E1B-A754-ED6306BADC15}" type="presOf" srcId="{AD0C4A2E-4E8F-4F90-BCD5-19A925A3C12E}" destId="{8B456314-13CB-42C7-8E18-D43DE6523EF9}" srcOrd="0" destOrd="0" presId="urn:microsoft.com/office/officeart/2005/8/layout/hierarchy2"/>
    <dgm:cxn modelId="{872604AB-34D7-42C6-8490-FFE1D8C1ADB8}" type="presOf" srcId="{557BC72B-A945-4957-98BE-C87130E113F0}" destId="{6C06C84D-3B90-4A30-B8C3-1FF4533356D9}" srcOrd="0" destOrd="0" presId="urn:microsoft.com/office/officeart/2005/8/layout/hierarchy2"/>
    <dgm:cxn modelId="{3D3774AC-128D-4B2E-B174-878F6981EE05}" type="presOf" srcId="{74FCCF24-9302-4B23-9AD3-A265DA8E7CF1}" destId="{F0EA930B-D2C6-4899-8F28-67AD774D361A}" srcOrd="0" destOrd="0" presId="urn:microsoft.com/office/officeart/2005/8/layout/hierarchy2"/>
    <dgm:cxn modelId="{C82199B3-06E7-45B1-AEAD-FCF3F77A20DF}" srcId="{F6488F46-0F7C-4CF5-A7CE-39114210862C}" destId="{AD0C4A2E-4E8F-4F90-BCD5-19A925A3C12E}" srcOrd="0" destOrd="0" parTransId="{74FCCF24-9302-4B23-9AD3-A265DA8E7CF1}" sibTransId="{DB0B5E99-B6A9-4D08-9E70-86D718D31627}"/>
    <dgm:cxn modelId="{7F7003B7-0B21-4F16-8890-3BB502D670BB}" srcId="{BA04F5D3-FCC5-40B5-BE39-855BF44B19B3}" destId="{781A343C-5B5D-4E12-87CD-2A6AE431B0DF}" srcOrd="0" destOrd="0" parTransId="{0C8F707C-1ECA-44E1-A0DC-894A6BDAA49F}" sibTransId="{5AAFF334-AA78-4C0F-ABD2-E5BF2AC8707F}"/>
    <dgm:cxn modelId="{B1258CBD-1CE6-4DC8-80F2-7DAFE7FF8ED4}" type="presOf" srcId="{F6488F46-0F7C-4CF5-A7CE-39114210862C}" destId="{8BE6766F-3C6A-49BB-B4E8-E65B7A2433CE}" srcOrd="0" destOrd="0" presId="urn:microsoft.com/office/officeart/2005/8/layout/hierarchy2"/>
    <dgm:cxn modelId="{DF4AC3EF-5ECA-4961-B709-46D9121D29CB}" type="presOf" srcId="{0C8F707C-1ECA-44E1-A0DC-894A6BDAA49F}" destId="{974BA9CE-AD90-4576-945B-73E0C8E5A744}" srcOrd="0" destOrd="0" presId="urn:microsoft.com/office/officeart/2005/8/layout/hierarchy2"/>
    <dgm:cxn modelId="{AF67B4F4-D7C4-4E19-A6FB-D395CBEEBA29}" type="presOf" srcId="{8B517715-BC64-4FEF-B1C9-762E546CAFC5}" destId="{900F4D36-AB0D-4D65-BC47-E9EEDE07E520}" srcOrd="0" destOrd="0" presId="urn:microsoft.com/office/officeart/2005/8/layout/hierarchy2"/>
    <dgm:cxn modelId="{0E9601FC-637E-4649-AD6E-1FCD650E9A5E}" type="presOf" srcId="{BD271E3F-AD57-4067-AEA0-B4FC5D99C951}" destId="{A99575C7-1BB1-4BC2-A577-F1EC24AD034E}" srcOrd="0" destOrd="0" presId="urn:microsoft.com/office/officeart/2005/8/layout/hierarchy2"/>
    <dgm:cxn modelId="{F5F1420F-C98C-4AF2-8618-09F4CA0F7BAF}" type="presParOf" srcId="{3DE815C0-7DE0-4DF6-A4B1-79FEE8404665}" destId="{4A504D97-174E-4347-96EE-DA571E59C6C2}" srcOrd="0" destOrd="0" presId="urn:microsoft.com/office/officeart/2005/8/layout/hierarchy2"/>
    <dgm:cxn modelId="{4CDB2A68-E99D-4A8D-97DB-85CFE99701B3}" type="presParOf" srcId="{4A504D97-174E-4347-96EE-DA571E59C6C2}" destId="{3D0BBA51-3457-44B0-8AB7-304AE51DDB85}" srcOrd="0" destOrd="0" presId="urn:microsoft.com/office/officeart/2005/8/layout/hierarchy2"/>
    <dgm:cxn modelId="{0AA0C351-14D5-4D0D-B871-A939117B1441}" type="presParOf" srcId="{4A504D97-174E-4347-96EE-DA571E59C6C2}" destId="{98A0B742-7622-4D1F-86ED-040C2D1EC1B0}" srcOrd="1" destOrd="0" presId="urn:microsoft.com/office/officeart/2005/8/layout/hierarchy2"/>
    <dgm:cxn modelId="{0B6EF086-356D-44F6-B860-7D8FBB0291FC}" type="presParOf" srcId="{98A0B742-7622-4D1F-86ED-040C2D1EC1B0}" destId="{974BA9CE-AD90-4576-945B-73E0C8E5A744}" srcOrd="0" destOrd="0" presId="urn:microsoft.com/office/officeart/2005/8/layout/hierarchy2"/>
    <dgm:cxn modelId="{026C3913-A862-44C3-B869-8804B76D8B41}" type="presParOf" srcId="{974BA9CE-AD90-4576-945B-73E0C8E5A744}" destId="{521B127B-3DAA-45B5-B369-E24010385467}" srcOrd="0" destOrd="0" presId="urn:microsoft.com/office/officeart/2005/8/layout/hierarchy2"/>
    <dgm:cxn modelId="{4F0B7909-811E-423B-93B0-67A90B892A50}" type="presParOf" srcId="{98A0B742-7622-4D1F-86ED-040C2D1EC1B0}" destId="{1BDDB1D7-1D42-4025-A180-46504AB5EAA2}" srcOrd="1" destOrd="0" presId="urn:microsoft.com/office/officeart/2005/8/layout/hierarchy2"/>
    <dgm:cxn modelId="{3D58A869-5737-440F-98DB-203CA36964DD}" type="presParOf" srcId="{1BDDB1D7-1D42-4025-A180-46504AB5EAA2}" destId="{3459DBC3-D62A-4EDE-8211-618AD8C7FB89}" srcOrd="0" destOrd="0" presId="urn:microsoft.com/office/officeart/2005/8/layout/hierarchy2"/>
    <dgm:cxn modelId="{5E602BDB-64BA-4E4A-86BB-064E7AC28C75}" type="presParOf" srcId="{1BDDB1D7-1D42-4025-A180-46504AB5EAA2}" destId="{004A3CE2-48C3-4E9A-9212-EB89C47B1D41}" srcOrd="1" destOrd="0" presId="urn:microsoft.com/office/officeart/2005/8/layout/hierarchy2"/>
    <dgm:cxn modelId="{37190447-AD26-4ED2-AB7A-4E578D25086B}" type="presParOf" srcId="{004A3CE2-48C3-4E9A-9212-EB89C47B1D41}" destId="{6C06C84D-3B90-4A30-B8C3-1FF4533356D9}" srcOrd="0" destOrd="0" presId="urn:microsoft.com/office/officeart/2005/8/layout/hierarchy2"/>
    <dgm:cxn modelId="{10A610F1-0F96-4008-A904-F01F93025B29}" type="presParOf" srcId="{6C06C84D-3B90-4A30-B8C3-1FF4533356D9}" destId="{44BDABF8-A7F0-41DA-82C0-D2555A846E2B}" srcOrd="0" destOrd="0" presId="urn:microsoft.com/office/officeart/2005/8/layout/hierarchy2"/>
    <dgm:cxn modelId="{91A3426B-2A67-49D3-96FD-321981CAB8C4}" type="presParOf" srcId="{004A3CE2-48C3-4E9A-9212-EB89C47B1D41}" destId="{A01181BB-FA51-4CEB-8193-500FB1358C28}" srcOrd="1" destOrd="0" presId="urn:microsoft.com/office/officeart/2005/8/layout/hierarchy2"/>
    <dgm:cxn modelId="{BA0D9194-8DE1-44CD-AC4A-A619B47A73E6}" type="presParOf" srcId="{A01181BB-FA51-4CEB-8193-500FB1358C28}" destId="{A99575C7-1BB1-4BC2-A577-F1EC24AD034E}" srcOrd="0" destOrd="0" presId="urn:microsoft.com/office/officeart/2005/8/layout/hierarchy2"/>
    <dgm:cxn modelId="{93C8FFD0-30A7-4F44-A77F-A5D194B68099}" type="presParOf" srcId="{A01181BB-FA51-4CEB-8193-500FB1358C28}" destId="{3E961751-66D2-4E52-85F6-F2C800E9942E}" srcOrd="1" destOrd="0" presId="urn:microsoft.com/office/officeart/2005/8/layout/hierarchy2"/>
    <dgm:cxn modelId="{41D1AF6D-9BCC-4844-9EE0-34295BE4C695}" type="presParOf" srcId="{004A3CE2-48C3-4E9A-9212-EB89C47B1D41}" destId="{2DA7B9BC-ACD7-4E79-90CE-B68C4C7B8034}" srcOrd="2" destOrd="0" presId="urn:microsoft.com/office/officeart/2005/8/layout/hierarchy2"/>
    <dgm:cxn modelId="{ED5E7FC0-0ADB-43E0-8AC5-75AD470560A3}" type="presParOf" srcId="{2DA7B9BC-ACD7-4E79-90CE-B68C4C7B8034}" destId="{33229E52-03D3-4D3F-AD1F-A764DA08E440}" srcOrd="0" destOrd="0" presId="urn:microsoft.com/office/officeart/2005/8/layout/hierarchy2"/>
    <dgm:cxn modelId="{B91DB3DF-FDCF-43E3-94BD-E84541C8E4D4}" type="presParOf" srcId="{004A3CE2-48C3-4E9A-9212-EB89C47B1D41}" destId="{B51898C2-25B6-41F8-BD2F-D88CADB503CD}" srcOrd="3" destOrd="0" presId="urn:microsoft.com/office/officeart/2005/8/layout/hierarchy2"/>
    <dgm:cxn modelId="{3C9EE308-CD10-41C7-B2F4-9E77E8650183}" type="presParOf" srcId="{B51898C2-25B6-41F8-BD2F-D88CADB503CD}" destId="{900F4D36-AB0D-4D65-BC47-E9EEDE07E520}" srcOrd="0" destOrd="0" presId="urn:microsoft.com/office/officeart/2005/8/layout/hierarchy2"/>
    <dgm:cxn modelId="{0E6404A8-3C1E-4947-9807-F97E4939CA89}" type="presParOf" srcId="{B51898C2-25B6-41F8-BD2F-D88CADB503CD}" destId="{84686456-7532-406B-96A0-5E4A6F152709}" srcOrd="1" destOrd="0" presId="urn:microsoft.com/office/officeart/2005/8/layout/hierarchy2"/>
    <dgm:cxn modelId="{B61609FB-A916-4D80-AABC-3F27F10FBD38}" type="presParOf" srcId="{98A0B742-7622-4D1F-86ED-040C2D1EC1B0}" destId="{C2110423-54D4-4B45-A650-6D70BC7D88BE}" srcOrd="2" destOrd="0" presId="urn:microsoft.com/office/officeart/2005/8/layout/hierarchy2"/>
    <dgm:cxn modelId="{D546DC3B-BFD7-4BA6-BCCC-DE7D2DB1C793}" type="presParOf" srcId="{C2110423-54D4-4B45-A650-6D70BC7D88BE}" destId="{8989D451-6C5C-4D3E-ADB9-F186FC69E63D}" srcOrd="0" destOrd="0" presId="urn:microsoft.com/office/officeart/2005/8/layout/hierarchy2"/>
    <dgm:cxn modelId="{BADF9C3E-A54F-484E-930A-03E85DF475E3}" type="presParOf" srcId="{98A0B742-7622-4D1F-86ED-040C2D1EC1B0}" destId="{5DD4F0F5-542F-4D93-BE3E-ABF779CC8540}" srcOrd="3" destOrd="0" presId="urn:microsoft.com/office/officeart/2005/8/layout/hierarchy2"/>
    <dgm:cxn modelId="{B03B2807-2A8B-4FA3-AD3D-9B6407744CAD}" type="presParOf" srcId="{5DD4F0F5-542F-4D93-BE3E-ABF779CC8540}" destId="{8BE6766F-3C6A-49BB-B4E8-E65B7A2433CE}" srcOrd="0" destOrd="0" presId="urn:microsoft.com/office/officeart/2005/8/layout/hierarchy2"/>
    <dgm:cxn modelId="{4BAC8F71-E646-4652-972C-BBF9E30369D3}" type="presParOf" srcId="{5DD4F0F5-542F-4D93-BE3E-ABF779CC8540}" destId="{24BB618D-8AE6-4CFD-A248-2088E52022DD}" srcOrd="1" destOrd="0" presId="urn:microsoft.com/office/officeart/2005/8/layout/hierarchy2"/>
    <dgm:cxn modelId="{E82E47D6-906F-4A3E-A02D-B25BA5D97643}" type="presParOf" srcId="{24BB618D-8AE6-4CFD-A248-2088E52022DD}" destId="{F0EA930B-D2C6-4899-8F28-67AD774D361A}" srcOrd="0" destOrd="0" presId="urn:microsoft.com/office/officeart/2005/8/layout/hierarchy2"/>
    <dgm:cxn modelId="{35A24826-2A4D-4715-8962-449A7B434673}" type="presParOf" srcId="{F0EA930B-D2C6-4899-8F28-67AD774D361A}" destId="{0F855B00-4638-462B-8916-8A1FD9FC352B}" srcOrd="0" destOrd="0" presId="urn:microsoft.com/office/officeart/2005/8/layout/hierarchy2"/>
    <dgm:cxn modelId="{4CC2E9D4-7578-4B65-A536-8802D6046AFA}" type="presParOf" srcId="{24BB618D-8AE6-4CFD-A248-2088E52022DD}" destId="{19F9EB5B-26AB-4F8E-AADB-4A89D3D51024}" srcOrd="1" destOrd="0" presId="urn:microsoft.com/office/officeart/2005/8/layout/hierarchy2"/>
    <dgm:cxn modelId="{F748D081-E88D-4AE0-9E2A-39536C745B98}" type="presParOf" srcId="{19F9EB5B-26AB-4F8E-AADB-4A89D3D51024}" destId="{8B456314-13CB-42C7-8E18-D43DE6523EF9}" srcOrd="0" destOrd="0" presId="urn:microsoft.com/office/officeart/2005/8/layout/hierarchy2"/>
    <dgm:cxn modelId="{C6CB9017-4748-408A-A5E2-77EF2765BA67}" type="presParOf" srcId="{19F9EB5B-26AB-4F8E-AADB-4A89D3D51024}" destId="{9AE50A73-6762-49EC-A7A3-81EB66766214}" srcOrd="1" destOrd="0" presId="urn:microsoft.com/office/officeart/2005/8/layout/hierarchy2"/>
    <dgm:cxn modelId="{91696910-E983-498E-963F-850EDA57B246}" type="presParOf" srcId="{24BB618D-8AE6-4CFD-A248-2088E52022DD}" destId="{597A7106-2548-4EF6-8952-D81DB30321E8}" srcOrd="2" destOrd="0" presId="urn:microsoft.com/office/officeart/2005/8/layout/hierarchy2"/>
    <dgm:cxn modelId="{AE50E109-AC99-409F-92BC-FA279C93D911}" type="presParOf" srcId="{597A7106-2548-4EF6-8952-D81DB30321E8}" destId="{5024D16E-BE1A-4DEC-9AC2-D774D4E8E3C1}" srcOrd="0" destOrd="0" presId="urn:microsoft.com/office/officeart/2005/8/layout/hierarchy2"/>
    <dgm:cxn modelId="{F588FA6C-F805-4BC9-94E8-1CA06BDD4B22}" type="presParOf" srcId="{24BB618D-8AE6-4CFD-A248-2088E52022DD}" destId="{2FA1D149-F895-42C6-AC92-BF681D12DB4B}" srcOrd="3" destOrd="0" presId="urn:microsoft.com/office/officeart/2005/8/layout/hierarchy2"/>
    <dgm:cxn modelId="{E3B9F0B0-39E5-40EC-B56F-3303B538FDD3}" type="presParOf" srcId="{2FA1D149-F895-42C6-AC92-BF681D12DB4B}" destId="{60CBCC6C-836E-48A2-8B0E-670456869755}" srcOrd="0" destOrd="0" presId="urn:microsoft.com/office/officeart/2005/8/layout/hierarchy2"/>
    <dgm:cxn modelId="{7780348C-8669-4C3D-B313-75A277AC6BD4}" type="presParOf" srcId="{2FA1D149-F895-42C6-AC92-BF681D12DB4B}" destId="{6CFABFE1-B70E-439F-AC2E-B16D851940D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2C2B9-E9FC-4A9D-B3F2-28BA5E5A4887}">
      <dsp:nvSpPr>
        <dsp:cNvPr id="0" name=""/>
        <dsp:cNvSpPr/>
      </dsp:nvSpPr>
      <dsp:spPr>
        <a:xfrm>
          <a:off x="4483344" y="978145"/>
          <a:ext cx="939858" cy="447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813"/>
              </a:lnTo>
              <a:lnTo>
                <a:pt x="939858" y="304813"/>
              </a:lnTo>
              <a:lnTo>
                <a:pt x="939858" y="4472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F3131-0906-4EC1-B5DD-8EB654695671}">
      <dsp:nvSpPr>
        <dsp:cNvPr id="0" name=""/>
        <dsp:cNvSpPr/>
      </dsp:nvSpPr>
      <dsp:spPr>
        <a:xfrm>
          <a:off x="3543486" y="978145"/>
          <a:ext cx="939858" cy="447287"/>
        </a:xfrm>
        <a:custGeom>
          <a:avLst/>
          <a:gdLst/>
          <a:ahLst/>
          <a:cxnLst/>
          <a:rect l="0" t="0" r="0" b="0"/>
          <a:pathLst>
            <a:path>
              <a:moveTo>
                <a:pt x="939858" y="0"/>
              </a:moveTo>
              <a:lnTo>
                <a:pt x="939858" y="304813"/>
              </a:lnTo>
              <a:lnTo>
                <a:pt x="0" y="304813"/>
              </a:lnTo>
              <a:lnTo>
                <a:pt x="0" y="4472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41704-1EDE-44C3-B116-C17819F92C1F}">
      <dsp:nvSpPr>
        <dsp:cNvPr id="0" name=""/>
        <dsp:cNvSpPr/>
      </dsp:nvSpPr>
      <dsp:spPr>
        <a:xfrm>
          <a:off x="3714369" y="1547"/>
          <a:ext cx="1537949" cy="976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E7BD2-756A-4A8C-B46E-790F9F02B99C}">
      <dsp:nvSpPr>
        <dsp:cNvPr id="0" name=""/>
        <dsp:cNvSpPr/>
      </dsp:nvSpPr>
      <dsp:spPr>
        <a:xfrm>
          <a:off x="3885252" y="163886"/>
          <a:ext cx="1537949" cy="976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Compare Agent Behaviour</a:t>
          </a:r>
        </a:p>
      </dsp:txBody>
      <dsp:txXfrm>
        <a:off x="3913856" y="192490"/>
        <a:ext cx="1480741" cy="919390"/>
      </dsp:txXfrm>
    </dsp:sp>
    <dsp:sp modelId="{2E646798-8128-422C-8D7C-7C425BBA3AEE}">
      <dsp:nvSpPr>
        <dsp:cNvPr id="0" name=""/>
        <dsp:cNvSpPr/>
      </dsp:nvSpPr>
      <dsp:spPr>
        <a:xfrm>
          <a:off x="2774511" y="1425432"/>
          <a:ext cx="1537949" cy="976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7DED9-7141-46BE-8AE1-3EDE94EE6C26}">
      <dsp:nvSpPr>
        <dsp:cNvPr id="0" name=""/>
        <dsp:cNvSpPr/>
      </dsp:nvSpPr>
      <dsp:spPr>
        <a:xfrm>
          <a:off x="2945394" y="1587772"/>
          <a:ext cx="1537949" cy="976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With Co-operation</a:t>
          </a:r>
        </a:p>
      </dsp:txBody>
      <dsp:txXfrm>
        <a:off x="2973998" y="1616376"/>
        <a:ext cx="1480741" cy="919390"/>
      </dsp:txXfrm>
    </dsp:sp>
    <dsp:sp modelId="{3516F7DE-0A7E-4DAA-A6F2-CF78CDB3C5BF}">
      <dsp:nvSpPr>
        <dsp:cNvPr id="0" name=""/>
        <dsp:cNvSpPr/>
      </dsp:nvSpPr>
      <dsp:spPr>
        <a:xfrm>
          <a:off x="4654227" y="1425432"/>
          <a:ext cx="1537949" cy="976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DD37C-5D8F-48C2-AB0B-DBA89E4AE76F}">
      <dsp:nvSpPr>
        <dsp:cNvPr id="0" name=""/>
        <dsp:cNvSpPr/>
      </dsp:nvSpPr>
      <dsp:spPr>
        <a:xfrm>
          <a:off x="4825110" y="1587772"/>
          <a:ext cx="1537949" cy="976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Without Co-operation</a:t>
          </a:r>
        </a:p>
      </dsp:txBody>
      <dsp:txXfrm>
        <a:off x="4853714" y="1616376"/>
        <a:ext cx="1480741" cy="919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BBA51-3457-44B0-8AB7-304AE51DDB85}">
      <dsp:nvSpPr>
        <dsp:cNvPr id="0" name=""/>
        <dsp:cNvSpPr/>
      </dsp:nvSpPr>
      <dsp:spPr>
        <a:xfrm>
          <a:off x="186177" y="976238"/>
          <a:ext cx="2927514" cy="565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Agent Behaviour in Environment </a:t>
          </a:r>
        </a:p>
      </dsp:txBody>
      <dsp:txXfrm>
        <a:off x="202742" y="992803"/>
        <a:ext cx="2894384" cy="532448"/>
      </dsp:txXfrm>
    </dsp:sp>
    <dsp:sp modelId="{974BA9CE-AD90-4576-945B-73E0C8E5A744}">
      <dsp:nvSpPr>
        <dsp:cNvPr id="0" name=""/>
        <dsp:cNvSpPr/>
      </dsp:nvSpPr>
      <dsp:spPr>
        <a:xfrm rot="18289469">
          <a:off x="2943766" y="913604"/>
          <a:ext cx="792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92315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20115" y="914011"/>
        <a:ext cx="39615" cy="39615"/>
      </dsp:txXfrm>
    </dsp:sp>
    <dsp:sp modelId="{3459DBC3-D62A-4EDE-8211-618AD8C7FB89}">
      <dsp:nvSpPr>
        <dsp:cNvPr id="0" name=""/>
        <dsp:cNvSpPr/>
      </dsp:nvSpPr>
      <dsp:spPr>
        <a:xfrm>
          <a:off x="3566155" y="325822"/>
          <a:ext cx="2926802" cy="565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Without Obstacles</a:t>
          </a:r>
        </a:p>
      </dsp:txBody>
      <dsp:txXfrm>
        <a:off x="3582720" y="342387"/>
        <a:ext cx="2893672" cy="532448"/>
      </dsp:txXfrm>
    </dsp:sp>
    <dsp:sp modelId="{6C06C84D-3B90-4A30-B8C3-1FF4533356D9}">
      <dsp:nvSpPr>
        <dsp:cNvPr id="0" name=""/>
        <dsp:cNvSpPr/>
      </dsp:nvSpPr>
      <dsp:spPr>
        <a:xfrm rot="19457599">
          <a:off x="6440583" y="425793"/>
          <a:ext cx="55720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57209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705258" y="432077"/>
        <a:ext cx="27860" cy="27860"/>
      </dsp:txXfrm>
    </dsp:sp>
    <dsp:sp modelId="{A99575C7-1BB1-4BC2-A577-F1EC24AD034E}">
      <dsp:nvSpPr>
        <dsp:cNvPr id="0" name=""/>
        <dsp:cNvSpPr/>
      </dsp:nvSpPr>
      <dsp:spPr>
        <a:xfrm>
          <a:off x="6945420" y="614"/>
          <a:ext cx="2926802" cy="565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Without Co-operation</a:t>
          </a:r>
        </a:p>
      </dsp:txBody>
      <dsp:txXfrm>
        <a:off x="6961985" y="17179"/>
        <a:ext cx="2893672" cy="532448"/>
      </dsp:txXfrm>
    </dsp:sp>
    <dsp:sp modelId="{2DA7B9BC-ACD7-4E79-90CE-B68C4C7B8034}">
      <dsp:nvSpPr>
        <dsp:cNvPr id="0" name=""/>
        <dsp:cNvSpPr/>
      </dsp:nvSpPr>
      <dsp:spPr>
        <a:xfrm rot="2142401">
          <a:off x="6440583" y="751000"/>
          <a:ext cx="55720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57209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705258" y="757285"/>
        <a:ext cx="27860" cy="27860"/>
      </dsp:txXfrm>
    </dsp:sp>
    <dsp:sp modelId="{900F4D36-AB0D-4D65-BC47-E9EEDE07E520}">
      <dsp:nvSpPr>
        <dsp:cNvPr id="0" name=""/>
        <dsp:cNvSpPr/>
      </dsp:nvSpPr>
      <dsp:spPr>
        <a:xfrm>
          <a:off x="6945420" y="651030"/>
          <a:ext cx="2926802" cy="565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With Co-operation</a:t>
          </a:r>
        </a:p>
      </dsp:txBody>
      <dsp:txXfrm>
        <a:off x="6961985" y="667595"/>
        <a:ext cx="2893672" cy="532448"/>
      </dsp:txXfrm>
    </dsp:sp>
    <dsp:sp modelId="{C2110423-54D4-4B45-A650-6D70BC7D88BE}">
      <dsp:nvSpPr>
        <dsp:cNvPr id="0" name=""/>
        <dsp:cNvSpPr/>
      </dsp:nvSpPr>
      <dsp:spPr>
        <a:xfrm rot="3310531">
          <a:off x="2943766" y="1564020"/>
          <a:ext cx="792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92315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20115" y="1564427"/>
        <a:ext cx="39615" cy="39615"/>
      </dsp:txXfrm>
    </dsp:sp>
    <dsp:sp modelId="{8BE6766F-3C6A-49BB-B4E8-E65B7A2433CE}">
      <dsp:nvSpPr>
        <dsp:cNvPr id="0" name=""/>
        <dsp:cNvSpPr/>
      </dsp:nvSpPr>
      <dsp:spPr>
        <a:xfrm>
          <a:off x="3566155" y="1626653"/>
          <a:ext cx="2926802" cy="565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With Obstacles</a:t>
          </a:r>
        </a:p>
      </dsp:txBody>
      <dsp:txXfrm>
        <a:off x="3582720" y="1643218"/>
        <a:ext cx="2893672" cy="532448"/>
      </dsp:txXfrm>
    </dsp:sp>
    <dsp:sp modelId="{F0EA930B-D2C6-4899-8F28-67AD774D361A}">
      <dsp:nvSpPr>
        <dsp:cNvPr id="0" name=""/>
        <dsp:cNvSpPr/>
      </dsp:nvSpPr>
      <dsp:spPr>
        <a:xfrm rot="19457599">
          <a:off x="6440583" y="1726624"/>
          <a:ext cx="55720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57209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705258" y="1732908"/>
        <a:ext cx="27860" cy="27860"/>
      </dsp:txXfrm>
    </dsp:sp>
    <dsp:sp modelId="{8B456314-13CB-42C7-8E18-D43DE6523EF9}">
      <dsp:nvSpPr>
        <dsp:cNvPr id="0" name=""/>
        <dsp:cNvSpPr/>
      </dsp:nvSpPr>
      <dsp:spPr>
        <a:xfrm>
          <a:off x="6945420" y="1301445"/>
          <a:ext cx="2926802" cy="565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Without Co-operation</a:t>
          </a:r>
        </a:p>
      </dsp:txBody>
      <dsp:txXfrm>
        <a:off x="6961985" y="1318010"/>
        <a:ext cx="2893672" cy="532448"/>
      </dsp:txXfrm>
    </dsp:sp>
    <dsp:sp modelId="{597A7106-2548-4EF6-8952-D81DB30321E8}">
      <dsp:nvSpPr>
        <dsp:cNvPr id="0" name=""/>
        <dsp:cNvSpPr/>
      </dsp:nvSpPr>
      <dsp:spPr>
        <a:xfrm rot="2142401">
          <a:off x="6440583" y="2051832"/>
          <a:ext cx="55720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57209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705258" y="2058116"/>
        <a:ext cx="27860" cy="27860"/>
      </dsp:txXfrm>
    </dsp:sp>
    <dsp:sp modelId="{60CBCC6C-836E-48A2-8B0E-670456869755}">
      <dsp:nvSpPr>
        <dsp:cNvPr id="0" name=""/>
        <dsp:cNvSpPr/>
      </dsp:nvSpPr>
      <dsp:spPr>
        <a:xfrm>
          <a:off x="6945420" y="1951861"/>
          <a:ext cx="2926802" cy="565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With Co-</a:t>
          </a:r>
          <a:r>
            <a:rPr lang="en-IN" sz="1700" kern="1200" dirty="0" err="1"/>
            <a:t>opeartion</a:t>
          </a:r>
          <a:endParaRPr lang="en-IN" sz="1700" kern="1200" dirty="0"/>
        </a:p>
      </dsp:txBody>
      <dsp:txXfrm>
        <a:off x="6961985" y="1968426"/>
        <a:ext cx="2893672" cy="532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E002-B2BC-4D71-9F27-8E09AEBA5D8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5D0-4A8E-4B0F-839A-0F5E3E1EDEC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6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E002-B2BC-4D71-9F27-8E09AEBA5D8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5D0-4A8E-4B0F-839A-0F5E3E1ED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4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E002-B2BC-4D71-9F27-8E09AEBA5D8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5D0-4A8E-4B0F-839A-0F5E3E1ED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E002-B2BC-4D71-9F27-8E09AEBA5D8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5D0-4A8E-4B0F-839A-0F5E3E1ED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5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E002-B2BC-4D71-9F27-8E09AEBA5D8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5D0-4A8E-4B0F-839A-0F5E3E1EDEC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19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E002-B2BC-4D71-9F27-8E09AEBA5D8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5D0-4A8E-4B0F-839A-0F5E3E1ED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2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E002-B2BC-4D71-9F27-8E09AEBA5D8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5D0-4A8E-4B0F-839A-0F5E3E1ED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3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E002-B2BC-4D71-9F27-8E09AEBA5D8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5D0-4A8E-4B0F-839A-0F5E3E1ED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4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E002-B2BC-4D71-9F27-8E09AEBA5D8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5D0-4A8E-4B0F-839A-0F5E3E1ED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39E002-B2BC-4D71-9F27-8E09AEBA5D8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9F35D0-4A8E-4B0F-839A-0F5E3E1ED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70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E002-B2BC-4D71-9F27-8E09AEBA5D8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5D0-4A8E-4B0F-839A-0F5E3E1ED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02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39E002-B2BC-4D71-9F27-8E09AEBA5D8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9F35D0-4A8E-4B0F-839A-0F5E3E1EDEC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72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8C33-6E7B-21BD-FD03-74537E35D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Cooperative Path Finding with Time Delay Communication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7420-7B97-D136-915D-363579616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66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A5FA-B0C2-1BF4-6B4B-242A2E29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</a:rPr>
              <a:t>An agent based simulation that explores path finding </a:t>
            </a:r>
            <a:r>
              <a:rPr lang="en-US" b="0" i="0" dirty="0" err="1">
                <a:effectLst/>
              </a:rPr>
              <a:t>behaviour</a:t>
            </a:r>
            <a:r>
              <a:rPr lang="en-US" b="0" i="0" dirty="0">
                <a:effectLst/>
              </a:rPr>
              <a:t> of agents with time-</a:t>
            </a:r>
            <a:br>
              <a:rPr lang="en-US" dirty="0"/>
            </a:br>
            <a:r>
              <a:rPr lang="en-US" b="0" i="0" dirty="0">
                <a:effectLst/>
              </a:rPr>
              <a:t>delay chemical communication and how this might affect cooperative </a:t>
            </a:r>
            <a:r>
              <a:rPr lang="en-US" b="0" i="0" dirty="0" err="1">
                <a:effectLst/>
              </a:rPr>
              <a:t>behaviour</a:t>
            </a:r>
            <a:r>
              <a:rPr lang="en-US" b="0" i="0" dirty="0">
                <a:effectLst/>
              </a:rPr>
              <a:t>.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</a:rPr>
              <a:t>The agent that is used for the simulation is a bacteria (like Escherichia coli).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C473BD-DE63-E312-0078-80293808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1C95FD2-F72C-26F6-B2A3-948E8805E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4819960"/>
              </p:ext>
            </p:extLst>
          </p:nvPr>
        </p:nvGraphicFramePr>
        <p:xfrm>
          <a:off x="1564640" y="3172410"/>
          <a:ext cx="9137572" cy="2565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94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0CE8-4762-D931-4487-A0E0CE02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1F09-A781-E875-B254-F68173C7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We wanted to create a path finding model which can be used as a base for multiple scenarios, such as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Delivery with drones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Bacteria food search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Co-operative vehicle cruise control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Hence, an path finding model with co-operative behaviour was implemented for the agents to reach their goal/destination faster.</a:t>
            </a:r>
          </a:p>
        </p:txBody>
      </p:sp>
    </p:spTree>
    <p:extLst>
      <p:ext uri="{BB962C8B-B14F-4D97-AF65-F5344CB8AC3E}">
        <p14:creationId xmlns:p14="http://schemas.microsoft.com/office/powerpoint/2010/main" val="251388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0CE8-4762-D931-4487-A0E0CE02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1F09-A781-E875-B254-F68173C7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A food source with gaussian distributed intensity is placed in the centre of the environment.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Agents are spawned at random locations in the environment.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Agents then move towards the food source using a search algorithm.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The time taken for the average distance from the food source to become 0 is noted down.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5B68AFA-1792-EB44-359F-3019B7014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262762"/>
              </p:ext>
            </p:extLst>
          </p:nvPr>
        </p:nvGraphicFramePr>
        <p:xfrm>
          <a:off x="1097281" y="3620278"/>
          <a:ext cx="10058400" cy="2518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26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C791-534B-6905-F771-90A4C968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6613-AFCF-9428-97A2-DCABC228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8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0E8B-23C4-8F16-CB86-2621B9F2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8C0926-FA75-969F-30AE-045C732E0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71672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049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18AE-5DAF-D0C5-307A-E9687BBB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E450-D97D-7CEA-1994-A0C0DA392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44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</TotalTime>
  <Words>204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Wingdings</vt:lpstr>
      <vt:lpstr>Retrospect</vt:lpstr>
      <vt:lpstr>Cooperative Path Finding with Time Delay Communication</vt:lpstr>
      <vt:lpstr>Introduction</vt:lpstr>
      <vt:lpstr>Why?</vt:lpstr>
      <vt:lpstr>How?</vt:lpstr>
      <vt:lpstr>Simulations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Path Finding with Time Delay Communication</dc:title>
  <dc:creator>Rasheed Sheik Meeran</dc:creator>
  <cp:lastModifiedBy>Rasheed Sheik Meeran</cp:lastModifiedBy>
  <cp:revision>13</cp:revision>
  <dcterms:created xsi:type="dcterms:W3CDTF">2022-12-09T13:21:50Z</dcterms:created>
  <dcterms:modified xsi:type="dcterms:W3CDTF">2022-12-09T15:48:48Z</dcterms:modified>
</cp:coreProperties>
</file>