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2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0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8511-8D4E-4CBA-AC32-483A578438CE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112E-E1F8-40D6-B605-6123CBA3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2" y="2862262"/>
            <a:ext cx="1400175" cy="1133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29" y="794657"/>
            <a:ext cx="864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1) Locate the “Backup.exe” application and double click the icon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8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6" y="1382486"/>
            <a:ext cx="4626428" cy="5276362"/>
          </a:xfrm>
        </p:spPr>
      </p:pic>
      <p:sp>
        <p:nvSpPr>
          <p:cNvPr id="5" name="TextBox 4"/>
          <p:cNvSpPr txBox="1"/>
          <p:nvPr/>
        </p:nvSpPr>
        <p:spPr>
          <a:xfrm>
            <a:off x="1687286" y="463875"/>
            <a:ext cx="864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r>
              <a:rPr lang="en-US" sz="2400" dirty="0" smtClean="0"/>
              <a:t>) When prompted, please select the index value which corresponds to your removable media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679376" y="5534526"/>
            <a:ext cx="1630561" cy="160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31" y="1990366"/>
            <a:ext cx="4316738" cy="4040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7286" y="463875"/>
            <a:ext cx="864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r>
              <a:rPr lang="en-US" sz="2400" dirty="0" smtClean="0"/>
              <a:t>) The application will pause for a good while as it copies the contents of the current user’s directory. As it approaches completion, the console will populate with a listing of the files it has copied.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1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7286" y="463875"/>
            <a:ext cx="864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4) One may locate the backup folder on the removable disk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909887"/>
            <a:ext cx="3152775" cy="103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8266" y="3512039"/>
            <a:ext cx="2043648" cy="167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7" y="2647950"/>
            <a:ext cx="1685925" cy="156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7286" y="463875"/>
            <a:ext cx="864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5) The application creates a transcript of all the files copied on the user’s Desktop.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3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TSSAdmin</dc:creator>
  <cp:lastModifiedBy>TSSAdmin</cp:lastModifiedBy>
  <cp:revision>7</cp:revision>
  <dcterms:created xsi:type="dcterms:W3CDTF">2019-08-12T15:52:42Z</dcterms:created>
  <dcterms:modified xsi:type="dcterms:W3CDTF">2019-08-12T17:01:07Z</dcterms:modified>
</cp:coreProperties>
</file>