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4AF3-330B-43D6-BFF8-BA98642F6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9248D-E524-4523-BFE4-ACD712BC5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1DA7-B85C-40BB-AB8C-1498CB3A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FADE-599B-455A-A12A-0FBAE042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5C91-7D05-4E6A-BC64-CE305370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71F5-B864-4B67-B33C-6389E6E5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B2F81-D2D7-498B-9406-78A069DA8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BF0C-8E40-4E89-BFFF-9F0FEDCD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A628-DDE2-438C-830E-9D7788C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4417E-E6AE-4249-808D-04DD7E61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6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A0320-87C0-415B-8FA1-2E44F55AD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2278B-E8E8-4C7E-93DD-863A34358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1857-6FDF-4231-BE61-17CFBAD4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916-8AB9-4116-A049-D515C06F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7EC4-A6DF-4F12-9B84-FF6856A9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7A1E-EB4B-46F7-8B6D-83B26D2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8CC2-945E-4282-92E2-55F55F47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98D3-7BDB-4ADE-AD5C-65ED528B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394D-5E99-41B9-A0A0-CB768869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EF0E-2D87-421A-89A5-62D431F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6FF7-92B1-47C0-8A59-39BDB4C3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D56A-BA7F-4AA5-8258-77AC2B22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CCE1-F84A-4B4F-B72A-E0BE8A19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1038-6990-46B1-822E-BD4720E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47EB-6BDD-41D9-9B19-BA0B235F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80A9-B9D5-4F67-951F-80842CE0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3809-31DE-44E2-B047-B8924BF5F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12BAF-18CE-4479-B7C4-661CE031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BC3D-C280-445E-BFAE-780D1819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B96B-4E0F-4B0F-87E0-904A53A9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6DF5F-D4B3-49A2-8740-DD786F0F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5C85-F9E4-45D3-AEED-CF0850F4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D3BBF-6F15-4DA8-84D0-6D296611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5A0EB-5F8A-4515-B892-51DEE4800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50E27-6371-4E27-923E-BC8F9F7A9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0A6BC-64ED-4F80-9213-A185CB1CA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6CE8D-F180-4FA2-90DE-872EFD91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3CC03-B114-4903-B76E-F5F7E82D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EC6D2-76B5-49ED-8E44-18462E1E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C526-7224-4167-B4D7-51A97BBB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810B4-F9AC-4208-9BE8-23F25D85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A629A-5D8C-4066-8B4E-0A6F95CF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E1CF8-960F-4DE6-878A-F0C8D017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03E49-2922-4483-8CD1-17ED0EEE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02B20-6827-4D08-9FB5-C8E6B6A5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D9F74-9945-41CC-B1F7-24D74A93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67A4-346D-4EAD-9DD2-A1E484BA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9DF4-26B9-4D2C-BDAA-8AF25DEE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66A0E-9912-449F-BDD6-A9CE2EF9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347E8-B555-406E-8FD7-672FB291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DCA2A-5FF6-4ADA-AD73-A66054E6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01E7-BB8A-4CC8-9AF2-3CFD3684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20A-D5C1-4E52-B6FE-DCF76387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ACCD-1860-4FAC-AB26-17BA70957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9F663-902A-4F8A-BE18-A42516C73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F2685-FA52-4A59-9B0E-5C8E5519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887B9-763A-4DAD-8703-3A708439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2939-4405-4A1A-9E0F-D588B9EC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20D87-D147-4AED-995C-5EC1F9E5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AE3E-7916-462A-A3AC-2D23D4AC1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7DCB-4A42-42FC-93C4-8F036959D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F60A-97AA-45E0-874D-2A81B4659D1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682D-E66E-4E69-BD0F-283ED3BD6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ABD9-1805-4E0F-977F-9E47AA76D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D794-E76A-4139-8822-84C74B47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5D49A2-1DBE-4DC0-BCF0-420841972C93}"/>
              </a:ext>
            </a:extLst>
          </p:cNvPr>
          <p:cNvSpPr txBox="1"/>
          <p:nvPr/>
        </p:nvSpPr>
        <p:spPr>
          <a:xfrm>
            <a:off x="1864360" y="2613392"/>
            <a:ext cx="8463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141917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ĐÔNG BA</dc:creator>
  <cp:lastModifiedBy>TRẦN ĐÔNG BA</cp:lastModifiedBy>
  <cp:revision>1</cp:revision>
  <dcterms:created xsi:type="dcterms:W3CDTF">2020-11-17T10:43:37Z</dcterms:created>
  <dcterms:modified xsi:type="dcterms:W3CDTF">2020-11-17T10:45:16Z</dcterms:modified>
</cp:coreProperties>
</file>