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%20Meho\Downloads\GUQ_Publications_-_February_2023_1996_to_202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Article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64-4A1B-9DF3-EFBB860B81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64-4A1B-9DF3-EFBB860B81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64-4A1B-9DF3-EFBB860B81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564-4A1B-9DF3-EFBB860B81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564-4A1B-9DF3-EFBB860B81A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564-4A1B-9DF3-EFBB860B81A4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B564-4A1B-9DF3-EFBB860B81A4}"/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B564-4A1B-9DF3-EFBB860B81A4}"/>
                </c:ext>
              </c:extLst>
            </c:dLbl>
            <c:dLbl>
              <c:idx val="2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564-4A1B-9DF3-EFBB860B81A4}"/>
                </c:ext>
              </c:extLst>
            </c:dLbl>
            <c:dLbl>
              <c:idx val="3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B564-4A1B-9DF3-EFBB860B81A4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B564-4A1B-9DF3-EFBB860B81A4}"/>
                </c:ext>
              </c:extLst>
            </c:dLbl>
            <c:dLbl>
              <c:idx val="5"/>
              <c:spPr>
                <a:solidFill>
                  <a:sysClr val="window" lastClr="FFFFFF"/>
                </a:solidFill>
                <a:ln>
                  <a:solidFill>
                    <a:srgbClr val="4472C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B564-4A1B-9DF3-EFBB860B81A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4472C4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Sheet2!$A$2:$A$7</c:f>
              <c:strCache>
                <c:ptCount val="6"/>
                <c:pt idx="0">
                  <c:v>SDG 10: Reduced Inequality</c:v>
                </c:pt>
                <c:pt idx="1">
                  <c:v>SDG 16: Peace, Justice, and Strong Institutions</c:v>
                </c:pt>
                <c:pt idx="2">
                  <c:v>SDG 5: Gender Equality</c:v>
                </c:pt>
                <c:pt idx="3">
                  <c:v>SDG 8: Decent Work and Economic Growth</c:v>
                </c:pt>
                <c:pt idx="4">
                  <c:v>SDG 1: No Poverty</c:v>
                </c:pt>
                <c:pt idx="5">
                  <c:v>Other SDGs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42</c:v>
                </c:pt>
                <c:pt idx="1">
                  <c:v>27</c:v>
                </c:pt>
                <c:pt idx="2">
                  <c:v>17</c:v>
                </c:pt>
                <c:pt idx="3">
                  <c:v>14</c:v>
                </c:pt>
                <c:pt idx="4">
                  <c:v>13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64-4A1B-9DF3-EFBB860B8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666-D9FC-3F58-02BB-7D35698F0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FF907-9D33-DE64-DF49-F4DE9E7C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ECCC-C241-A607-CA88-6B1E1BFA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64B6-F69F-AE51-0FC7-FF6D1FE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1006-9C21-2029-15C6-09522991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911-C4EF-7130-E1A8-63403F96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EFCC-A76E-8011-4649-52255F03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4E22-6F37-FFCE-1C00-13B5E97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1AE1-2326-91EC-A7DE-CC67004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8838-0051-2D9D-1418-8BDB737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F7974-D9A9-F82A-E72A-65994E450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EE8A3-8C0E-001E-E24F-FCBD0291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A975-7BE9-9133-8560-9853C075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C077-E618-3F09-CFBF-8797A50B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0A76-BABD-41D2-EF93-AFD1CEF6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9DA1-6338-C22F-A81F-F16934E9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D05B-B8D6-D478-E74B-88ACC865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F5F5-29EC-67E4-854A-A83BB07D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290A-F8FA-567F-E484-FEB7D7C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4EE7-76B1-7E24-A29D-306651B5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941-FF67-D60C-9FA8-A13DDADB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FDE4-14BC-1D5E-A19E-D950DE391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AA44-E19B-5855-43C8-62D8DD5D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3C25-9D6E-4CBA-1263-0BC67FE5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E912-CDB4-69D1-2753-B13F1BB3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3135-AF8F-15A1-12E0-91C82DC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6032-500E-559E-744C-2EC9C07A0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63E73-C8FA-0FF2-9FF0-FC23756FC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DA013-B6DB-BF8D-75C3-64DC7D90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E65D-5AC3-50F8-A955-49251654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E1E2-967A-D4D8-4C6C-E686B271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D3B9-CE20-87C1-541F-00011E18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5760-CEAF-5BDC-EC99-2C640349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842E-4834-4D05-5AB0-98C50093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C9418-81B9-BBE1-BEA1-2CC7386F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BFF5-ECF5-C3D4-8936-8BDEC205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CF74E-9283-5A60-10A0-B76F8F3D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154BC-950D-3679-91FC-6200F5B0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74A24-DE90-BD01-D6C5-65778114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B39C-6424-08F0-4219-8FB86AC0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DCDC-9E2D-B333-E200-AAD0BB18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BF6E8-5662-4ECD-BF60-A4CE3A60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F12EF-4A70-0275-7E3E-826AC747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047E3-F036-F9D6-E81B-1ADD7E85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E821C-4D32-9A98-99FF-D2091082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5219B-A815-E97C-10C2-4C353DE0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2971-A512-469F-278E-7928D3A4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976-A503-B9CB-A70A-64E782D6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EEE3A-C2DC-85E7-C781-FD3D4D0B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B3A2-D466-26A5-8622-EBAB928A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27384-D38E-5410-6DA4-A0863CD4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E7FCA-6299-7845-0EC5-EB79C076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0F56-BAA6-2254-8398-5F59B376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5ED1C-435B-88A8-3878-B2905DA5A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7FBE7-E6BF-1E48-3BC3-90E60816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980B-8D72-1377-DD72-7541DC7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89E9-030D-F208-5B8A-14E24D2C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CEE2C-C894-8A7B-9618-2E36673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9B804-BCE5-4106-AB62-EB3FABE8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8F99-DEA6-45B3-B274-F02D7402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1749-62EC-2CE5-BB6E-0A0CEC8AD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1BBD-68A5-4E6A-A396-DF5195E0A20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425E-0EE8-EF83-2A95-EBF3C4F9D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F330-EA21-D893-DEE0-3F7C740F2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583E-761A-4ADE-AF91-5AC5CAF17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A444-CA6B-38A9-DD8B-3864BB77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+mn-lt"/>
              </a:rPr>
              <a:t>1/4 of GUQ’s Scopus-indexed publications are assigned SDGs. This chart is based on these publications only.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37AF8F-E253-A53C-0D75-BF373E1EC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981429"/>
              </p:ext>
            </p:extLst>
          </p:nvPr>
        </p:nvGraphicFramePr>
        <p:xfrm>
          <a:off x="0" y="681037"/>
          <a:ext cx="12192000" cy="617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90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1/4 of GUQ’s Scopus-indexed publications are assigned SDGs. This chart is based on these publications only.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1/4 of GUQ’s Scopus-indexed publications are assigned SDGs. This chart is based on these publications only.</dc:title>
  <dc:creator>Library It</dc:creator>
  <cp:lastModifiedBy>Library It</cp:lastModifiedBy>
  <cp:revision>1</cp:revision>
  <dcterms:created xsi:type="dcterms:W3CDTF">2023-02-20T04:09:55Z</dcterms:created>
  <dcterms:modified xsi:type="dcterms:W3CDTF">2023-02-20T04:16:01Z</dcterms:modified>
</cp:coreProperties>
</file>