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30"/>
  </p:notesMasterIdLst>
  <p:sldIdLst>
    <p:sldId id="256" r:id="rId2"/>
    <p:sldId id="348" r:id="rId3"/>
    <p:sldId id="260" r:id="rId4"/>
    <p:sldId id="319" r:id="rId5"/>
    <p:sldId id="540" r:id="rId6"/>
    <p:sldId id="347" r:id="rId7"/>
    <p:sldId id="543" r:id="rId8"/>
    <p:sldId id="539" r:id="rId9"/>
    <p:sldId id="321" r:id="rId10"/>
    <p:sldId id="273" r:id="rId11"/>
    <p:sldId id="545" r:id="rId12"/>
    <p:sldId id="322" r:id="rId13"/>
    <p:sldId id="536" r:id="rId14"/>
    <p:sldId id="537" r:id="rId15"/>
    <p:sldId id="346" r:id="rId16"/>
    <p:sldId id="546" r:id="rId17"/>
    <p:sldId id="274" r:id="rId18"/>
    <p:sldId id="272" r:id="rId19"/>
    <p:sldId id="323" r:id="rId20"/>
    <p:sldId id="342" r:id="rId21"/>
    <p:sldId id="269" r:id="rId22"/>
    <p:sldId id="258" r:id="rId23"/>
    <p:sldId id="266" r:id="rId24"/>
    <p:sldId id="267" r:id="rId25"/>
    <p:sldId id="268" r:id="rId26"/>
    <p:sldId id="270" r:id="rId27"/>
    <p:sldId id="275" r:id="rId28"/>
    <p:sldId id="33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64EDD2-B985-416D-A448-BB20F41230B9}" v="4" dt="2024-02-12T01:13:41.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56" autoAdjust="0"/>
    <p:restoredTop sz="65922" autoAdjust="0"/>
  </p:normalViewPr>
  <p:slideViewPr>
    <p:cSldViewPr snapToGrid="0" snapToObjects="1">
      <p:cViewPr varScale="1">
        <p:scale>
          <a:sx n="75" d="100"/>
          <a:sy n="75" d="100"/>
        </p:scale>
        <p:origin x="160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F523E2E8-F14A-41A8-99D8-D4FD45E52D06}"/>
    <pc:docChg chg="undo redo custSel addSld delSld modSld sldOrd">
      <pc:chgData name="张 智" userId="36bdf691fd3510be" providerId="LiveId" clId="{F523E2E8-F14A-41A8-99D8-D4FD45E52D06}" dt="2023-02-27T01:58:17.936" v="24711" actId="20577"/>
      <pc:docMkLst>
        <pc:docMk/>
      </pc:docMkLst>
      <pc:sldChg chg="modNotesTx">
        <pc:chgData name="张 智" userId="36bdf691fd3510be" providerId="LiveId" clId="{F523E2E8-F14A-41A8-99D8-D4FD45E52D06}" dt="2023-02-27T00:34:50.420" v="23222" actId="20577"/>
        <pc:sldMkLst>
          <pc:docMk/>
          <pc:sldMk cId="1077586671" sldId="256"/>
        </pc:sldMkLst>
      </pc:sldChg>
      <pc:sldChg chg="modNotesTx">
        <pc:chgData name="张 智" userId="36bdf691fd3510be" providerId="LiveId" clId="{F523E2E8-F14A-41A8-99D8-D4FD45E52D06}" dt="2023-02-27T01:58:17.936" v="24711" actId="20577"/>
        <pc:sldMkLst>
          <pc:docMk/>
          <pc:sldMk cId="2850690858" sldId="258"/>
        </pc:sldMkLst>
      </pc:sldChg>
      <pc:sldChg chg="modNotesTx">
        <pc:chgData name="张 智" userId="36bdf691fd3510be" providerId="LiveId" clId="{F523E2E8-F14A-41A8-99D8-D4FD45E52D06}" dt="2023-02-27T00:42:03.462" v="23463"/>
        <pc:sldMkLst>
          <pc:docMk/>
          <pc:sldMk cId="3503711615" sldId="260"/>
        </pc:sldMkLst>
      </pc:sldChg>
      <pc:sldChg chg="modNotesTx">
        <pc:chgData name="张 智" userId="36bdf691fd3510be" providerId="LiveId" clId="{F523E2E8-F14A-41A8-99D8-D4FD45E52D06}" dt="2023-02-11T07:56:49.132" v="16548" actId="20577"/>
        <pc:sldMkLst>
          <pc:docMk/>
          <pc:sldMk cId="3235645542" sldId="266"/>
        </pc:sldMkLst>
      </pc:sldChg>
      <pc:sldChg chg="modNotesTx">
        <pc:chgData name="张 智" userId="36bdf691fd3510be" providerId="LiveId" clId="{F523E2E8-F14A-41A8-99D8-D4FD45E52D06}" dt="2023-02-25T08:49:49.285" v="20482" actId="20577"/>
        <pc:sldMkLst>
          <pc:docMk/>
          <pc:sldMk cId="3480672060" sldId="267"/>
        </pc:sldMkLst>
      </pc:sldChg>
      <pc:sldChg chg="modSp mod modNotesTx">
        <pc:chgData name="张 智" userId="36bdf691fd3510be" providerId="LiveId" clId="{F523E2E8-F14A-41A8-99D8-D4FD45E52D06}" dt="2023-02-27T01:41:44.208" v="24621" actId="20577"/>
        <pc:sldMkLst>
          <pc:docMk/>
          <pc:sldMk cId="1068746973" sldId="268"/>
        </pc:sldMkLst>
        <pc:spChg chg="mod">
          <ac:chgData name="张 智" userId="36bdf691fd3510be" providerId="LiveId" clId="{F523E2E8-F14A-41A8-99D8-D4FD45E52D06}" dt="2023-02-20T08:02:31.134" v="19097" actId="20577"/>
          <ac:spMkLst>
            <pc:docMk/>
            <pc:sldMk cId="1068746973" sldId="268"/>
            <ac:spMk id="3" creationId="{F7DD7DCB-C7E2-1B4F-BD83-3B7AF005DD76}"/>
          </ac:spMkLst>
        </pc:spChg>
      </pc:sldChg>
      <pc:sldChg chg="addSp delSp mod modNotesTx">
        <pc:chgData name="张 智" userId="36bdf691fd3510be" providerId="LiveId" clId="{F523E2E8-F14A-41A8-99D8-D4FD45E52D06}" dt="2023-02-10T16:26:20.392" v="15370" actId="20577"/>
        <pc:sldMkLst>
          <pc:docMk/>
          <pc:sldMk cId="1476963364" sldId="269"/>
        </pc:sldMkLst>
        <pc:spChg chg="add del">
          <ac:chgData name="张 智" userId="36bdf691fd3510be" providerId="LiveId" clId="{F523E2E8-F14A-41A8-99D8-D4FD45E52D06}" dt="2023-02-10T15:55:57.147" v="15060" actId="22"/>
          <ac:spMkLst>
            <pc:docMk/>
            <pc:sldMk cId="1476963364" sldId="269"/>
            <ac:spMk id="6" creationId="{F5E7E8E0-A7ED-4AE9-9BF8-74B889ED6A05}"/>
          </ac:spMkLst>
        </pc:spChg>
      </pc:sldChg>
      <pc:sldChg chg="modSp mod modNotesTx">
        <pc:chgData name="张 智" userId="36bdf691fd3510be" providerId="LiveId" clId="{F523E2E8-F14A-41A8-99D8-D4FD45E52D06}" dt="2023-02-27T01:44:53.025" v="24632" actId="20577"/>
        <pc:sldMkLst>
          <pc:docMk/>
          <pc:sldMk cId="2805807811" sldId="270"/>
        </pc:sldMkLst>
        <pc:spChg chg="mod">
          <ac:chgData name="张 智" userId="36bdf691fd3510be" providerId="LiveId" clId="{F523E2E8-F14A-41A8-99D8-D4FD45E52D06}" dt="2023-02-25T08:50:58.337" v="20483" actId="20577"/>
          <ac:spMkLst>
            <pc:docMk/>
            <pc:sldMk cId="2805807811" sldId="270"/>
            <ac:spMk id="3" creationId="{BBEA6D1A-7BEE-D443-9695-FB4C23725F4D}"/>
          </ac:spMkLst>
        </pc:spChg>
      </pc:sldChg>
      <pc:sldChg chg="addSp delSp modSp del mod">
        <pc:chgData name="张 智" userId="36bdf691fd3510be" providerId="LiveId" clId="{F523E2E8-F14A-41A8-99D8-D4FD45E52D06}" dt="2023-02-09T02:18:12.037" v="6" actId="47"/>
        <pc:sldMkLst>
          <pc:docMk/>
          <pc:sldMk cId="2349667832" sldId="271"/>
        </pc:sldMkLst>
        <pc:spChg chg="del">
          <ac:chgData name="张 智" userId="36bdf691fd3510be" providerId="LiveId" clId="{F523E2E8-F14A-41A8-99D8-D4FD45E52D06}" dt="2023-02-09T02:17:03.821" v="4" actId="478"/>
          <ac:spMkLst>
            <pc:docMk/>
            <pc:sldMk cId="2349667832" sldId="271"/>
            <ac:spMk id="2" creationId="{8D0C49C1-730C-F94A-AE4C-BE3A366F79A1}"/>
          </ac:spMkLst>
        </pc:spChg>
        <pc:spChg chg="add del mod">
          <ac:chgData name="张 智" userId="36bdf691fd3510be" providerId="LiveId" clId="{F523E2E8-F14A-41A8-99D8-D4FD45E52D06}" dt="2023-02-09T02:17:06.439" v="5" actId="478"/>
          <ac:spMkLst>
            <pc:docMk/>
            <pc:sldMk cId="2349667832" sldId="271"/>
            <ac:spMk id="4" creationId="{97661065-FB5C-498F-B2EB-7185B1EE47E3}"/>
          </ac:spMkLst>
        </pc:spChg>
        <pc:graphicFrameChg chg="mod">
          <ac:chgData name="张 智" userId="36bdf691fd3510be" providerId="LiveId" clId="{F523E2E8-F14A-41A8-99D8-D4FD45E52D06}" dt="2023-02-09T02:17:00.577" v="3" actId="478"/>
          <ac:graphicFrameMkLst>
            <pc:docMk/>
            <pc:sldMk cId="2349667832" sldId="271"/>
            <ac:graphicFrameMk id="5" creationId="{2B81B40E-1876-4B42-AF04-04C3FC3951A0}"/>
          </ac:graphicFrameMkLst>
        </pc:graphicFrameChg>
      </pc:sldChg>
      <pc:sldChg chg="modSp mod ord modNotesTx">
        <pc:chgData name="张 智" userId="36bdf691fd3510be" providerId="LiveId" clId="{F523E2E8-F14A-41A8-99D8-D4FD45E52D06}" dt="2023-02-27T01:21:37.827" v="24264"/>
        <pc:sldMkLst>
          <pc:docMk/>
          <pc:sldMk cId="182683393" sldId="272"/>
        </pc:sldMkLst>
        <pc:spChg chg="mod">
          <ac:chgData name="张 智" userId="36bdf691fd3510be" providerId="LiveId" clId="{F523E2E8-F14A-41A8-99D8-D4FD45E52D06}" dt="2023-02-13T06:46:40.869" v="17746" actId="1076"/>
          <ac:spMkLst>
            <pc:docMk/>
            <pc:sldMk cId="182683393" sldId="272"/>
            <ac:spMk id="2" creationId="{92B3B218-E6B7-E949-9413-DBDFA9A361B9}"/>
          </ac:spMkLst>
        </pc:spChg>
        <pc:spChg chg="mod">
          <ac:chgData name="张 智" userId="36bdf691fd3510be" providerId="LiveId" clId="{F523E2E8-F14A-41A8-99D8-D4FD45E52D06}" dt="2023-02-20T05:59:19.214" v="17846" actId="20577"/>
          <ac:spMkLst>
            <pc:docMk/>
            <pc:sldMk cId="182683393" sldId="272"/>
            <ac:spMk id="3" creationId="{13DB3674-2D4B-8645-8753-8E30E629B377}"/>
          </ac:spMkLst>
        </pc:spChg>
      </pc:sldChg>
      <pc:sldChg chg="modSp add mod">
        <pc:chgData name="张 智" userId="36bdf691fd3510be" providerId="LiveId" clId="{F523E2E8-F14A-41A8-99D8-D4FD45E52D06}" dt="2023-02-26T16:09:17.466" v="22345" actId="20577"/>
        <pc:sldMkLst>
          <pc:docMk/>
          <pc:sldMk cId="1469224897" sldId="273"/>
        </pc:sldMkLst>
        <pc:spChg chg="mod">
          <ac:chgData name="张 智" userId="36bdf691fd3510be" providerId="LiveId" clId="{F523E2E8-F14A-41A8-99D8-D4FD45E52D06}" dt="2023-02-26T16:09:17.466" v="22345" actId="20577"/>
          <ac:spMkLst>
            <pc:docMk/>
            <pc:sldMk cId="1469224897" sldId="273"/>
            <ac:spMk id="2" creationId="{AF12F404-5848-8D4C-8FB6-3349BDEB8F75}"/>
          </ac:spMkLst>
        </pc:spChg>
      </pc:sldChg>
      <pc:sldChg chg="modSp del mod modNotesTx">
        <pc:chgData name="张 智" userId="36bdf691fd3510be" providerId="LiveId" clId="{F523E2E8-F14A-41A8-99D8-D4FD45E52D06}" dt="2023-02-26T16:08:54.549" v="22334" actId="2696"/>
        <pc:sldMkLst>
          <pc:docMk/>
          <pc:sldMk cId="3259726858" sldId="273"/>
        </pc:sldMkLst>
        <pc:spChg chg="mod">
          <ac:chgData name="张 智" userId="36bdf691fd3510be" providerId="LiveId" clId="{F523E2E8-F14A-41A8-99D8-D4FD45E52D06}" dt="2023-02-09T15:20:59.936" v="10531" actId="1076"/>
          <ac:spMkLst>
            <pc:docMk/>
            <pc:sldMk cId="3259726858" sldId="273"/>
            <ac:spMk id="2" creationId="{AF12F404-5848-8D4C-8FB6-3349BDEB8F75}"/>
          </ac:spMkLst>
        </pc:spChg>
        <pc:spChg chg="mod">
          <ac:chgData name="张 智" userId="36bdf691fd3510be" providerId="LiveId" clId="{F523E2E8-F14A-41A8-99D8-D4FD45E52D06}" dt="2023-02-24T04:39:59.202" v="19353" actId="21"/>
          <ac:spMkLst>
            <pc:docMk/>
            <pc:sldMk cId="3259726858" sldId="273"/>
            <ac:spMk id="3" creationId="{56279952-E4DB-7445-83D2-1C8ADC55F074}"/>
          </ac:spMkLst>
        </pc:spChg>
      </pc:sldChg>
      <pc:sldChg chg="modSp mod modNotesTx">
        <pc:chgData name="张 智" userId="36bdf691fd3510be" providerId="LiveId" clId="{F523E2E8-F14A-41A8-99D8-D4FD45E52D06}" dt="2023-02-27T01:23:16.702" v="24386" actId="20577"/>
        <pc:sldMkLst>
          <pc:docMk/>
          <pc:sldMk cId="1892611882" sldId="274"/>
        </pc:sldMkLst>
        <pc:spChg chg="mod">
          <ac:chgData name="张 智" userId="36bdf691fd3510be" providerId="LiveId" clId="{F523E2E8-F14A-41A8-99D8-D4FD45E52D06}" dt="2023-02-10T14:57:15.855" v="13302" actId="20577"/>
          <ac:spMkLst>
            <pc:docMk/>
            <pc:sldMk cId="1892611882" sldId="274"/>
            <ac:spMk id="2" creationId="{DDA4E7FC-13D5-D64F-970D-EE15EF0A474C}"/>
          </ac:spMkLst>
        </pc:spChg>
        <pc:spChg chg="mod">
          <ac:chgData name="张 智" userId="36bdf691fd3510be" providerId="LiveId" clId="{F523E2E8-F14A-41A8-99D8-D4FD45E52D06}" dt="2023-02-20T07:30:47.700" v="18117" actId="108"/>
          <ac:spMkLst>
            <pc:docMk/>
            <pc:sldMk cId="1892611882" sldId="274"/>
            <ac:spMk id="3" creationId="{D414E03A-E6FC-764F-9D80-282B98177B8B}"/>
          </ac:spMkLst>
        </pc:spChg>
      </pc:sldChg>
      <pc:sldChg chg="modSp mod modNotesTx">
        <pc:chgData name="张 智" userId="36bdf691fd3510be" providerId="LiveId" clId="{F523E2E8-F14A-41A8-99D8-D4FD45E52D06}" dt="2023-02-26T16:46:21.165" v="23215" actId="20577"/>
        <pc:sldMkLst>
          <pc:docMk/>
          <pc:sldMk cId="548683949" sldId="275"/>
        </pc:sldMkLst>
        <pc:spChg chg="mod">
          <ac:chgData name="张 智" userId="36bdf691fd3510be" providerId="LiveId" clId="{F523E2E8-F14A-41A8-99D8-D4FD45E52D06}" dt="2023-02-11T09:59:22.888" v="17308" actId="20577"/>
          <ac:spMkLst>
            <pc:docMk/>
            <pc:sldMk cId="548683949" sldId="275"/>
            <ac:spMk id="3" creationId="{88851BF1-8C4A-B14B-8144-02D268D45C5C}"/>
          </ac:spMkLst>
        </pc:spChg>
      </pc:sldChg>
      <pc:sldChg chg="addSp delSp modSp mod modNotesTx">
        <pc:chgData name="张 智" userId="36bdf691fd3510be" providerId="LiveId" clId="{F523E2E8-F14A-41A8-99D8-D4FD45E52D06}" dt="2023-02-27T00:46:37.004" v="23642" actId="20577"/>
        <pc:sldMkLst>
          <pc:docMk/>
          <pc:sldMk cId="4215697357" sldId="276"/>
        </pc:sldMkLst>
        <pc:spChg chg="mod">
          <ac:chgData name="张 智" userId="36bdf691fd3510be" providerId="LiveId" clId="{F523E2E8-F14A-41A8-99D8-D4FD45E52D06}" dt="2023-02-11T07:38:20.894" v="15548" actId="1076"/>
          <ac:spMkLst>
            <pc:docMk/>
            <pc:sldMk cId="4215697357" sldId="276"/>
            <ac:spMk id="2" creationId="{5C4F01C5-5333-2248-B03B-703C97F7CC69}"/>
          </ac:spMkLst>
        </pc:spChg>
        <pc:spChg chg="mod">
          <ac:chgData name="张 智" userId="36bdf691fd3510be" providerId="LiveId" clId="{F523E2E8-F14A-41A8-99D8-D4FD45E52D06}" dt="2023-02-11T07:38:28.199" v="15557" actId="1035"/>
          <ac:spMkLst>
            <pc:docMk/>
            <pc:sldMk cId="4215697357" sldId="276"/>
            <ac:spMk id="6" creationId="{823E95F5-393A-43E7-9F14-C47021EF0545}"/>
          </ac:spMkLst>
        </pc:spChg>
        <pc:spChg chg="mod">
          <ac:chgData name="张 智" userId="36bdf691fd3510be" providerId="LiveId" clId="{F523E2E8-F14A-41A8-99D8-D4FD45E52D06}" dt="2023-02-20T06:58:20.943" v="18013" actId="20577"/>
          <ac:spMkLst>
            <pc:docMk/>
            <pc:sldMk cId="4215697357" sldId="276"/>
            <ac:spMk id="7" creationId="{0B403A3E-5FF0-4752-8688-39CA304628D9}"/>
          </ac:spMkLst>
        </pc:spChg>
        <pc:picChg chg="add del mod">
          <ac:chgData name="张 智" userId="36bdf691fd3510be" providerId="LiveId" clId="{F523E2E8-F14A-41A8-99D8-D4FD45E52D06}" dt="2023-02-16T08:04:20.271" v="17810" actId="478"/>
          <ac:picMkLst>
            <pc:docMk/>
            <pc:sldMk cId="4215697357" sldId="276"/>
            <ac:picMk id="4" creationId="{24519FD3-AE01-4504-9BEC-C0C9C6792CA1}"/>
          </ac:picMkLst>
        </pc:picChg>
        <pc:picChg chg="del">
          <ac:chgData name="张 智" userId="36bdf691fd3510be" providerId="LiveId" clId="{F523E2E8-F14A-41A8-99D8-D4FD45E52D06}" dt="2023-02-09T14:45:13.888" v="8960" actId="478"/>
          <ac:picMkLst>
            <pc:docMk/>
            <pc:sldMk cId="4215697357" sldId="276"/>
            <ac:picMk id="4" creationId="{F0F3F8FC-11A1-4833-B565-4D739C0DA0AD}"/>
          </ac:picMkLst>
        </pc:picChg>
        <pc:picChg chg="add del">
          <ac:chgData name="张 智" userId="36bdf691fd3510be" providerId="LiveId" clId="{F523E2E8-F14A-41A8-99D8-D4FD45E52D06}" dt="2023-02-09T14:45:10.147" v="8958" actId="478"/>
          <ac:picMkLst>
            <pc:docMk/>
            <pc:sldMk cId="4215697357" sldId="276"/>
            <ac:picMk id="5" creationId="{FC3A0280-46E6-4FD1-9816-BCD1395784A8}"/>
          </ac:picMkLst>
        </pc:picChg>
        <pc:picChg chg="add mod">
          <ac:chgData name="张 智" userId="36bdf691fd3510be" providerId="LiveId" clId="{F523E2E8-F14A-41A8-99D8-D4FD45E52D06}" dt="2023-02-16T08:05:36.110" v="17822" actId="14100"/>
          <ac:picMkLst>
            <pc:docMk/>
            <pc:sldMk cId="4215697357" sldId="276"/>
            <ac:picMk id="8" creationId="{F05E67AE-748B-4DD2-BBBB-132C13AE2F10}"/>
          </ac:picMkLst>
        </pc:picChg>
        <pc:picChg chg="mod">
          <ac:chgData name="张 智" userId="36bdf691fd3510be" providerId="LiveId" clId="{F523E2E8-F14A-41A8-99D8-D4FD45E52D06}" dt="2023-02-11T07:38:28.199" v="15557" actId="1035"/>
          <ac:picMkLst>
            <pc:docMk/>
            <pc:sldMk cId="4215697357" sldId="276"/>
            <ac:picMk id="9" creationId="{DBFD782F-6DB3-44CB-93E1-1369FE8A4CD8}"/>
          </ac:picMkLst>
        </pc:picChg>
        <pc:picChg chg="mod">
          <ac:chgData name="张 智" userId="36bdf691fd3510be" providerId="LiveId" clId="{F523E2E8-F14A-41A8-99D8-D4FD45E52D06}" dt="2023-02-11T07:38:28.199" v="15557" actId="1035"/>
          <ac:picMkLst>
            <pc:docMk/>
            <pc:sldMk cId="4215697357" sldId="276"/>
            <ac:picMk id="10" creationId="{797F3C57-02FA-428C-A778-B759394DDF9D}"/>
          </ac:picMkLst>
        </pc:picChg>
        <pc:picChg chg="mod">
          <ac:chgData name="张 智" userId="36bdf691fd3510be" providerId="LiveId" clId="{F523E2E8-F14A-41A8-99D8-D4FD45E52D06}" dt="2023-02-11T07:38:28.199" v="15557" actId="1035"/>
          <ac:picMkLst>
            <pc:docMk/>
            <pc:sldMk cId="4215697357" sldId="276"/>
            <ac:picMk id="12" creationId="{ACAF34E7-08E1-420F-9551-3100E69AB4E5}"/>
          </ac:picMkLst>
        </pc:picChg>
        <pc:picChg chg="add mod">
          <ac:chgData name="张 智" userId="36bdf691fd3510be" providerId="LiveId" clId="{F523E2E8-F14A-41A8-99D8-D4FD45E52D06}" dt="2023-02-16T08:00:28.257" v="17767" actId="1076"/>
          <ac:picMkLst>
            <pc:docMk/>
            <pc:sldMk cId="4215697357" sldId="276"/>
            <ac:picMk id="13" creationId="{0D46826F-B963-4827-996D-E27EC5110F4C}"/>
          </ac:picMkLst>
        </pc:picChg>
        <pc:picChg chg="add del mod">
          <ac:chgData name="张 智" userId="36bdf691fd3510be" providerId="LiveId" clId="{F523E2E8-F14A-41A8-99D8-D4FD45E52D06}" dt="2023-02-09T14:45:03.790" v="8956"/>
          <ac:picMkLst>
            <pc:docMk/>
            <pc:sldMk cId="4215697357" sldId="276"/>
            <ac:picMk id="13" creationId="{E482C905-CB27-4617-97F5-EE807ADDE5EF}"/>
          </ac:picMkLst>
        </pc:picChg>
        <pc:picChg chg="mod">
          <ac:chgData name="张 智" userId="36bdf691fd3510be" providerId="LiveId" clId="{F523E2E8-F14A-41A8-99D8-D4FD45E52D06}" dt="2023-02-11T07:38:28.199" v="15557" actId="1035"/>
          <ac:picMkLst>
            <pc:docMk/>
            <pc:sldMk cId="4215697357" sldId="276"/>
            <ac:picMk id="14" creationId="{7F27A32D-012E-487E-9F76-F978F9DC8995}"/>
          </ac:picMkLst>
        </pc:picChg>
        <pc:picChg chg="add del mod">
          <ac:chgData name="张 智" userId="36bdf691fd3510be" providerId="LiveId" clId="{F523E2E8-F14A-41A8-99D8-D4FD45E52D06}" dt="2023-02-16T08:04:04.087" v="17806" actId="478"/>
          <ac:picMkLst>
            <pc:docMk/>
            <pc:sldMk cId="4215697357" sldId="276"/>
            <ac:picMk id="15" creationId="{20C6EF82-D223-4933-A03B-B25970788A00}"/>
          </ac:picMkLst>
        </pc:picChg>
        <pc:picChg chg="add mod">
          <ac:chgData name="张 智" userId="36bdf691fd3510be" providerId="LiveId" clId="{F523E2E8-F14A-41A8-99D8-D4FD45E52D06}" dt="2023-02-11T07:38:28.199" v="15557" actId="1035"/>
          <ac:picMkLst>
            <pc:docMk/>
            <pc:sldMk cId="4215697357" sldId="276"/>
            <ac:picMk id="16" creationId="{8252029B-0A24-443A-B7AA-70B1B97D6582}"/>
          </ac:picMkLst>
        </pc:picChg>
        <pc:picChg chg="mod">
          <ac:chgData name="张 智" userId="36bdf691fd3510be" providerId="LiveId" clId="{F523E2E8-F14A-41A8-99D8-D4FD45E52D06}" dt="2023-02-16T07:59:54.288" v="17754" actId="1076"/>
          <ac:picMkLst>
            <pc:docMk/>
            <pc:sldMk cId="4215697357" sldId="276"/>
            <ac:picMk id="18" creationId="{09343FFF-DDA6-4428-8195-479D6EBE76AE}"/>
          </ac:picMkLst>
        </pc:picChg>
        <pc:picChg chg="del">
          <ac:chgData name="张 智" userId="36bdf691fd3510be" providerId="LiveId" clId="{F523E2E8-F14A-41A8-99D8-D4FD45E52D06}" dt="2023-02-09T03:34:50.425" v="2631" actId="478"/>
          <ac:picMkLst>
            <pc:docMk/>
            <pc:sldMk cId="4215697357" sldId="276"/>
            <ac:picMk id="19" creationId="{CFD8ACE1-0CC9-4D79-B107-EE52B73CED0B}"/>
          </ac:picMkLst>
        </pc:picChg>
      </pc:sldChg>
      <pc:sldChg chg="modSp mod modNotesTx">
        <pc:chgData name="张 智" userId="36bdf691fd3510be" providerId="LiveId" clId="{F523E2E8-F14A-41A8-99D8-D4FD45E52D06}" dt="2023-02-27T00:42:43.649" v="23465" actId="20577"/>
        <pc:sldMkLst>
          <pc:docMk/>
          <pc:sldMk cId="1786005080" sldId="312"/>
        </pc:sldMkLst>
        <pc:spChg chg="mod">
          <ac:chgData name="张 智" userId="36bdf691fd3510be" providerId="LiveId" clId="{F523E2E8-F14A-41A8-99D8-D4FD45E52D06}" dt="2023-02-20T05:41:11.172" v="17831" actId="1076"/>
          <ac:spMkLst>
            <pc:docMk/>
            <pc:sldMk cId="1786005080" sldId="312"/>
            <ac:spMk id="2" creationId="{00000000-0000-0000-0000-000000000000}"/>
          </ac:spMkLst>
        </pc:spChg>
        <pc:spChg chg="mod">
          <ac:chgData name="张 智" userId="36bdf691fd3510be" providerId="LiveId" clId="{F523E2E8-F14A-41A8-99D8-D4FD45E52D06}" dt="2023-02-26T15:04:47.080" v="20517" actId="20577"/>
          <ac:spMkLst>
            <pc:docMk/>
            <pc:sldMk cId="1786005080" sldId="312"/>
            <ac:spMk id="3" creationId="{00000000-0000-0000-0000-000000000000}"/>
          </ac:spMkLst>
        </pc:spChg>
      </pc:sldChg>
      <pc:sldChg chg="addSp modSp mod modNotesTx">
        <pc:chgData name="张 智" userId="36bdf691fd3510be" providerId="LiveId" clId="{F523E2E8-F14A-41A8-99D8-D4FD45E52D06}" dt="2023-02-27T00:49:37.756" v="23720" actId="20577"/>
        <pc:sldMkLst>
          <pc:docMk/>
          <pc:sldMk cId="1481627793" sldId="319"/>
        </pc:sldMkLst>
        <pc:spChg chg="mod">
          <ac:chgData name="张 智" userId="36bdf691fd3510be" providerId="LiveId" clId="{F523E2E8-F14A-41A8-99D8-D4FD45E52D06}" dt="2023-02-09T03:58:33.845" v="4584" actId="1076"/>
          <ac:spMkLst>
            <pc:docMk/>
            <pc:sldMk cId="1481627793" sldId="319"/>
            <ac:spMk id="2" creationId="{00000000-0000-0000-0000-000000000000}"/>
          </ac:spMkLst>
        </pc:spChg>
        <pc:spChg chg="mod">
          <ac:chgData name="张 智" userId="36bdf691fd3510be" providerId="LiveId" clId="{F523E2E8-F14A-41A8-99D8-D4FD45E52D06}" dt="2023-02-22T01:03:46.374" v="19177" actId="20577"/>
          <ac:spMkLst>
            <pc:docMk/>
            <pc:sldMk cId="1481627793" sldId="319"/>
            <ac:spMk id="3" creationId="{00000000-0000-0000-0000-000000000000}"/>
          </ac:spMkLst>
        </pc:spChg>
        <pc:spChg chg="add mod">
          <ac:chgData name="张 智" userId="36bdf691fd3510be" providerId="LiveId" clId="{F523E2E8-F14A-41A8-99D8-D4FD45E52D06}" dt="2023-02-22T01:07:37.722" v="19194" actId="20577"/>
          <ac:spMkLst>
            <pc:docMk/>
            <pc:sldMk cId="1481627793" sldId="319"/>
            <ac:spMk id="4" creationId="{D6D401DD-ABB4-4DA0-ACA9-85C7AEFAF6AB}"/>
          </ac:spMkLst>
        </pc:spChg>
      </pc:sldChg>
      <pc:sldChg chg="delSp modSp mod modNotesTx">
        <pc:chgData name="张 智" userId="36bdf691fd3510be" providerId="LiveId" clId="{F523E2E8-F14A-41A8-99D8-D4FD45E52D06}" dt="2023-02-26T16:08:23.762" v="22333" actId="20577"/>
        <pc:sldMkLst>
          <pc:docMk/>
          <pc:sldMk cId="2700717229" sldId="320"/>
        </pc:sldMkLst>
        <pc:spChg chg="mod">
          <ac:chgData name="张 智" userId="36bdf691fd3510be" providerId="LiveId" clId="{F523E2E8-F14A-41A8-99D8-D4FD45E52D06}" dt="2023-02-26T16:03:40.982" v="22156" actId="20577"/>
          <ac:spMkLst>
            <pc:docMk/>
            <pc:sldMk cId="2700717229" sldId="320"/>
            <ac:spMk id="2" creationId="{00000000-0000-0000-0000-000000000000}"/>
          </ac:spMkLst>
        </pc:spChg>
        <pc:spChg chg="mod">
          <ac:chgData name="张 智" userId="36bdf691fd3510be" providerId="LiveId" clId="{F523E2E8-F14A-41A8-99D8-D4FD45E52D06}" dt="2023-02-26T16:06:32.825" v="22237" actId="20577"/>
          <ac:spMkLst>
            <pc:docMk/>
            <pc:sldMk cId="2700717229" sldId="320"/>
            <ac:spMk id="3" creationId="{00000000-0000-0000-0000-000000000000}"/>
          </ac:spMkLst>
        </pc:spChg>
        <pc:spChg chg="del">
          <ac:chgData name="张 智" userId="36bdf691fd3510be" providerId="LiveId" clId="{F523E2E8-F14A-41A8-99D8-D4FD45E52D06}" dt="2023-02-26T16:03:47.484" v="22157" actId="478"/>
          <ac:spMkLst>
            <pc:docMk/>
            <pc:sldMk cId="2700717229" sldId="320"/>
            <ac:spMk id="5" creationId="{8279FB17-003C-4E9C-9EB2-B701C937ABD3}"/>
          </ac:spMkLst>
        </pc:spChg>
      </pc:sldChg>
      <pc:sldChg chg="addSp delSp modSp mod modNotesTx">
        <pc:chgData name="张 智" userId="36bdf691fd3510be" providerId="LiveId" clId="{F523E2E8-F14A-41A8-99D8-D4FD45E52D06}" dt="2023-02-26T16:03:21.558" v="22152" actId="20577"/>
        <pc:sldMkLst>
          <pc:docMk/>
          <pc:sldMk cId="3921763365" sldId="321"/>
        </pc:sldMkLst>
        <pc:spChg chg="del mod">
          <ac:chgData name="张 智" userId="36bdf691fd3510be" providerId="LiveId" clId="{F523E2E8-F14A-41A8-99D8-D4FD45E52D06}" dt="2023-02-26T15:59:05.340" v="21886" actId="478"/>
          <ac:spMkLst>
            <pc:docMk/>
            <pc:sldMk cId="3921763365" sldId="321"/>
            <ac:spMk id="2" creationId="{00000000-0000-0000-0000-000000000000}"/>
          </ac:spMkLst>
        </pc:spChg>
        <pc:spChg chg="del mod">
          <ac:chgData name="张 智" userId="36bdf691fd3510be" providerId="LiveId" clId="{F523E2E8-F14A-41A8-99D8-D4FD45E52D06}" dt="2023-02-26T15:58:59.819" v="21884" actId="478"/>
          <ac:spMkLst>
            <pc:docMk/>
            <pc:sldMk cId="3921763365" sldId="321"/>
            <ac:spMk id="3" creationId="{00000000-0000-0000-0000-000000000000}"/>
          </ac:spMkLst>
        </pc:spChg>
        <pc:spChg chg="add del mod">
          <ac:chgData name="张 智" userId="36bdf691fd3510be" providerId="LiveId" clId="{F523E2E8-F14A-41A8-99D8-D4FD45E52D06}" dt="2023-02-26T15:59:01.827" v="21885" actId="478"/>
          <ac:spMkLst>
            <pc:docMk/>
            <pc:sldMk cId="3921763365" sldId="321"/>
            <ac:spMk id="6" creationId="{B30592CD-FCAF-415F-9A2C-D9E642B9BE0E}"/>
          </ac:spMkLst>
        </pc:spChg>
        <pc:spChg chg="add del mod">
          <ac:chgData name="张 智" userId="36bdf691fd3510be" providerId="LiveId" clId="{F523E2E8-F14A-41A8-99D8-D4FD45E52D06}" dt="2023-02-26T15:59:06.647" v="21887" actId="478"/>
          <ac:spMkLst>
            <pc:docMk/>
            <pc:sldMk cId="3921763365" sldId="321"/>
            <ac:spMk id="8" creationId="{42CB7777-7DBA-44F7-BB9B-6F159B71B7B3}"/>
          </ac:spMkLst>
        </pc:spChg>
        <pc:spChg chg="add mod">
          <ac:chgData name="张 智" userId="36bdf691fd3510be" providerId="LiveId" clId="{F523E2E8-F14A-41A8-99D8-D4FD45E52D06}" dt="2023-02-26T16:02:02.343" v="22037"/>
          <ac:spMkLst>
            <pc:docMk/>
            <pc:sldMk cId="3921763365" sldId="321"/>
            <ac:spMk id="9" creationId="{07BE73EB-E544-436B-BC4C-1A8693FA38FD}"/>
          </ac:spMkLst>
        </pc:spChg>
        <pc:picChg chg="add del mod">
          <ac:chgData name="张 智" userId="36bdf691fd3510be" providerId="LiveId" clId="{F523E2E8-F14A-41A8-99D8-D4FD45E52D06}" dt="2023-02-26T15:57:48.845" v="21835" actId="478"/>
          <ac:picMkLst>
            <pc:docMk/>
            <pc:sldMk cId="3921763365" sldId="321"/>
            <ac:picMk id="5" creationId="{EDA9BAB4-CFFA-4FBC-A07F-653FE82E6C53}"/>
          </ac:picMkLst>
        </pc:picChg>
        <pc:picChg chg="add mod">
          <ac:chgData name="张 智" userId="36bdf691fd3510be" providerId="LiveId" clId="{F523E2E8-F14A-41A8-99D8-D4FD45E52D06}" dt="2023-02-26T16:00:45.615" v="21922" actId="1076"/>
          <ac:picMkLst>
            <pc:docMk/>
            <pc:sldMk cId="3921763365" sldId="321"/>
            <ac:picMk id="11" creationId="{126604D5-623D-44F7-B986-275C23B7F13E}"/>
          </ac:picMkLst>
        </pc:picChg>
        <pc:cxnChg chg="del">
          <ac:chgData name="张 智" userId="36bdf691fd3510be" providerId="LiveId" clId="{F523E2E8-F14A-41A8-99D8-D4FD45E52D06}" dt="2023-02-13T08:53:22.062" v="17752" actId="478"/>
          <ac:cxnSpMkLst>
            <pc:docMk/>
            <pc:sldMk cId="3921763365" sldId="321"/>
            <ac:cxnSpMk id="9" creationId="{37870885-EFBC-446D-8BC2-7A8A3CACA893}"/>
          </ac:cxnSpMkLst>
        </pc:cxnChg>
      </pc:sldChg>
      <pc:sldChg chg="add">
        <pc:chgData name="张 智" userId="36bdf691fd3510be" providerId="LiveId" clId="{F523E2E8-F14A-41A8-99D8-D4FD45E52D06}" dt="2023-02-26T16:09:58.590" v="22347"/>
        <pc:sldMkLst>
          <pc:docMk/>
          <pc:sldMk cId="462365410" sldId="322"/>
        </pc:sldMkLst>
      </pc:sldChg>
      <pc:sldChg chg="addSp delSp modSp del mod modNotesTx">
        <pc:chgData name="张 智" userId="36bdf691fd3510be" providerId="LiveId" clId="{F523E2E8-F14A-41A8-99D8-D4FD45E52D06}" dt="2023-02-26T16:09:55.673" v="22346" actId="2696"/>
        <pc:sldMkLst>
          <pc:docMk/>
          <pc:sldMk cId="2121063541" sldId="322"/>
        </pc:sldMkLst>
        <pc:spChg chg="mod">
          <ac:chgData name="张 智" userId="36bdf691fd3510be" providerId="LiveId" clId="{F523E2E8-F14A-41A8-99D8-D4FD45E52D06}" dt="2023-02-26T15:17:11.750" v="20837" actId="20577"/>
          <ac:spMkLst>
            <pc:docMk/>
            <pc:sldMk cId="2121063541" sldId="322"/>
            <ac:spMk id="2" creationId="{6CE1A259-E50D-4EA2-90A3-5321F575131B}"/>
          </ac:spMkLst>
        </pc:spChg>
        <pc:picChg chg="add mod">
          <ac:chgData name="张 智" userId="36bdf691fd3510be" providerId="LiveId" clId="{F523E2E8-F14A-41A8-99D8-D4FD45E52D06}" dt="2023-02-20T05:58:47.900" v="17837" actId="1076"/>
          <ac:picMkLst>
            <pc:docMk/>
            <pc:sldMk cId="2121063541" sldId="322"/>
            <ac:picMk id="4" creationId="{C2422E6C-910E-4469-99CE-5C2C2337E66E}"/>
          </ac:picMkLst>
        </pc:picChg>
        <pc:picChg chg="del">
          <ac:chgData name="张 智" userId="36bdf691fd3510be" providerId="LiveId" clId="{F523E2E8-F14A-41A8-99D8-D4FD45E52D06}" dt="2023-02-09T14:36:33.052" v="8938" actId="478"/>
          <ac:picMkLst>
            <pc:docMk/>
            <pc:sldMk cId="2121063541" sldId="322"/>
            <ac:picMk id="5" creationId="{49ACEC07-CD08-4CF9-A24B-F74F06BD1BC1}"/>
          </ac:picMkLst>
        </pc:picChg>
      </pc:sldChg>
      <pc:sldChg chg="modSp mod modNotesTx">
        <pc:chgData name="张 智" userId="36bdf691fd3510be" providerId="LiveId" clId="{F523E2E8-F14A-41A8-99D8-D4FD45E52D06}" dt="2023-02-27T01:25:40.039" v="24424" actId="20577"/>
        <pc:sldMkLst>
          <pc:docMk/>
          <pc:sldMk cId="4119705678" sldId="323"/>
        </pc:sldMkLst>
        <pc:spChg chg="mod">
          <ac:chgData name="张 智" userId="36bdf691fd3510be" providerId="LiveId" clId="{F523E2E8-F14A-41A8-99D8-D4FD45E52D06}" dt="2023-02-20T07:33:09.528" v="18125" actId="5793"/>
          <ac:spMkLst>
            <pc:docMk/>
            <pc:sldMk cId="4119705678" sldId="323"/>
            <ac:spMk id="3" creationId="{7B315C7D-E5E2-4025-98AD-B4A66ECC32C4}"/>
          </ac:spMkLst>
        </pc:spChg>
      </pc:sldChg>
      <pc:sldChg chg="modNotesTx">
        <pc:chgData name="张 智" userId="36bdf691fd3510be" providerId="LiveId" clId="{F523E2E8-F14A-41A8-99D8-D4FD45E52D06}" dt="2023-02-20T06:29:17.073" v="17951" actId="20577"/>
        <pc:sldMkLst>
          <pc:docMk/>
          <pc:sldMk cId="2307588266" sldId="333"/>
        </pc:sldMkLst>
      </pc:sldChg>
      <pc:sldChg chg="addSp delSp modSp mod modNotesTx">
        <pc:chgData name="张 智" userId="36bdf691fd3510be" providerId="LiveId" clId="{F523E2E8-F14A-41A8-99D8-D4FD45E52D06}" dt="2023-02-27T01:29:13.396" v="24430" actId="20577"/>
        <pc:sldMkLst>
          <pc:docMk/>
          <pc:sldMk cId="405155425" sldId="335"/>
        </pc:sldMkLst>
        <pc:spChg chg="mod">
          <ac:chgData name="张 智" userId="36bdf691fd3510be" providerId="LiveId" clId="{F523E2E8-F14A-41A8-99D8-D4FD45E52D06}" dt="2023-02-26T16:45:13.219" v="23210" actId="20577"/>
          <ac:spMkLst>
            <pc:docMk/>
            <pc:sldMk cId="405155425" sldId="335"/>
            <ac:spMk id="2" creationId="{00000000-0000-0000-0000-000000000000}"/>
          </ac:spMkLst>
        </pc:spChg>
        <pc:spChg chg="mod">
          <ac:chgData name="张 智" userId="36bdf691fd3510be" providerId="LiveId" clId="{F523E2E8-F14A-41A8-99D8-D4FD45E52D06}" dt="2023-02-27T01:28:57.539" v="24427" actId="27636"/>
          <ac:spMkLst>
            <pc:docMk/>
            <pc:sldMk cId="405155425" sldId="335"/>
            <ac:spMk id="3" creationId="{00000000-0000-0000-0000-000000000000}"/>
          </ac:spMkLst>
        </pc:spChg>
        <pc:spChg chg="add del mod">
          <ac:chgData name="张 智" userId="36bdf691fd3510be" providerId="LiveId" clId="{F523E2E8-F14A-41A8-99D8-D4FD45E52D06}" dt="2023-02-20T07:41:53.508" v="19027" actId="478"/>
          <ac:spMkLst>
            <pc:docMk/>
            <pc:sldMk cId="405155425" sldId="335"/>
            <ac:spMk id="4" creationId="{20C6FF1A-C82B-449F-AB41-CB092A662D31}"/>
          </ac:spMkLst>
        </pc:spChg>
      </pc:sldChg>
      <pc:sldChg chg="modNotesTx">
        <pc:chgData name="张 智" userId="36bdf691fd3510be" providerId="LiveId" clId="{F523E2E8-F14A-41A8-99D8-D4FD45E52D06}" dt="2023-02-10T16:17:31.766" v="15133" actId="20577"/>
        <pc:sldMkLst>
          <pc:docMk/>
          <pc:sldMk cId="2727606522" sldId="342"/>
        </pc:sldMkLst>
      </pc:sldChg>
      <pc:sldChg chg="add del modNotesTx">
        <pc:chgData name="张 智" userId="36bdf691fd3510be" providerId="LiveId" clId="{F523E2E8-F14A-41A8-99D8-D4FD45E52D06}" dt="2023-02-10T15:24:15.635" v="14218" actId="47"/>
        <pc:sldMkLst>
          <pc:docMk/>
          <pc:sldMk cId="1861967182" sldId="343"/>
        </pc:sldMkLst>
      </pc:sldChg>
      <pc:sldChg chg="addSp delSp modSp add mod setBg modNotesTx">
        <pc:chgData name="张 智" userId="36bdf691fd3510be" providerId="LiveId" clId="{F523E2E8-F14A-41A8-99D8-D4FD45E52D06}" dt="2023-02-27T01:12:01.913" v="23971" actId="20577"/>
        <pc:sldMkLst>
          <pc:docMk/>
          <pc:sldMk cId="3241098891" sldId="344"/>
        </pc:sldMkLst>
        <pc:spChg chg="del mod">
          <ac:chgData name="张 智" userId="36bdf691fd3510be" providerId="LiveId" clId="{F523E2E8-F14A-41A8-99D8-D4FD45E52D06}" dt="2023-02-26T16:42:57.777" v="23167" actId="478"/>
          <ac:spMkLst>
            <pc:docMk/>
            <pc:sldMk cId="3241098891" sldId="344"/>
            <ac:spMk id="2" creationId="{00000000-0000-0000-0000-000000000000}"/>
          </ac:spMkLst>
        </pc:spChg>
        <pc:spChg chg="add del mod">
          <ac:chgData name="张 智" userId="36bdf691fd3510be" providerId="LiveId" clId="{F523E2E8-F14A-41A8-99D8-D4FD45E52D06}" dt="2023-02-26T16:42:59.769" v="23168" actId="478"/>
          <ac:spMkLst>
            <pc:docMk/>
            <pc:sldMk cId="3241098891" sldId="344"/>
            <ac:spMk id="5" creationId="{8FD5023B-5F04-470A-9E7D-8FE2D54C2E7F}"/>
          </ac:spMkLst>
        </pc:spChg>
        <pc:spChg chg="add mod">
          <ac:chgData name="张 智" userId="36bdf691fd3510be" providerId="LiveId" clId="{F523E2E8-F14A-41A8-99D8-D4FD45E52D06}" dt="2023-02-27T01:09:15.878" v="23923" actId="1037"/>
          <ac:spMkLst>
            <pc:docMk/>
            <pc:sldMk cId="3241098891" sldId="344"/>
            <ac:spMk id="6" creationId="{BC7956DC-30BC-499A-9486-59AA92AFEB94}"/>
          </ac:spMkLst>
        </pc:spChg>
        <pc:picChg chg="add del mod">
          <ac:chgData name="张 智" userId="36bdf691fd3510be" providerId="LiveId" clId="{F523E2E8-F14A-41A8-99D8-D4FD45E52D06}" dt="2023-02-27T01:08:38.468" v="23902" actId="478"/>
          <ac:picMkLst>
            <pc:docMk/>
            <pc:sldMk cId="3241098891" sldId="344"/>
            <ac:picMk id="3" creationId="{A5154ACF-9CA5-4A92-88DB-6B0823337F08}"/>
          </ac:picMkLst>
        </pc:picChg>
        <pc:picChg chg="del">
          <ac:chgData name="张 智" userId="36bdf691fd3510be" providerId="LiveId" clId="{F523E2E8-F14A-41A8-99D8-D4FD45E52D06}" dt="2023-02-26T16:31:46.520" v="22887" actId="478"/>
          <ac:picMkLst>
            <pc:docMk/>
            <pc:sldMk cId="3241098891" sldId="344"/>
            <ac:picMk id="4" creationId="{00000000-0000-0000-0000-000000000000}"/>
          </ac:picMkLst>
        </pc:picChg>
        <pc:picChg chg="add mod">
          <ac:chgData name="张 智" userId="36bdf691fd3510be" providerId="LiveId" clId="{F523E2E8-F14A-41A8-99D8-D4FD45E52D06}" dt="2023-02-27T01:09:10.043" v="23912" actId="14100"/>
          <ac:picMkLst>
            <pc:docMk/>
            <pc:sldMk cId="3241098891" sldId="344"/>
            <ac:picMk id="5" creationId="{8E414A02-27DB-453C-BA9B-F9A001B36E4E}"/>
          </ac:picMkLst>
        </pc:picChg>
      </pc:sldChg>
      <pc:sldChg chg="delSp modSp del mod ord modNotesTx">
        <pc:chgData name="张 智" userId="36bdf691fd3510be" providerId="LiveId" clId="{F523E2E8-F14A-41A8-99D8-D4FD45E52D06}" dt="2023-02-26T16:22:39.009" v="22715" actId="2696"/>
        <pc:sldMkLst>
          <pc:docMk/>
          <pc:sldMk cId="3270160539" sldId="344"/>
        </pc:sldMkLst>
        <pc:spChg chg="mod">
          <ac:chgData name="张 智" userId="36bdf691fd3510be" providerId="LiveId" clId="{F523E2E8-F14A-41A8-99D8-D4FD45E52D06}" dt="2023-02-10T13:11:38.541" v="11226" actId="14100"/>
          <ac:spMkLst>
            <pc:docMk/>
            <pc:sldMk cId="3270160539" sldId="344"/>
            <ac:spMk id="2" creationId="{00000000-0000-0000-0000-000000000000}"/>
          </ac:spMkLst>
        </pc:spChg>
        <pc:spChg chg="del">
          <ac:chgData name="张 智" userId="36bdf691fd3510be" providerId="LiveId" clId="{F523E2E8-F14A-41A8-99D8-D4FD45E52D06}" dt="2023-02-10T13:11:19.207" v="11219" actId="478"/>
          <ac:spMkLst>
            <pc:docMk/>
            <pc:sldMk cId="3270160539" sldId="344"/>
            <ac:spMk id="12" creationId="{CE911F61-0C25-4130-AF43-D05DA2141FAF}"/>
          </ac:spMkLst>
        </pc:spChg>
        <pc:picChg chg="mod">
          <ac:chgData name="张 智" userId="36bdf691fd3510be" providerId="LiveId" clId="{F523E2E8-F14A-41A8-99D8-D4FD45E52D06}" dt="2023-02-10T13:11:33.869" v="11225" actId="1076"/>
          <ac:picMkLst>
            <pc:docMk/>
            <pc:sldMk cId="3270160539" sldId="344"/>
            <ac:picMk id="4" creationId="{00000000-0000-0000-0000-000000000000}"/>
          </ac:picMkLst>
        </pc:picChg>
      </pc:sldChg>
      <pc:sldChg chg="modSp add mod modNotesTx">
        <pc:chgData name="张 智" userId="36bdf691fd3510be" providerId="LiveId" clId="{F523E2E8-F14A-41A8-99D8-D4FD45E52D06}" dt="2023-02-27T01:06:23.433" v="23900" actId="20577"/>
        <pc:sldMkLst>
          <pc:docMk/>
          <pc:sldMk cId="716379317" sldId="345"/>
        </pc:sldMkLst>
        <pc:spChg chg="mod">
          <ac:chgData name="张 智" userId="36bdf691fd3510be" providerId="LiveId" clId="{F523E2E8-F14A-41A8-99D8-D4FD45E52D06}" dt="2023-02-26T16:30:43.488" v="22886" actId="1076"/>
          <ac:spMkLst>
            <pc:docMk/>
            <pc:sldMk cId="716379317" sldId="345"/>
            <ac:spMk id="2" creationId="{00000000-0000-0000-0000-000000000000}"/>
          </ac:spMkLst>
        </pc:spChg>
        <pc:spChg chg="mod">
          <ac:chgData name="张 智" userId="36bdf691fd3510be" providerId="LiveId" clId="{F523E2E8-F14A-41A8-99D8-D4FD45E52D06}" dt="2023-02-26T16:37:02.438" v="23041" actId="20577"/>
          <ac:spMkLst>
            <pc:docMk/>
            <pc:sldMk cId="716379317" sldId="345"/>
            <ac:spMk id="3" creationId="{00000000-0000-0000-0000-000000000000}"/>
          </ac:spMkLst>
        </pc:spChg>
      </pc:sldChg>
      <pc:sldChg chg="modSp del mod modNotesTx">
        <pc:chgData name="张 智" userId="36bdf691fd3510be" providerId="LiveId" clId="{F523E2E8-F14A-41A8-99D8-D4FD45E52D06}" dt="2023-02-26T16:22:39.009" v="22715" actId="2696"/>
        <pc:sldMkLst>
          <pc:docMk/>
          <pc:sldMk cId="3909952585" sldId="345"/>
        </pc:sldMkLst>
        <pc:spChg chg="mod">
          <ac:chgData name="张 智" userId="36bdf691fd3510be" providerId="LiveId" clId="{F523E2E8-F14A-41A8-99D8-D4FD45E52D06}" dt="2023-02-10T13:21:42.492" v="11346" actId="1076"/>
          <ac:spMkLst>
            <pc:docMk/>
            <pc:sldMk cId="3909952585" sldId="345"/>
            <ac:spMk id="2" creationId="{00000000-0000-0000-0000-000000000000}"/>
          </ac:spMkLst>
        </pc:spChg>
        <pc:spChg chg="mod">
          <ac:chgData name="张 智" userId="36bdf691fd3510be" providerId="LiveId" clId="{F523E2E8-F14A-41A8-99D8-D4FD45E52D06}" dt="2023-02-20T07:52:28.635" v="19062" actId="20577"/>
          <ac:spMkLst>
            <pc:docMk/>
            <pc:sldMk cId="3909952585" sldId="345"/>
            <ac:spMk id="3" creationId="{00000000-0000-0000-0000-000000000000}"/>
          </ac:spMkLst>
        </pc:spChg>
      </pc:sldChg>
      <pc:sldChg chg="addSp delSp modSp add mod modNotesTx">
        <pc:chgData name="张 智" userId="36bdf691fd3510be" providerId="LiveId" clId="{F523E2E8-F14A-41A8-99D8-D4FD45E52D06}" dt="2023-02-27T01:16:47.646" v="24127" actId="20577"/>
        <pc:sldMkLst>
          <pc:docMk/>
          <pc:sldMk cId="616269216" sldId="346"/>
        </pc:sldMkLst>
        <pc:spChg chg="del mod">
          <ac:chgData name="张 智" userId="36bdf691fd3510be" providerId="LiveId" clId="{F523E2E8-F14A-41A8-99D8-D4FD45E52D06}" dt="2023-02-26T16:21:30.284" v="22704" actId="478"/>
          <ac:spMkLst>
            <pc:docMk/>
            <pc:sldMk cId="616269216" sldId="346"/>
            <ac:spMk id="2" creationId="{A2659D7A-EF04-4BAE-8F00-6A2C59D419C8}"/>
          </ac:spMkLst>
        </pc:spChg>
        <pc:spChg chg="add del mod">
          <ac:chgData name="张 智" userId="36bdf691fd3510be" providerId="LiveId" clId="{F523E2E8-F14A-41A8-99D8-D4FD45E52D06}" dt="2023-02-26T16:21:32.604" v="22705" actId="478"/>
          <ac:spMkLst>
            <pc:docMk/>
            <pc:sldMk cId="616269216" sldId="346"/>
            <ac:spMk id="4" creationId="{62382C42-2917-4577-84F5-C8472EF052B8}"/>
          </ac:spMkLst>
        </pc:spChg>
        <pc:spChg chg="add mod">
          <ac:chgData name="张 智" userId="36bdf691fd3510be" providerId="LiveId" clId="{F523E2E8-F14A-41A8-99D8-D4FD45E52D06}" dt="2023-02-26T16:44:38.048" v="23207" actId="1076"/>
          <ac:spMkLst>
            <pc:docMk/>
            <pc:sldMk cId="616269216" sldId="346"/>
            <ac:spMk id="6" creationId="{D1324EFB-07F7-4237-9408-5B6417D110A8}"/>
          </ac:spMkLst>
        </pc:spChg>
        <pc:spChg chg="mod">
          <ac:chgData name="张 智" userId="36bdf691fd3510be" providerId="LiveId" clId="{F523E2E8-F14A-41A8-99D8-D4FD45E52D06}" dt="2023-02-26T16:44:42.104" v="23209" actId="14100"/>
          <ac:spMkLst>
            <pc:docMk/>
            <pc:sldMk cId="616269216" sldId="346"/>
            <ac:spMk id="7" creationId="{385F9B47-7C35-46F5-87A7-4814C5975511}"/>
          </ac:spMkLst>
        </pc:spChg>
      </pc:sldChg>
      <pc:sldChg chg="del modNotesTx">
        <pc:chgData name="张 智" userId="36bdf691fd3510be" providerId="LiveId" clId="{F523E2E8-F14A-41A8-99D8-D4FD45E52D06}" dt="2023-02-26T16:21:08.857" v="22700" actId="2696"/>
        <pc:sldMkLst>
          <pc:docMk/>
          <pc:sldMk cId="1356370329" sldId="346"/>
        </pc:sldMkLst>
      </pc:sldChg>
      <pc:sldChg chg="modSp add mod modNotesTx">
        <pc:chgData name="张 智" userId="36bdf691fd3510be" providerId="LiveId" clId="{F523E2E8-F14A-41A8-99D8-D4FD45E52D06}" dt="2023-02-27T00:52:16.697" v="23787" actId="20577"/>
        <pc:sldMkLst>
          <pc:docMk/>
          <pc:sldMk cId="11172829" sldId="347"/>
        </pc:sldMkLst>
        <pc:spChg chg="mod">
          <ac:chgData name="张 智" userId="36bdf691fd3510be" providerId="LiveId" clId="{F523E2E8-F14A-41A8-99D8-D4FD45E52D06}" dt="2023-02-26T15:37:04.526" v="21086" actId="1076"/>
          <ac:spMkLst>
            <pc:docMk/>
            <pc:sldMk cId="11172829" sldId="347"/>
            <ac:spMk id="2" creationId="{C1F10CF5-26BE-4B65-9239-23B6ACA96D5E}"/>
          </ac:spMkLst>
        </pc:spChg>
        <pc:spChg chg="mod">
          <ac:chgData name="张 智" userId="36bdf691fd3510be" providerId="LiveId" clId="{F523E2E8-F14A-41A8-99D8-D4FD45E52D06}" dt="2023-02-26T15:37:07.086" v="21087" actId="14100"/>
          <ac:spMkLst>
            <pc:docMk/>
            <pc:sldMk cId="11172829" sldId="347"/>
            <ac:spMk id="3" creationId="{E7B058CF-1E66-48A8-A8EB-3BE7B8CF9E6A}"/>
          </ac:spMkLst>
        </pc:spChg>
      </pc:sldChg>
      <pc:sldChg chg="add del">
        <pc:chgData name="张 智" userId="36bdf691fd3510be" providerId="LiveId" clId="{F523E2E8-F14A-41A8-99D8-D4FD45E52D06}" dt="2023-02-26T15:30:23.499" v="20843" actId="2696"/>
        <pc:sldMkLst>
          <pc:docMk/>
          <pc:sldMk cId="3091338466" sldId="347"/>
        </pc:sldMkLst>
      </pc:sldChg>
      <pc:sldChg chg="modSp del mod modNotesTx">
        <pc:chgData name="张 智" userId="36bdf691fd3510be" providerId="LiveId" clId="{F523E2E8-F14A-41A8-99D8-D4FD45E52D06}" dt="2023-02-26T15:29:54.118" v="20841" actId="2696"/>
        <pc:sldMkLst>
          <pc:docMk/>
          <pc:sldMk cId="3292308003" sldId="347"/>
        </pc:sldMkLst>
        <pc:spChg chg="mod">
          <ac:chgData name="张 智" userId="36bdf691fd3510be" providerId="LiveId" clId="{F523E2E8-F14A-41A8-99D8-D4FD45E52D06}" dt="2023-02-09T14:58:13.473" v="9449" actId="20577"/>
          <ac:spMkLst>
            <pc:docMk/>
            <pc:sldMk cId="3292308003" sldId="347"/>
            <ac:spMk id="3" creationId="{E7B058CF-1E66-48A8-A8EB-3BE7B8CF9E6A}"/>
          </ac:spMkLst>
        </pc:spChg>
      </pc:sldChg>
      <pc:sldChg chg="add modNotesTx">
        <pc:chgData name="张 智" userId="36bdf691fd3510be" providerId="LiveId" clId="{F523E2E8-F14A-41A8-99D8-D4FD45E52D06}" dt="2023-02-09T03:27:55.356" v="2472" actId="20577"/>
        <pc:sldMkLst>
          <pc:docMk/>
          <pc:sldMk cId="220406849" sldId="348"/>
        </pc:sldMkLst>
      </pc:sldChg>
      <pc:sldChg chg="addSp delSp modSp add mod modNotesTx">
        <pc:chgData name="张 智" userId="36bdf691fd3510be" providerId="LiveId" clId="{F523E2E8-F14A-41A8-99D8-D4FD45E52D06}" dt="2023-02-27T00:35:23.573" v="23227" actId="20577"/>
        <pc:sldMkLst>
          <pc:docMk/>
          <pc:sldMk cId="2114466259" sldId="349"/>
        </pc:sldMkLst>
        <pc:spChg chg="mod">
          <ac:chgData name="张 智" userId="36bdf691fd3510be" providerId="LiveId" clId="{F523E2E8-F14A-41A8-99D8-D4FD45E52D06}" dt="2023-02-20T05:40:37.602" v="17827" actId="113"/>
          <ac:spMkLst>
            <pc:docMk/>
            <pc:sldMk cId="2114466259" sldId="349"/>
            <ac:spMk id="4" creationId="{3818A496-C3B5-8841-80C7-7A26D9C54282}"/>
          </ac:spMkLst>
        </pc:spChg>
        <pc:spChg chg="add mod">
          <ac:chgData name="张 智" userId="36bdf691fd3510be" providerId="LiveId" clId="{F523E2E8-F14A-41A8-99D8-D4FD45E52D06}" dt="2023-02-20T05:40:47.044" v="17829" actId="20577"/>
          <ac:spMkLst>
            <pc:docMk/>
            <pc:sldMk cId="2114466259" sldId="349"/>
            <ac:spMk id="8" creationId="{01410E13-10F2-4B08-8B93-CCB6420D424D}"/>
          </ac:spMkLst>
        </pc:spChg>
        <pc:picChg chg="add del mod ord">
          <ac:chgData name="张 智" userId="36bdf691fd3510be" providerId="LiveId" clId="{F523E2E8-F14A-41A8-99D8-D4FD45E52D06}" dt="2023-02-09T03:05:20.584" v="684" actId="478"/>
          <ac:picMkLst>
            <pc:docMk/>
            <pc:sldMk cId="2114466259" sldId="349"/>
            <ac:picMk id="3" creationId="{79624AF6-F3EA-4655-9E3B-200F9DB9A977}"/>
          </ac:picMkLst>
        </pc:picChg>
        <pc:picChg chg="del">
          <ac:chgData name="张 智" userId="36bdf691fd3510be" providerId="LiveId" clId="{F523E2E8-F14A-41A8-99D8-D4FD45E52D06}" dt="2023-02-09T03:04:19.458" v="678" actId="478"/>
          <ac:picMkLst>
            <pc:docMk/>
            <pc:sldMk cId="2114466259" sldId="349"/>
            <ac:picMk id="5" creationId="{2BAA781D-AAD4-704C-810F-4E6FD5EC8C3D}"/>
          </ac:picMkLst>
        </pc:picChg>
        <pc:picChg chg="add mod">
          <ac:chgData name="张 智" userId="36bdf691fd3510be" providerId="LiveId" clId="{F523E2E8-F14A-41A8-99D8-D4FD45E52D06}" dt="2023-02-09T03:05:40.914" v="689" actId="1076"/>
          <ac:picMkLst>
            <pc:docMk/>
            <pc:sldMk cId="2114466259" sldId="349"/>
            <ac:picMk id="7" creationId="{0689F4DE-9D41-4890-90A5-FD25DC3C5D4D}"/>
          </ac:picMkLst>
        </pc:picChg>
      </pc:sldChg>
      <pc:sldChg chg="delSp modSp add del mod modNotesTx">
        <pc:chgData name="张 智" userId="36bdf691fd3510be" providerId="LiveId" clId="{F523E2E8-F14A-41A8-99D8-D4FD45E52D06}" dt="2023-02-09T03:19:50.583" v="1723" actId="47"/>
        <pc:sldMkLst>
          <pc:docMk/>
          <pc:sldMk cId="3103007378" sldId="531"/>
        </pc:sldMkLst>
        <pc:spChg chg="del">
          <ac:chgData name="张 智" userId="36bdf691fd3510be" providerId="LiveId" clId="{F523E2E8-F14A-41A8-99D8-D4FD45E52D06}" dt="2023-02-09T03:11:22.389" v="1120" actId="478"/>
          <ac:spMkLst>
            <pc:docMk/>
            <pc:sldMk cId="3103007378" sldId="531"/>
            <ac:spMk id="4" creationId="{3818A496-C3B5-8841-80C7-7A26D9C54282}"/>
          </ac:spMkLst>
        </pc:spChg>
        <pc:picChg chg="mod">
          <ac:chgData name="张 智" userId="36bdf691fd3510be" providerId="LiveId" clId="{F523E2E8-F14A-41A8-99D8-D4FD45E52D06}" dt="2023-02-09T03:11:29.443" v="1123" actId="14100"/>
          <ac:picMkLst>
            <pc:docMk/>
            <pc:sldMk cId="3103007378" sldId="531"/>
            <ac:picMk id="3" creationId="{4CC339E8-BBF7-5846-A503-B5D1C34D7791}"/>
          </ac:picMkLst>
        </pc:picChg>
      </pc:sldChg>
      <pc:sldChg chg="addSp delSp modSp add mod modNotesTx">
        <pc:chgData name="张 智" userId="36bdf691fd3510be" providerId="LiveId" clId="{F523E2E8-F14A-41A8-99D8-D4FD45E52D06}" dt="2023-02-27T00:38:18.276" v="23327" actId="20577"/>
        <pc:sldMkLst>
          <pc:docMk/>
          <pc:sldMk cId="2275499318" sldId="532"/>
        </pc:sldMkLst>
        <pc:spChg chg="del">
          <ac:chgData name="张 智" userId="36bdf691fd3510be" providerId="LiveId" clId="{F523E2E8-F14A-41A8-99D8-D4FD45E52D06}" dt="2023-02-09T02:19:53.928" v="10" actId="478"/>
          <ac:spMkLst>
            <pc:docMk/>
            <pc:sldMk cId="2275499318" sldId="532"/>
            <ac:spMk id="2" creationId="{178A6E5E-357F-4F40-850A-4901DE05D464}"/>
          </ac:spMkLst>
        </pc:spChg>
        <pc:spChg chg="del">
          <ac:chgData name="张 智" userId="36bdf691fd3510be" providerId="LiveId" clId="{F523E2E8-F14A-41A8-99D8-D4FD45E52D06}" dt="2023-02-09T03:11:48.310" v="1129" actId="478"/>
          <ac:spMkLst>
            <pc:docMk/>
            <pc:sldMk cId="2275499318" sldId="532"/>
            <ac:spMk id="4" creationId="{3818A496-C3B5-8841-80C7-7A26D9C54282}"/>
          </ac:spMkLst>
        </pc:spChg>
        <pc:spChg chg="add mod ord">
          <ac:chgData name="张 智" userId="36bdf691fd3510be" providerId="LiveId" clId="{F523E2E8-F14A-41A8-99D8-D4FD45E52D06}" dt="2023-02-11T07:37:46.908" v="15545" actId="1036"/>
          <ac:spMkLst>
            <pc:docMk/>
            <pc:sldMk cId="2275499318" sldId="532"/>
            <ac:spMk id="8" creationId="{9BBDBF6F-560A-4748-833A-53044B26F557}"/>
          </ac:spMkLst>
        </pc:spChg>
        <pc:spChg chg="add mod ord">
          <ac:chgData name="张 智" userId="36bdf691fd3510be" providerId="LiveId" clId="{F523E2E8-F14A-41A8-99D8-D4FD45E52D06}" dt="2023-02-09T03:12:11.379" v="1140" actId="1035"/>
          <ac:spMkLst>
            <pc:docMk/>
            <pc:sldMk cId="2275499318" sldId="532"/>
            <ac:spMk id="9" creationId="{BFF3C42F-05D8-49ED-AF35-C5FF84EC069D}"/>
          </ac:spMkLst>
        </pc:spChg>
        <pc:picChg chg="mod">
          <ac:chgData name="张 智" userId="36bdf691fd3510be" providerId="LiveId" clId="{F523E2E8-F14A-41A8-99D8-D4FD45E52D06}" dt="2023-02-09T03:12:11.379" v="1140" actId="1035"/>
          <ac:picMkLst>
            <pc:docMk/>
            <pc:sldMk cId="2275499318" sldId="532"/>
            <ac:picMk id="5" creationId="{889584BC-CAB3-B344-8199-9E281BD9272E}"/>
          </ac:picMkLst>
        </pc:picChg>
        <pc:picChg chg="add mod">
          <ac:chgData name="张 智" userId="36bdf691fd3510be" providerId="LiveId" clId="{F523E2E8-F14A-41A8-99D8-D4FD45E52D06}" dt="2023-02-09T03:12:11.379" v="1140" actId="1035"/>
          <ac:picMkLst>
            <pc:docMk/>
            <pc:sldMk cId="2275499318" sldId="532"/>
            <ac:picMk id="6" creationId="{E8CA1C5F-6F63-4A48-8AE9-8562C19C4602}"/>
          </ac:picMkLst>
        </pc:picChg>
        <pc:picChg chg="del mod">
          <ac:chgData name="张 智" userId="36bdf691fd3510be" providerId="LiveId" clId="{F523E2E8-F14A-41A8-99D8-D4FD45E52D06}" dt="2023-02-09T02:19:50.958" v="9" actId="478"/>
          <ac:picMkLst>
            <pc:docMk/>
            <pc:sldMk cId="2275499318" sldId="532"/>
            <ac:picMk id="7" creationId="{F7D47686-9E51-964C-A63C-05DCC94D44AB}"/>
          </ac:picMkLst>
        </pc:picChg>
      </pc:sldChg>
      <pc:sldChg chg="delSp modSp add mod modNotesTx">
        <pc:chgData name="张 智" userId="36bdf691fd3510be" providerId="LiveId" clId="{F523E2E8-F14A-41A8-99D8-D4FD45E52D06}" dt="2023-02-27T00:38:00.493" v="23325" actId="20577"/>
        <pc:sldMkLst>
          <pc:docMk/>
          <pc:sldMk cId="3392685481" sldId="533"/>
        </pc:sldMkLst>
        <pc:spChg chg="del">
          <ac:chgData name="张 智" userId="36bdf691fd3510be" providerId="LiveId" clId="{F523E2E8-F14A-41A8-99D8-D4FD45E52D06}" dt="2023-02-09T03:11:33.966" v="1124" actId="478"/>
          <ac:spMkLst>
            <pc:docMk/>
            <pc:sldMk cId="3392685481" sldId="533"/>
            <ac:spMk id="4" creationId="{3818A496-C3B5-8841-80C7-7A26D9C54282}"/>
          </ac:spMkLst>
        </pc:spChg>
        <pc:picChg chg="mod">
          <ac:chgData name="张 智" userId="36bdf691fd3510be" providerId="LiveId" clId="{F523E2E8-F14A-41A8-99D8-D4FD45E52D06}" dt="2023-02-09T03:11:43.196" v="1128" actId="14100"/>
          <ac:picMkLst>
            <pc:docMk/>
            <pc:sldMk cId="3392685481" sldId="533"/>
            <ac:picMk id="5" creationId="{BD31A839-9D28-7749-9BD6-E294D81EED24}"/>
          </ac:picMkLst>
        </pc:picChg>
      </pc:sldChg>
      <pc:sldChg chg="modSp add del mod modNotesTx">
        <pc:chgData name="张 智" userId="36bdf691fd3510be" providerId="LiveId" clId="{F523E2E8-F14A-41A8-99D8-D4FD45E52D06}" dt="2023-02-27T01:14:17.504" v="24122" actId="20577"/>
        <pc:sldMkLst>
          <pc:docMk/>
          <pc:sldMk cId="2433280140" sldId="534"/>
        </pc:sldMkLst>
        <pc:spChg chg="mod">
          <ac:chgData name="张 智" userId="36bdf691fd3510be" providerId="LiveId" clId="{F523E2E8-F14A-41A8-99D8-D4FD45E52D06}" dt="2023-02-26T16:25:18.684" v="22740" actId="20577"/>
          <ac:spMkLst>
            <pc:docMk/>
            <pc:sldMk cId="2433280140" sldId="534"/>
            <ac:spMk id="2" creationId="{00000000-0000-0000-0000-000000000000}"/>
          </ac:spMkLst>
        </pc:spChg>
      </pc:sldChg>
      <pc:sldChg chg="addSp delSp modSp add del mod setBg modNotesTx">
        <pc:chgData name="张 智" userId="36bdf691fd3510be" providerId="LiveId" clId="{F523E2E8-F14A-41A8-99D8-D4FD45E52D06}" dt="2023-02-26T16:11:28.285" v="22353" actId="2696"/>
        <pc:sldMkLst>
          <pc:docMk/>
          <pc:sldMk cId="3422149179" sldId="534"/>
        </pc:sldMkLst>
        <pc:spChg chg="mod">
          <ac:chgData name="张 智" userId="36bdf691fd3510be" providerId="LiveId" clId="{F523E2E8-F14A-41A8-99D8-D4FD45E52D06}" dt="2023-02-20T06:53:54.055" v="17957" actId="14100"/>
          <ac:spMkLst>
            <pc:docMk/>
            <pc:sldMk cId="3422149179" sldId="534"/>
            <ac:spMk id="2" creationId="{00000000-0000-0000-0000-000000000000}"/>
          </ac:spMkLst>
        </pc:spChg>
        <pc:spChg chg="add del">
          <ac:chgData name="张 智" userId="36bdf691fd3510be" providerId="LiveId" clId="{F523E2E8-F14A-41A8-99D8-D4FD45E52D06}" dt="2023-02-10T11:41:33.717" v="10911" actId="22"/>
          <ac:spMkLst>
            <pc:docMk/>
            <pc:sldMk cId="3422149179" sldId="534"/>
            <ac:spMk id="8" creationId="{AE86A3E7-8B69-48CD-B2A2-D0FFFFDB36BF}"/>
          </ac:spMkLst>
        </pc:spChg>
        <pc:spChg chg="del">
          <ac:chgData name="张 智" userId="36bdf691fd3510be" providerId="LiveId" clId="{F523E2E8-F14A-41A8-99D8-D4FD45E52D06}" dt="2023-02-10T11:40:56.671" v="10905" actId="478"/>
          <ac:spMkLst>
            <pc:docMk/>
            <pc:sldMk cId="3422149179" sldId="534"/>
            <ac:spMk id="12" creationId="{CE911F61-0C25-4130-AF43-D05DA2141FAF}"/>
          </ac:spMkLst>
        </pc:spChg>
        <pc:picChg chg="del">
          <ac:chgData name="张 智" userId="36bdf691fd3510be" providerId="LiveId" clId="{F523E2E8-F14A-41A8-99D8-D4FD45E52D06}" dt="2023-02-10T11:40:54.330" v="10904" actId="478"/>
          <ac:picMkLst>
            <pc:docMk/>
            <pc:sldMk cId="3422149179" sldId="534"/>
            <ac:picMk id="4" creationId="{00000000-0000-0000-0000-000000000000}"/>
          </ac:picMkLst>
        </pc:picChg>
        <pc:picChg chg="add mod">
          <ac:chgData name="张 智" userId="36bdf691fd3510be" providerId="LiveId" clId="{F523E2E8-F14A-41A8-99D8-D4FD45E52D06}" dt="2023-02-20T06:53:56.737" v="17958" actId="14100"/>
          <ac:picMkLst>
            <pc:docMk/>
            <pc:sldMk cId="3422149179" sldId="534"/>
            <ac:picMk id="4" creationId="{F8629A5C-3EC5-4778-A532-9CCDE40FB699}"/>
          </ac:picMkLst>
        </pc:picChg>
        <pc:picChg chg="add del mod">
          <ac:chgData name="张 智" userId="36bdf691fd3510be" providerId="LiveId" clId="{F523E2E8-F14A-41A8-99D8-D4FD45E52D06}" dt="2023-02-20T06:53:32.962" v="17952" actId="478"/>
          <ac:picMkLst>
            <pc:docMk/>
            <pc:sldMk cId="3422149179" sldId="534"/>
            <ac:picMk id="5" creationId="{F8B13445-5B79-4EE4-8116-BFC256B99F65}"/>
          </ac:picMkLst>
        </pc:picChg>
      </pc:sldChg>
      <pc:sldChg chg="modSp add del mod modNotesTx">
        <pc:chgData name="张 智" userId="36bdf691fd3510be" providerId="LiveId" clId="{F523E2E8-F14A-41A8-99D8-D4FD45E52D06}" dt="2023-02-24T04:51:56.997" v="19567" actId="2696"/>
        <pc:sldMkLst>
          <pc:docMk/>
          <pc:sldMk cId="489924584" sldId="535"/>
        </pc:sldMkLst>
        <pc:spChg chg="mod">
          <ac:chgData name="张 智" userId="36bdf691fd3510be" providerId="LiveId" clId="{F523E2E8-F14A-41A8-99D8-D4FD45E52D06}" dt="2023-02-24T04:37:26.186" v="19349" actId="14100"/>
          <ac:spMkLst>
            <pc:docMk/>
            <pc:sldMk cId="489924584" sldId="535"/>
            <ac:spMk id="2" creationId="{AF12F404-5848-8D4C-8FB6-3349BDEB8F75}"/>
          </ac:spMkLst>
        </pc:spChg>
        <pc:spChg chg="mod">
          <ac:chgData name="张 智" userId="36bdf691fd3510be" providerId="LiveId" clId="{F523E2E8-F14A-41A8-99D8-D4FD45E52D06}" dt="2023-02-24T04:37:22.455" v="19348" actId="1076"/>
          <ac:spMkLst>
            <pc:docMk/>
            <pc:sldMk cId="489924584" sldId="535"/>
            <ac:spMk id="3" creationId="{56279952-E4DB-7445-83D2-1C8ADC55F074}"/>
          </ac:spMkLst>
        </pc:spChg>
      </pc:sldChg>
      <pc:sldChg chg="modSp add mod modNotesTx">
        <pc:chgData name="张 智" userId="36bdf691fd3510be" providerId="LiveId" clId="{F523E2E8-F14A-41A8-99D8-D4FD45E52D06}" dt="2023-02-27T01:04:55.802" v="23891" actId="20577"/>
        <pc:sldMkLst>
          <pc:docMk/>
          <pc:sldMk cId="1757591113" sldId="536"/>
        </pc:sldMkLst>
        <pc:spChg chg="mod">
          <ac:chgData name="张 智" userId="36bdf691fd3510be" providerId="LiveId" clId="{F523E2E8-F14A-41A8-99D8-D4FD45E52D06}" dt="2023-02-26T16:18:09.647" v="22623" actId="20577"/>
          <ac:spMkLst>
            <pc:docMk/>
            <pc:sldMk cId="1757591113" sldId="536"/>
            <ac:spMk id="2" creationId="{00000000-0000-0000-0000-000000000000}"/>
          </ac:spMkLst>
        </pc:spChg>
        <pc:spChg chg="mod">
          <ac:chgData name="张 智" userId="36bdf691fd3510be" providerId="LiveId" clId="{F523E2E8-F14A-41A8-99D8-D4FD45E52D06}" dt="2023-02-26T16:28:57.120" v="22780" actId="20577"/>
          <ac:spMkLst>
            <pc:docMk/>
            <pc:sldMk cId="1757591113" sldId="536"/>
            <ac:spMk id="3" creationId="{00000000-0000-0000-0000-000000000000}"/>
          </ac:spMkLst>
        </pc:spChg>
      </pc:sldChg>
      <pc:sldChg chg="modSp add del mod ord">
        <pc:chgData name="张 智" userId="36bdf691fd3510be" providerId="LiveId" clId="{F523E2E8-F14A-41A8-99D8-D4FD45E52D06}" dt="2023-02-26T16:17:54.861" v="22615" actId="2696"/>
        <pc:sldMkLst>
          <pc:docMk/>
          <pc:sldMk cId="3281173567" sldId="536"/>
        </pc:sldMkLst>
        <pc:spChg chg="mod">
          <ac:chgData name="张 智" userId="36bdf691fd3510be" providerId="LiveId" clId="{F523E2E8-F14A-41A8-99D8-D4FD45E52D06}" dt="2023-02-20T07:50:27.017" v="19060" actId="20577"/>
          <ac:spMkLst>
            <pc:docMk/>
            <pc:sldMk cId="3281173567" sldId="536"/>
            <ac:spMk id="3" creationId="{00000000-0000-0000-0000-000000000000}"/>
          </ac:spMkLst>
        </pc:spChg>
      </pc:sldChg>
      <pc:sldChg chg="modSp add mod ord modNotesTx">
        <pc:chgData name="张 智" userId="36bdf691fd3510be" providerId="LiveId" clId="{F523E2E8-F14A-41A8-99D8-D4FD45E52D06}" dt="2023-02-26T16:42:12.113" v="23132"/>
        <pc:sldMkLst>
          <pc:docMk/>
          <pc:sldMk cId="3948024721" sldId="537"/>
        </pc:sldMkLst>
        <pc:spChg chg="mod">
          <ac:chgData name="张 智" userId="36bdf691fd3510be" providerId="LiveId" clId="{F523E2E8-F14A-41A8-99D8-D4FD45E52D06}" dt="2023-02-26T16:17:27.493" v="22610" actId="20577"/>
          <ac:spMkLst>
            <pc:docMk/>
            <pc:sldMk cId="3948024721" sldId="537"/>
            <ac:spMk id="2" creationId="{AF12F404-5848-8D4C-8FB6-3349BDEB8F75}"/>
          </ac:spMkLst>
        </pc:spChg>
        <pc:spChg chg="mod">
          <ac:chgData name="张 智" userId="36bdf691fd3510be" providerId="LiveId" clId="{F523E2E8-F14A-41A8-99D8-D4FD45E52D06}" dt="2023-02-26T16:17:31.978" v="22611" actId="20577"/>
          <ac:spMkLst>
            <pc:docMk/>
            <pc:sldMk cId="3948024721" sldId="537"/>
            <ac:spMk id="3" creationId="{56279952-E4DB-7445-83D2-1C8ADC55F074}"/>
          </ac:spMkLst>
        </pc:spChg>
      </pc:sldChg>
      <pc:sldChg chg="addSp delSp modSp add del mod modNotesTx">
        <pc:chgData name="张 智" userId="36bdf691fd3510be" providerId="LiveId" clId="{F523E2E8-F14A-41A8-99D8-D4FD45E52D06}" dt="2023-02-24T05:05:15.562" v="20181" actId="2696"/>
        <pc:sldMkLst>
          <pc:docMk/>
          <pc:sldMk cId="3046424898" sldId="538"/>
        </pc:sldMkLst>
        <pc:spChg chg="del">
          <ac:chgData name="张 智" userId="36bdf691fd3510be" providerId="LiveId" clId="{F523E2E8-F14A-41A8-99D8-D4FD45E52D06}" dt="2023-02-24T05:00:44.984" v="19986" actId="478"/>
          <ac:spMkLst>
            <pc:docMk/>
            <pc:sldMk cId="3046424898" sldId="538"/>
            <ac:spMk id="3" creationId="{56279952-E4DB-7445-83D2-1C8ADC55F074}"/>
          </ac:spMkLst>
        </pc:spChg>
        <pc:spChg chg="add del mod">
          <ac:chgData name="张 智" userId="36bdf691fd3510be" providerId="LiveId" clId="{F523E2E8-F14A-41A8-99D8-D4FD45E52D06}" dt="2023-02-24T05:00:46.800" v="19987" actId="478"/>
          <ac:spMkLst>
            <pc:docMk/>
            <pc:sldMk cId="3046424898" sldId="538"/>
            <ac:spMk id="5" creationId="{E5453BB8-A5C3-4D59-834F-6A345A6CA0E8}"/>
          </ac:spMkLst>
        </pc:spChg>
      </pc:sldChg>
      <pc:sldChg chg="modSp add mod modNotesTx">
        <pc:chgData name="张 智" userId="36bdf691fd3510be" providerId="LiveId" clId="{F523E2E8-F14A-41A8-99D8-D4FD45E52D06}" dt="2023-02-27T01:52:44.518" v="24692" actId="20577"/>
        <pc:sldMkLst>
          <pc:docMk/>
          <pc:sldMk cId="2037980646" sldId="539"/>
        </pc:sldMkLst>
        <pc:spChg chg="mod">
          <ac:chgData name="张 智" userId="36bdf691fd3510be" providerId="LiveId" clId="{F523E2E8-F14A-41A8-99D8-D4FD45E52D06}" dt="2023-02-26T16:12:02.089" v="22374" actId="20577"/>
          <ac:spMkLst>
            <pc:docMk/>
            <pc:sldMk cId="2037980646" sldId="539"/>
            <ac:spMk id="2" creationId="{AF12F404-5848-8D4C-8FB6-3349BDEB8F75}"/>
          </ac:spMkLst>
        </pc:spChg>
        <pc:spChg chg="mod">
          <ac:chgData name="张 智" userId="36bdf691fd3510be" providerId="LiveId" clId="{F523E2E8-F14A-41A8-99D8-D4FD45E52D06}" dt="2023-02-27T01:52:44.518" v="24692" actId="20577"/>
          <ac:spMkLst>
            <pc:docMk/>
            <pc:sldMk cId="2037980646" sldId="539"/>
            <ac:spMk id="3" creationId="{56279952-E4DB-7445-83D2-1C8ADC55F074}"/>
          </ac:spMkLst>
        </pc:spChg>
      </pc:sldChg>
      <pc:sldChg chg="modSp add del mod modNotesTx">
        <pc:chgData name="张 智" userId="36bdf691fd3510be" providerId="LiveId" clId="{F523E2E8-F14A-41A8-99D8-D4FD45E52D06}" dt="2023-02-26T16:11:47.639" v="22355" actId="2696"/>
        <pc:sldMkLst>
          <pc:docMk/>
          <pc:sldMk cId="2404523771" sldId="539"/>
        </pc:sldMkLst>
        <pc:spChg chg="mod">
          <ac:chgData name="张 智" userId="36bdf691fd3510be" providerId="LiveId" clId="{F523E2E8-F14A-41A8-99D8-D4FD45E52D06}" dt="2023-02-24T05:02:57.735" v="20075" actId="20577"/>
          <ac:spMkLst>
            <pc:docMk/>
            <pc:sldMk cId="2404523771" sldId="539"/>
            <ac:spMk id="3" creationId="{56279952-E4DB-7445-83D2-1C8ADC55F074}"/>
          </ac:spMkLst>
        </pc:spChg>
      </pc:sldChg>
      <pc:sldChg chg="modSp add mod modNotesTx">
        <pc:chgData name="张 智" userId="36bdf691fd3510be" providerId="LiveId" clId="{F523E2E8-F14A-41A8-99D8-D4FD45E52D06}" dt="2023-02-27T00:50:44.869" v="23756" actId="20577"/>
        <pc:sldMkLst>
          <pc:docMk/>
          <pc:sldMk cId="3788011539" sldId="540"/>
        </pc:sldMkLst>
        <pc:spChg chg="mod">
          <ac:chgData name="张 智" userId="36bdf691fd3510be" providerId="LiveId" clId="{F523E2E8-F14A-41A8-99D8-D4FD45E52D06}" dt="2023-02-26T15:07:02.658" v="20526" actId="1076"/>
          <ac:spMkLst>
            <pc:docMk/>
            <pc:sldMk cId="3788011539" sldId="540"/>
            <ac:spMk id="2" creationId="{DDA4E7FC-13D5-D64F-970D-EE15EF0A474C}"/>
          </ac:spMkLst>
        </pc:spChg>
        <pc:spChg chg="mod">
          <ac:chgData name="张 智" userId="36bdf691fd3510be" providerId="LiveId" clId="{F523E2E8-F14A-41A8-99D8-D4FD45E52D06}" dt="2023-02-26T15:07:50.567" v="20572" actId="1076"/>
          <ac:spMkLst>
            <pc:docMk/>
            <pc:sldMk cId="3788011539" sldId="540"/>
            <ac:spMk id="3" creationId="{D414E03A-E6FC-764F-9D80-282B98177B8B}"/>
          </ac:spMkLst>
        </pc:spChg>
      </pc:sldChg>
      <pc:sldChg chg="delSp modSp add mod ord modNotesTx">
        <pc:chgData name="张 智" userId="36bdf691fd3510be" providerId="LiveId" clId="{F523E2E8-F14A-41A8-99D8-D4FD45E52D06}" dt="2023-02-27T01:21:40.276" v="24266"/>
        <pc:sldMkLst>
          <pc:docMk/>
          <pc:sldMk cId="2115377926" sldId="541"/>
        </pc:sldMkLst>
        <pc:spChg chg="mod">
          <ac:chgData name="张 智" userId="36bdf691fd3510be" providerId="LiveId" clId="{F523E2E8-F14A-41A8-99D8-D4FD45E52D06}" dt="2023-02-26T15:15:49.022" v="20828" actId="1076"/>
          <ac:spMkLst>
            <pc:docMk/>
            <pc:sldMk cId="2115377926" sldId="541"/>
            <ac:spMk id="2" creationId="{00000000-0000-0000-0000-000000000000}"/>
          </ac:spMkLst>
        </pc:spChg>
        <pc:spChg chg="mod">
          <ac:chgData name="张 智" userId="36bdf691fd3510be" providerId="LiveId" clId="{F523E2E8-F14A-41A8-99D8-D4FD45E52D06}" dt="2023-02-26T15:15:15.918" v="20826" actId="20577"/>
          <ac:spMkLst>
            <pc:docMk/>
            <pc:sldMk cId="2115377926" sldId="541"/>
            <ac:spMk id="3" creationId="{00000000-0000-0000-0000-000000000000}"/>
          </ac:spMkLst>
        </pc:spChg>
        <pc:spChg chg="del">
          <ac:chgData name="张 智" userId="36bdf691fd3510be" providerId="LiveId" clId="{F523E2E8-F14A-41A8-99D8-D4FD45E52D06}" dt="2023-02-26T15:13:39.241" v="20770" actId="478"/>
          <ac:spMkLst>
            <pc:docMk/>
            <pc:sldMk cId="2115377926" sldId="541"/>
            <ac:spMk id="5" creationId="{8279FB17-003C-4E9C-9EB2-B701C937ABD3}"/>
          </ac:spMkLst>
        </pc:spChg>
      </pc:sldChg>
      <pc:sldChg chg="addSp delSp modSp add mod modNotesTx">
        <pc:chgData name="张 智" userId="36bdf691fd3510be" providerId="LiveId" clId="{F523E2E8-F14A-41A8-99D8-D4FD45E52D06}" dt="2023-02-26T15:49:05.922" v="21537" actId="20577"/>
        <pc:sldMkLst>
          <pc:docMk/>
          <pc:sldMk cId="2565774799" sldId="542"/>
        </pc:sldMkLst>
        <pc:spChg chg="mod">
          <ac:chgData name="张 智" userId="36bdf691fd3510be" providerId="LiveId" clId="{F523E2E8-F14A-41A8-99D8-D4FD45E52D06}" dt="2023-02-26T15:39:51.095" v="21108" actId="1076"/>
          <ac:spMkLst>
            <pc:docMk/>
            <pc:sldMk cId="2565774799" sldId="542"/>
            <ac:spMk id="2" creationId="{6CE1A259-E50D-4EA2-90A3-5321F575131B}"/>
          </ac:spMkLst>
        </pc:spChg>
        <pc:picChg chg="del">
          <ac:chgData name="张 智" userId="36bdf691fd3510be" providerId="LiveId" clId="{F523E2E8-F14A-41A8-99D8-D4FD45E52D06}" dt="2023-02-26T15:35:15.648" v="21027" actId="478"/>
          <ac:picMkLst>
            <pc:docMk/>
            <pc:sldMk cId="2565774799" sldId="542"/>
            <ac:picMk id="4" creationId="{C2422E6C-910E-4469-99CE-5C2C2337E66E}"/>
          </ac:picMkLst>
        </pc:picChg>
        <pc:picChg chg="add del mod">
          <ac:chgData name="张 智" userId="36bdf691fd3510be" providerId="LiveId" clId="{F523E2E8-F14A-41A8-99D8-D4FD45E52D06}" dt="2023-02-26T15:42:14.996" v="21112" actId="478"/>
          <ac:picMkLst>
            <pc:docMk/>
            <pc:sldMk cId="2565774799" sldId="542"/>
            <ac:picMk id="5" creationId="{6B0E64BA-7D0C-47DE-9370-9AF2FB12744F}"/>
          </ac:picMkLst>
        </pc:picChg>
        <pc:picChg chg="add mod">
          <ac:chgData name="张 智" userId="36bdf691fd3510be" providerId="LiveId" clId="{F523E2E8-F14A-41A8-99D8-D4FD45E52D06}" dt="2023-02-26T15:42:32.886" v="21117" actId="1076"/>
          <ac:picMkLst>
            <pc:docMk/>
            <pc:sldMk cId="2565774799" sldId="542"/>
            <ac:picMk id="7" creationId="{B72C513C-A97D-4B81-A7DA-81AE908DD4FE}"/>
          </ac:picMkLst>
        </pc:picChg>
      </pc:sldChg>
      <pc:sldChg chg="addSp delSp modSp add mod modNotesTx">
        <pc:chgData name="张 智" userId="36bdf691fd3510be" providerId="LiveId" clId="{F523E2E8-F14A-41A8-99D8-D4FD45E52D06}" dt="2023-02-27T00:54:53.709" v="23869" actId="20577"/>
        <pc:sldMkLst>
          <pc:docMk/>
          <pc:sldMk cId="2447042196" sldId="543"/>
        </pc:sldMkLst>
        <pc:spChg chg="mod">
          <ac:chgData name="张 智" userId="36bdf691fd3510be" providerId="LiveId" clId="{F523E2E8-F14A-41A8-99D8-D4FD45E52D06}" dt="2023-02-26T15:58:48.339" v="21874" actId="207"/>
          <ac:spMkLst>
            <pc:docMk/>
            <pc:sldMk cId="2447042196" sldId="543"/>
            <ac:spMk id="2" creationId="{C1F10CF5-26BE-4B65-9239-23B6ACA96D5E}"/>
          </ac:spMkLst>
        </pc:spChg>
        <pc:spChg chg="mod">
          <ac:chgData name="张 智" userId="36bdf691fd3510be" providerId="LiveId" clId="{F523E2E8-F14A-41A8-99D8-D4FD45E52D06}" dt="2023-02-26T16:42:31.039" v="23165" actId="20577"/>
          <ac:spMkLst>
            <pc:docMk/>
            <pc:sldMk cId="2447042196" sldId="543"/>
            <ac:spMk id="3" creationId="{E7B058CF-1E66-48A8-A8EB-3BE7B8CF9E6A}"/>
          </ac:spMkLst>
        </pc:spChg>
        <pc:spChg chg="add del mod">
          <ac:chgData name="张 智" userId="36bdf691fd3510be" providerId="LiveId" clId="{F523E2E8-F14A-41A8-99D8-D4FD45E52D06}" dt="2023-02-26T15:59:31.399" v="21889"/>
          <ac:spMkLst>
            <pc:docMk/>
            <pc:sldMk cId="2447042196" sldId="543"/>
            <ac:spMk id="4" creationId="{76FB47BE-0E2D-4D73-8060-2D6B80577FAA}"/>
          </ac:spMkLst>
        </pc:spChg>
      </pc:sldChg>
      <pc:sldChg chg="modSp add mod modNotesTx">
        <pc:chgData name="张 智" userId="36bdf691fd3510be" providerId="LiveId" clId="{F523E2E8-F14A-41A8-99D8-D4FD45E52D06}" dt="2023-02-27T01:57:35.773" v="24707" actId="20577"/>
        <pc:sldMkLst>
          <pc:docMk/>
          <pc:sldMk cId="1821654354" sldId="544"/>
        </pc:sldMkLst>
        <pc:spChg chg="mod">
          <ac:chgData name="张 智" userId="36bdf691fd3510be" providerId="LiveId" clId="{F523E2E8-F14A-41A8-99D8-D4FD45E52D06}" dt="2023-02-27T01:29:04.689" v="24429" actId="27636"/>
          <ac:spMkLst>
            <pc:docMk/>
            <pc:sldMk cId="1821654354" sldId="544"/>
            <ac:spMk id="3" creationId="{00000000-0000-0000-0000-000000000000}"/>
          </ac:spMkLst>
        </pc:spChg>
      </pc:sldChg>
      <pc:sldChg chg="modSp add del mod">
        <pc:chgData name="张 智" userId="36bdf691fd3510be" providerId="LiveId" clId="{F523E2E8-F14A-41A8-99D8-D4FD45E52D06}" dt="2023-02-26T16:18:04.856" v="22617" actId="2696"/>
        <pc:sldMkLst>
          <pc:docMk/>
          <pc:sldMk cId="4046156189" sldId="544"/>
        </pc:sldMkLst>
        <pc:spChg chg="mod">
          <ac:chgData name="张 智" userId="36bdf691fd3510be" providerId="LiveId" clId="{F523E2E8-F14A-41A8-99D8-D4FD45E52D06}" dt="2023-02-26T16:17:14.936" v="22597" actId="20577"/>
          <ac:spMkLst>
            <pc:docMk/>
            <pc:sldMk cId="4046156189" sldId="544"/>
            <ac:spMk id="2" creationId="{AF12F404-5848-8D4C-8FB6-3349BDEB8F75}"/>
          </ac:spMkLst>
        </pc:spChg>
      </pc:sldChg>
    </pc:docChg>
  </pc:docChgLst>
  <pc:docChgLst>
    <pc:chgData name="Robert McKnight" userId="d5c7fb24-67df-49c0-a0e8-7fe946ae099c" providerId="ADAL" clId="{3964EDD2-B985-416D-A448-BB20F41230B9}"/>
    <pc:docChg chg="undo custSel addSld delSld modSld sldOrd">
      <pc:chgData name="Robert McKnight" userId="d5c7fb24-67df-49c0-a0e8-7fe946ae099c" providerId="ADAL" clId="{3964EDD2-B985-416D-A448-BB20F41230B9}" dt="2024-02-13T04:45:01.580" v="3487" actId="47"/>
      <pc:docMkLst>
        <pc:docMk/>
      </pc:docMkLst>
      <pc:sldChg chg="modSp mod">
        <pc:chgData name="Robert McKnight" userId="d5c7fb24-67df-49c0-a0e8-7fe946ae099c" providerId="ADAL" clId="{3964EDD2-B985-416D-A448-BB20F41230B9}" dt="2024-02-12T00:41:02.735" v="15" actId="20577"/>
        <pc:sldMkLst>
          <pc:docMk/>
          <pc:sldMk cId="1077586671" sldId="256"/>
        </pc:sldMkLst>
        <pc:spChg chg="mod">
          <ac:chgData name="Robert McKnight" userId="d5c7fb24-67df-49c0-a0e8-7fe946ae099c" providerId="ADAL" clId="{3964EDD2-B985-416D-A448-BB20F41230B9}" dt="2024-02-12T00:41:02.735" v="15" actId="20577"/>
          <ac:spMkLst>
            <pc:docMk/>
            <pc:sldMk cId="1077586671" sldId="256"/>
            <ac:spMk id="3" creationId="{1804B053-88E2-6F47-B5CB-F0B21DD687A8}"/>
          </ac:spMkLst>
        </pc:spChg>
      </pc:sldChg>
      <pc:sldChg chg="delSp mod">
        <pc:chgData name="Robert McKnight" userId="d5c7fb24-67df-49c0-a0e8-7fe946ae099c" providerId="ADAL" clId="{3964EDD2-B985-416D-A448-BB20F41230B9}" dt="2024-02-12T00:42:16.481" v="34" actId="478"/>
        <pc:sldMkLst>
          <pc:docMk/>
          <pc:sldMk cId="2850690858" sldId="258"/>
        </pc:sldMkLst>
        <pc:spChg chg="del">
          <ac:chgData name="Robert McKnight" userId="d5c7fb24-67df-49c0-a0e8-7fe946ae099c" providerId="ADAL" clId="{3964EDD2-B985-416D-A448-BB20F41230B9}" dt="2024-02-12T00:42:16.481" v="34" actId="478"/>
          <ac:spMkLst>
            <pc:docMk/>
            <pc:sldMk cId="2850690858" sldId="258"/>
            <ac:spMk id="4" creationId="{5293465A-4C2A-754E-8F5A-63A08A730A0E}"/>
          </ac:spMkLst>
        </pc:spChg>
      </pc:sldChg>
      <pc:sldChg chg="modSp mod">
        <pc:chgData name="Robert McKnight" userId="d5c7fb24-67df-49c0-a0e8-7fe946ae099c" providerId="ADAL" clId="{3964EDD2-B985-416D-A448-BB20F41230B9}" dt="2024-02-12T00:45:14.210" v="372" actId="20577"/>
        <pc:sldMkLst>
          <pc:docMk/>
          <pc:sldMk cId="3503711615" sldId="260"/>
        </pc:sldMkLst>
        <pc:spChg chg="mod">
          <ac:chgData name="Robert McKnight" userId="d5c7fb24-67df-49c0-a0e8-7fe946ae099c" providerId="ADAL" clId="{3964EDD2-B985-416D-A448-BB20F41230B9}" dt="2024-02-12T00:41:53.686" v="33" actId="20577"/>
          <ac:spMkLst>
            <pc:docMk/>
            <pc:sldMk cId="3503711615" sldId="260"/>
            <ac:spMk id="2" creationId="{5C4F01C5-5333-2248-B03B-703C97F7CC69}"/>
          </ac:spMkLst>
        </pc:spChg>
        <pc:spChg chg="mod">
          <ac:chgData name="Robert McKnight" userId="d5c7fb24-67df-49c0-a0e8-7fe946ae099c" providerId="ADAL" clId="{3964EDD2-B985-416D-A448-BB20F41230B9}" dt="2024-02-12T00:45:14.210" v="372" actId="20577"/>
          <ac:spMkLst>
            <pc:docMk/>
            <pc:sldMk cId="3503711615" sldId="260"/>
            <ac:spMk id="3" creationId="{F7DD7DCB-C7E2-1B4F-BD83-3B7AF005DD76}"/>
          </ac:spMkLst>
        </pc:spChg>
      </pc:sldChg>
      <pc:sldChg chg="addSp delSp modSp mod">
        <pc:chgData name="Robert McKnight" userId="d5c7fb24-67df-49c0-a0e8-7fe946ae099c" providerId="ADAL" clId="{3964EDD2-B985-416D-A448-BB20F41230B9}" dt="2024-02-12T01:50:12.096" v="3124" actId="1076"/>
        <pc:sldMkLst>
          <pc:docMk/>
          <pc:sldMk cId="3480672060" sldId="267"/>
        </pc:sldMkLst>
        <pc:spChg chg="mod">
          <ac:chgData name="Robert McKnight" userId="d5c7fb24-67df-49c0-a0e8-7fe946ae099c" providerId="ADAL" clId="{3964EDD2-B985-416D-A448-BB20F41230B9}" dt="2024-02-12T01:46:30.524" v="3113" actId="20577"/>
          <ac:spMkLst>
            <pc:docMk/>
            <pc:sldMk cId="3480672060" sldId="267"/>
            <ac:spMk id="4" creationId="{5293465A-4C2A-754E-8F5A-63A08A730A0E}"/>
          </ac:spMkLst>
        </pc:spChg>
        <pc:spChg chg="mod">
          <ac:chgData name="Robert McKnight" userId="d5c7fb24-67df-49c0-a0e8-7fe946ae099c" providerId="ADAL" clId="{3964EDD2-B985-416D-A448-BB20F41230B9}" dt="2024-02-12T01:46:33.852" v="3117" actId="20577"/>
          <ac:spMkLst>
            <pc:docMk/>
            <pc:sldMk cId="3480672060" sldId="267"/>
            <ac:spMk id="19" creationId="{F6948037-86E0-421A-B96C-F87438C98CFD}"/>
          </ac:spMkLst>
        </pc:spChg>
        <pc:picChg chg="del">
          <ac:chgData name="Robert McKnight" userId="d5c7fb24-67df-49c0-a0e8-7fe946ae099c" providerId="ADAL" clId="{3964EDD2-B985-416D-A448-BB20F41230B9}" dt="2024-02-12T01:50:00.211" v="3118" actId="478"/>
          <ac:picMkLst>
            <pc:docMk/>
            <pc:sldMk cId="3480672060" sldId="267"/>
            <ac:picMk id="5" creationId="{C2ED2737-1796-D54E-A0CA-4C7C7C4A0B91}"/>
          </ac:picMkLst>
        </pc:picChg>
        <pc:picChg chg="add mod">
          <ac:chgData name="Robert McKnight" userId="d5c7fb24-67df-49c0-a0e8-7fe946ae099c" providerId="ADAL" clId="{3964EDD2-B985-416D-A448-BB20F41230B9}" dt="2024-02-12T01:50:12.096" v="3124" actId="1076"/>
          <ac:picMkLst>
            <pc:docMk/>
            <pc:sldMk cId="3480672060" sldId="267"/>
            <ac:picMk id="6" creationId="{A125ABF1-791B-B731-32EE-5348276BA5D1}"/>
          </ac:picMkLst>
        </pc:picChg>
      </pc:sldChg>
      <pc:sldChg chg="modSp mod">
        <pc:chgData name="Robert McKnight" userId="d5c7fb24-67df-49c0-a0e8-7fe946ae099c" providerId="ADAL" clId="{3964EDD2-B985-416D-A448-BB20F41230B9}" dt="2024-02-13T04:44:49.080" v="3486" actId="20577"/>
        <pc:sldMkLst>
          <pc:docMk/>
          <pc:sldMk cId="182683393" sldId="272"/>
        </pc:sldMkLst>
        <pc:spChg chg="mod">
          <ac:chgData name="Robert McKnight" userId="d5c7fb24-67df-49c0-a0e8-7fe946ae099c" providerId="ADAL" clId="{3964EDD2-B985-416D-A448-BB20F41230B9}" dt="2024-02-13T04:44:49.080" v="3486" actId="20577"/>
          <ac:spMkLst>
            <pc:docMk/>
            <pc:sldMk cId="182683393" sldId="272"/>
            <ac:spMk id="3" creationId="{13DB3674-2D4B-8645-8753-8E30E629B377}"/>
          </ac:spMkLst>
        </pc:spChg>
      </pc:sldChg>
      <pc:sldChg chg="modSp mod ord modAnim">
        <pc:chgData name="Robert McKnight" userId="d5c7fb24-67df-49c0-a0e8-7fe946ae099c" providerId="ADAL" clId="{3964EDD2-B985-416D-A448-BB20F41230B9}" dt="2024-02-12T01:10:58.902" v="2142"/>
        <pc:sldMkLst>
          <pc:docMk/>
          <pc:sldMk cId="1469224897" sldId="273"/>
        </pc:sldMkLst>
        <pc:spChg chg="mod">
          <ac:chgData name="Robert McKnight" userId="d5c7fb24-67df-49c0-a0e8-7fe946ae099c" providerId="ADAL" clId="{3964EDD2-B985-416D-A448-BB20F41230B9}" dt="2024-02-12T01:10:43.815" v="2141" actId="6549"/>
          <ac:spMkLst>
            <pc:docMk/>
            <pc:sldMk cId="1469224897" sldId="273"/>
            <ac:spMk id="3" creationId="{56279952-E4DB-7445-83D2-1C8ADC55F074}"/>
          </ac:spMkLst>
        </pc:spChg>
      </pc:sldChg>
      <pc:sldChg chg="modSp mod">
        <pc:chgData name="Robert McKnight" userId="d5c7fb24-67df-49c0-a0e8-7fe946ae099c" providerId="ADAL" clId="{3964EDD2-B985-416D-A448-BB20F41230B9}" dt="2024-02-13T04:41:57.686" v="3409" actId="20577"/>
        <pc:sldMkLst>
          <pc:docMk/>
          <pc:sldMk cId="1892611882" sldId="274"/>
        </pc:sldMkLst>
        <pc:spChg chg="mod">
          <ac:chgData name="Robert McKnight" userId="d5c7fb24-67df-49c0-a0e8-7fe946ae099c" providerId="ADAL" clId="{3964EDD2-B985-416D-A448-BB20F41230B9}" dt="2024-02-13T04:41:57.686" v="3409" actId="20577"/>
          <ac:spMkLst>
            <pc:docMk/>
            <pc:sldMk cId="1892611882" sldId="274"/>
            <ac:spMk id="3" creationId="{D414E03A-E6FC-764F-9D80-282B98177B8B}"/>
          </ac:spMkLst>
        </pc:spChg>
      </pc:sldChg>
      <pc:sldChg chg="modSp mod">
        <pc:chgData name="Robert McKnight" userId="d5c7fb24-67df-49c0-a0e8-7fe946ae099c" providerId="ADAL" clId="{3964EDD2-B985-416D-A448-BB20F41230B9}" dt="2024-02-12T03:07:02.103" v="3169" actId="20577"/>
        <pc:sldMkLst>
          <pc:docMk/>
          <pc:sldMk cId="548683949" sldId="275"/>
        </pc:sldMkLst>
        <pc:spChg chg="mod">
          <ac:chgData name="Robert McKnight" userId="d5c7fb24-67df-49c0-a0e8-7fe946ae099c" providerId="ADAL" clId="{3964EDD2-B985-416D-A448-BB20F41230B9}" dt="2024-02-12T03:07:02.103" v="3169" actId="20577"/>
          <ac:spMkLst>
            <pc:docMk/>
            <pc:sldMk cId="548683949" sldId="275"/>
            <ac:spMk id="3" creationId="{88851BF1-8C4A-B14B-8144-02D268D45C5C}"/>
          </ac:spMkLst>
        </pc:spChg>
      </pc:sldChg>
      <pc:sldChg chg="del">
        <pc:chgData name="Robert McKnight" userId="d5c7fb24-67df-49c0-a0e8-7fe946ae099c" providerId="ADAL" clId="{3964EDD2-B985-416D-A448-BB20F41230B9}" dt="2024-02-12T00:45:44.689" v="374" actId="47"/>
        <pc:sldMkLst>
          <pc:docMk/>
          <pc:sldMk cId="4215697357" sldId="276"/>
        </pc:sldMkLst>
      </pc:sldChg>
      <pc:sldChg chg="del">
        <pc:chgData name="Robert McKnight" userId="d5c7fb24-67df-49c0-a0e8-7fe946ae099c" providerId="ADAL" clId="{3964EDD2-B985-416D-A448-BB20F41230B9}" dt="2024-02-12T00:45:42.223" v="373" actId="47"/>
        <pc:sldMkLst>
          <pc:docMk/>
          <pc:sldMk cId="1786005080" sldId="312"/>
        </pc:sldMkLst>
      </pc:sldChg>
      <pc:sldChg chg="modSp mod">
        <pc:chgData name="Robert McKnight" userId="d5c7fb24-67df-49c0-a0e8-7fe946ae099c" providerId="ADAL" clId="{3964EDD2-B985-416D-A448-BB20F41230B9}" dt="2024-02-12T00:56:32.832" v="399" actId="1076"/>
        <pc:sldMkLst>
          <pc:docMk/>
          <pc:sldMk cId="1481627793" sldId="319"/>
        </pc:sldMkLst>
        <pc:spChg chg="mod">
          <ac:chgData name="Robert McKnight" userId="d5c7fb24-67df-49c0-a0e8-7fe946ae099c" providerId="ADAL" clId="{3964EDD2-B985-416D-A448-BB20F41230B9}" dt="2024-02-12T00:47:49.271" v="381" actId="20577"/>
          <ac:spMkLst>
            <pc:docMk/>
            <pc:sldMk cId="1481627793" sldId="319"/>
            <ac:spMk id="3" creationId="{00000000-0000-0000-0000-000000000000}"/>
          </ac:spMkLst>
        </pc:spChg>
        <pc:spChg chg="mod">
          <ac:chgData name="Robert McKnight" userId="d5c7fb24-67df-49c0-a0e8-7fe946ae099c" providerId="ADAL" clId="{3964EDD2-B985-416D-A448-BB20F41230B9}" dt="2024-02-12T00:56:32.832" v="399" actId="1076"/>
          <ac:spMkLst>
            <pc:docMk/>
            <pc:sldMk cId="1481627793" sldId="319"/>
            <ac:spMk id="4" creationId="{D6D401DD-ABB4-4DA0-ACA9-85C7AEFAF6AB}"/>
          </ac:spMkLst>
        </pc:spChg>
      </pc:sldChg>
      <pc:sldChg chg="del">
        <pc:chgData name="Robert McKnight" userId="d5c7fb24-67df-49c0-a0e8-7fe946ae099c" providerId="ADAL" clId="{3964EDD2-B985-416D-A448-BB20F41230B9}" dt="2024-02-12T01:06:37.523" v="1688" actId="47"/>
        <pc:sldMkLst>
          <pc:docMk/>
          <pc:sldMk cId="2700717229" sldId="320"/>
        </pc:sldMkLst>
      </pc:sldChg>
      <pc:sldChg chg="modSp mod">
        <pc:chgData name="Robert McKnight" userId="d5c7fb24-67df-49c0-a0e8-7fe946ae099c" providerId="ADAL" clId="{3964EDD2-B985-416D-A448-BB20F41230B9}" dt="2024-02-12T01:06:25.020" v="1687" actId="20577"/>
        <pc:sldMkLst>
          <pc:docMk/>
          <pc:sldMk cId="3921763365" sldId="321"/>
        </pc:sldMkLst>
        <pc:spChg chg="mod">
          <ac:chgData name="Robert McKnight" userId="d5c7fb24-67df-49c0-a0e8-7fe946ae099c" providerId="ADAL" clId="{3964EDD2-B985-416D-A448-BB20F41230B9}" dt="2024-02-12T01:06:25.020" v="1687" actId="20577"/>
          <ac:spMkLst>
            <pc:docMk/>
            <pc:sldMk cId="3921763365" sldId="321"/>
            <ac:spMk id="9" creationId="{07BE73EB-E544-436B-BC4C-1A8693FA38FD}"/>
          </ac:spMkLst>
        </pc:spChg>
      </pc:sldChg>
      <pc:sldChg chg="modSp mod">
        <pc:chgData name="Robert McKnight" userId="d5c7fb24-67df-49c0-a0e8-7fe946ae099c" providerId="ADAL" clId="{3964EDD2-B985-416D-A448-BB20F41230B9}" dt="2024-02-12T01:41:56.638" v="3097" actId="20577"/>
        <pc:sldMkLst>
          <pc:docMk/>
          <pc:sldMk cId="4119705678" sldId="323"/>
        </pc:sldMkLst>
        <pc:spChg chg="mod">
          <ac:chgData name="Robert McKnight" userId="d5c7fb24-67df-49c0-a0e8-7fe946ae099c" providerId="ADAL" clId="{3964EDD2-B985-416D-A448-BB20F41230B9}" dt="2024-02-12T01:41:56.638" v="3097" actId="20577"/>
          <ac:spMkLst>
            <pc:docMk/>
            <pc:sldMk cId="4119705678" sldId="323"/>
            <ac:spMk id="3" creationId="{7B315C7D-E5E2-4025-98AD-B4A66ECC32C4}"/>
          </ac:spMkLst>
        </pc:spChg>
      </pc:sldChg>
      <pc:sldChg chg="del">
        <pc:chgData name="Robert McKnight" userId="d5c7fb24-67df-49c0-a0e8-7fe946ae099c" providerId="ADAL" clId="{3964EDD2-B985-416D-A448-BB20F41230B9}" dt="2024-02-12T01:43:25.007" v="3098" actId="47"/>
        <pc:sldMkLst>
          <pc:docMk/>
          <pc:sldMk cId="405155425" sldId="335"/>
        </pc:sldMkLst>
      </pc:sldChg>
      <pc:sldChg chg="modSp mod">
        <pc:chgData name="Robert McKnight" userId="d5c7fb24-67df-49c0-a0e8-7fe946ae099c" providerId="ADAL" clId="{3964EDD2-B985-416D-A448-BB20F41230B9}" dt="2024-02-12T01:43:44.763" v="3107" actId="20577"/>
        <pc:sldMkLst>
          <pc:docMk/>
          <pc:sldMk cId="2727606522" sldId="342"/>
        </pc:sldMkLst>
        <pc:spChg chg="mod">
          <ac:chgData name="Robert McKnight" userId="d5c7fb24-67df-49c0-a0e8-7fe946ae099c" providerId="ADAL" clId="{3964EDD2-B985-416D-A448-BB20F41230B9}" dt="2024-02-12T01:43:44.763" v="3107" actId="20577"/>
          <ac:spMkLst>
            <pc:docMk/>
            <pc:sldMk cId="2727606522" sldId="342"/>
            <ac:spMk id="3" creationId="{00000000-0000-0000-0000-000000000000}"/>
          </ac:spMkLst>
        </pc:spChg>
      </pc:sldChg>
      <pc:sldChg chg="del">
        <pc:chgData name="Robert McKnight" userId="d5c7fb24-67df-49c0-a0e8-7fe946ae099c" providerId="ADAL" clId="{3964EDD2-B985-416D-A448-BB20F41230B9}" dt="2024-02-12T01:14:46.538" v="2625" actId="47"/>
        <pc:sldMkLst>
          <pc:docMk/>
          <pc:sldMk cId="3241098891" sldId="344"/>
        </pc:sldMkLst>
      </pc:sldChg>
      <pc:sldChg chg="del">
        <pc:chgData name="Robert McKnight" userId="d5c7fb24-67df-49c0-a0e8-7fe946ae099c" providerId="ADAL" clId="{3964EDD2-B985-416D-A448-BB20F41230B9}" dt="2024-02-12T01:14:45.534" v="2624" actId="47"/>
        <pc:sldMkLst>
          <pc:docMk/>
          <pc:sldMk cId="716379317" sldId="345"/>
        </pc:sldMkLst>
      </pc:sldChg>
      <pc:sldChg chg="modSp mod modClrScheme chgLayout">
        <pc:chgData name="Robert McKnight" userId="d5c7fb24-67df-49c0-a0e8-7fe946ae099c" providerId="ADAL" clId="{3964EDD2-B985-416D-A448-BB20F41230B9}" dt="2024-02-12T03:03:42.038" v="3168" actId="20577"/>
        <pc:sldMkLst>
          <pc:docMk/>
          <pc:sldMk cId="616269216" sldId="346"/>
        </pc:sldMkLst>
        <pc:spChg chg="mod ord">
          <ac:chgData name="Robert McKnight" userId="d5c7fb24-67df-49c0-a0e8-7fe946ae099c" providerId="ADAL" clId="{3964EDD2-B985-416D-A448-BB20F41230B9}" dt="2024-02-12T01:38:24.966" v="2708" actId="700"/>
          <ac:spMkLst>
            <pc:docMk/>
            <pc:sldMk cId="616269216" sldId="346"/>
            <ac:spMk id="6" creationId="{D1324EFB-07F7-4237-9408-5B6417D110A8}"/>
          </ac:spMkLst>
        </pc:spChg>
        <pc:spChg chg="mod ord">
          <ac:chgData name="Robert McKnight" userId="d5c7fb24-67df-49c0-a0e8-7fe946ae099c" providerId="ADAL" clId="{3964EDD2-B985-416D-A448-BB20F41230B9}" dt="2024-02-12T03:03:42.038" v="3168" actId="20577"/>
          <ac:spMkLst>
            <pc:docMk/>
            <pc:sldMk cId="616269216" sldId="346"/>
            <ac:spMk id="7" creationId="{385F9B47-7C35-46F5-87A7-4814C5975511}"/>
          </ac:spMkLst>
        </pc:spChg>
      </pc:sldChg>
      <pc:sldChg chg="modSp mod">
        <pc:chgData name="Robert McKnight" userId="d5c7fb24-67df-49c0-a0e8-7fe946ae099c" providerId="ADAL" clId="{3964EDD2-B985-416D-A448-BB20F41230B9}" dt="2024-02-12T01:00:30.810" v="976" actId="20577"/>
        <pc:sldMkLst>
          <pc:docMk/>
          <pc:sldMk cId="11172829" sldId="347"/>
        </pc:sldMkLst>
        <pc:spChg chg="mod">
          <ac:chgData name="Robert McKnight" userId="d5c7fb24-67df-49c0-a0e8-7fe946ae099c" providerId="ADAL" clId="{3964EDD2-B985-416D-A448-BB20F41230B9}" dt="2024-02-12T01:00:30.810" v="976" actId="20577"/>
          <ac:spMkLst>
            <pc:docMk/>
            <pc:sldMk cId="11172829" sldId="347"/>
            <ac:spMk id="3" creationId="{E7B058CF-1E66-48A8-A8EB-3BE7B8CF9E6A}"/>
          </ac:spMkLst>
        </pc:spChg>
      </pc:sldChg>
      <pc:sldChg chg="del">
        <pc:chgData name="Robert McKnight" userId="d5c7fb24-67df-49c0-a0e8-7fe946ae099c" providerId="ADAL" clId="{3964EDD2-B985-416D-A448-BB20F41230B9}" dt="2024-02-12T00:41:05.737" v="16" actId="47"/>
        <pc:sldMkLst>
          <pc:docMk/>
          <pc:sldMk cId="2114466259" sldId="349"/>
        </pc:sldMkLst>
      </pc:sldChg>
      <pc:sldChg chg="del">
        <pc:chgData name="Robert McKnight" userId="d5c7fb24-67df-49c0-a0e8-7fe946ae099c" providerId="ADAL" clId="{3964EDD2-B985-416D-A448-BB20F41230B9}" dt="2024-02-12T00:41:06.968" v="18" actId="47"/>
        <pc:sldMkLst>
          <pc:docMk/>
          <pc:sldMk cId="2275499318" sldId="532"/>
        </pc:sldMkLst>
      </pc:sldChg>
      <pc:sldChg chg="del">
        <pc:chgData name="Robert McKnight" userId="d5c7fb24-67df-49c0-a0e8-7fe946ae099c" providerId="ADAL" clId="{3964EDD2-B985-416D-A448-BB20F41230B9}" dt="2024-02-12T00:41:06.476" v="17" actId="47"/>
        <pc:sldMkLst>
          <pc:docMk/>
          <pc:sldMk cId="3392685481" sldId="533"/>
        </pc:sldMkLst>
      </pc:sldChg>
      <pc:sldChg chg="del">
        <pc:chgData name="Robert McKnight" userId="d5c7fb24-67df-49c0-a0e8-7fe946ae099c" providerId="ADAL" clId="{3964EDD2-B985-416D-A448-BB20F41230B9}" dt="2024-02-12T01:02:08.026" v="1147" actId="47"/>
        <pc:sldMkLst>
          <pc:docMk/>
          <pc:sldMk cId="2433280140" sldId="534"/>
        </pc:sldMkLst>
      </pc:sldChg>
      <pc:sldChg chg="modSp add del mod ord">
        <pc:chgData name="Robert McKnight" userId="d5c7fb24-67df-49c0-a0e8-7fe946ae099c" providerId="ADAL" clId="{3964EDD2-B985-416D-A448-BB20F41230B9}" dt="2024-02-12T01:14:38.107" v="2623" actId="20577"/>
        <pc:sldMkLst>
          <pc:docMk/>
          <pc:sldMk cId="1757591113" sldId="536"/>
        </pc:sldMkLst>
        <pc:spChg chg="mod">
          <ac:chgData name="Robert McKnight" userId="d5c7fb24-67df-49c0-a0e8-7fe946ae099c" providerId="ADAL" clId="{3964EDD2-B985-416D-A448-BB20F41230B9}" dt="2024-02-12T01:14:38.107" v="2623" actId="20577"/>
          <ac:spMkLst>
            <pc:docMk/>
            <pc:sldMk cId="1757591113" sldId="536"/>
            <ac:spMk id="3" creationId="{00000000-0000-0000-0000-000000000000}"/>
          </ac:spMkLst>
        </pc:spChg>
      </pc:sldChg>
      <pc:sldChg chg="modSp mod">
        <pc:chgData name="Robert McKnight" userId="d5c7fb24-67df-49c0-a0e8-7fe946ae099c" providerId="ADAL" clId="{3964EDD2-B985-416D-A448-BB20F41230B9}" dt="2024-02-12T01:16:39.932" v="2693" actId="20577"/>
        <pc:sldMkLst>
          <pc:docMk/>
          <pc:sldMk cId="3948024721" sldId="537"/>
        </pc:sldMkLst>
        <pc:spChg chg="mod">
          <ac:chgData name="Robert McKnight" userId="d5c7fb24-67df-49c0-a0e8-7fe946ae099c" providerId="ADAL" clId="{3964EDD2-B985-416D-A448-BB20F41230B9}" dt="2024-02-12T01:16:39.932" v="2693" actId="20577"/>
          <ac:spMkLst>
            <pc:docMk/>
            <pc:sldMk cId="3948024721" sldId="537"/>
            <ac:spMk id="3" creationId="{56279952-E4DB-7445-83D2-1C8ADC55F074}"/>
          </ac:spMkLst>
        </pc:spChg>
      </pc:sldChg>
      <pc:sldChg chg="modSp mod ord">
        <pc:chgData name="Robert McKnight" userId="d5c7fb24-67df-49c0-a0e8-7fe946ae099c" providerId="ADAL" clId="{3964EDD2-B985-416D-A448-BB20F41230B9}" dt="2024-02-12T01:02:17.809" v="1149"/>
        <pc:sldMkLst>
          <pc:docMk/>
          <pc:sldMk cId="2037980646" sldId="539"/>
        </pc:sldMkLst>
        <pc:spChg chg="mod">
          <ac:chgData name="Robert McKnight" userId="d5c7fb24-67df-49c0-a0e8-7fe946ae099c" providerId="ADAL" clId="{3964EDD2-B985-416D-A448-BB20F41230B9}" dt="2024-02-12T01:02:04.226" v="1146" actId="20577"/>
          <ac:spMkLst>
            <pc:docMk/>
            <pc:sldMk cId="2037980646" sldId="539"/>
            <ac:spMk id="3" creationId="{56279952-E4DB-7445-83D2-1C8ADC55F074}"/>
          </ac:spMkLst>
        </pc:spChg>
      </pc:sldChg>
      <pc:sldChg chg="modSp mod">
        <pc:chgData name="Robert McKnight" userId="d5c7fb24-67df-49c0-a0e8-7fe946ae099c" providerId="ADAL" clId="{3964EDD2-B985-416D-A448-BB20F41230B9}" dt="2024-02-12T05:59:22.568" v="3407" actId="20577"/>
        <pc:sldMkLst>
          <pc:docMk/>
          <pc:sldMk cId="3788011539" sldId="540"/>
        </pc:sldMkLst>
        <pc:spChg chg="mod">
          <ac:chgData name="Robert McKnight" userId="d5c7fb24-67df-49c0-a0e8-7fe946ae099c" providerId="ADAL" clId="{3964EDD2-B985-416D-A448-BB20F41230B9}" dt="2024-02-12T05:59:22.568" v="3407" actId="20577"/>
          <ac:spMkLst>
            <pc:docMk/>
            <pc:sldMk cId="3788011539" sldId="540"/>
            <ac:spMk id="2" creationId="{DDA4E7FC-13D5-D64F-970D-EE15EF0A474C}"/>
          </ac:spMkLst>
        </pc:spChg>
      </pc:sldChg>
      <pc:sldChg chg="modSp del mod">
        <pc:chgData name="Robert McKnight" userId="d5c7fb24-67df-49c0-a0e8-7fe946ae099c" providerId="ADAL" clId="{3964EDD2-B985-416D-A448-BB20F41230B9}" dt="2024-02-12T01:40:58.599" v="2929" actId="47"/>
        <pc:sldMkLst>
          <pc:docMk/>
          <pc:sldMk cId="2115377926" sldId="541"/>
        </pc:sldMkLst>
        <pc:spChg chg="mod">
          <ac:chgData name="Robert McKnight" userId="d5c7fb24-67df-49c0-a0e8-7fe946ae099c" providerId="ADAL" clId="{3964EDD2-B985-416D-A448-BB20F41230B9}" dt="2024-02-12T01:40:49.133" v="2928" actId="20577"/>
          <ac:spMkLst>
            <pc:docMk/>
            <pc:sldMk cId="2115377926" sldId="541"/>
            <ac:spMk id="3" creationId="{00000000-0000-0000-0000-000000000000}"/>
          </ac:spMkLst>
        </pc:spChg>
      </pc:sldChg>
      <pc:sldChg chg="del">
        <pc:chgData name="Robert McKnight" userId="d5c7fb24-67df-49c0-a0e8-7fe946ae099c" providerId="ADAL" clId="{3964EDD2-B985-416D-A448-BB20F41230B9}" dt="2024-02-12T00:59:47.276" v="898" actId="47"/>
        <pc:sldMkLst>
          <pc:docMk/>
          <pc:sldMk cId="2565774799" sldId="542"/>
        </pc:sldMkLst>
      </pc:sldChg>
      <pc:sldChg chg="modSp mod">
        <pc:chgData name="Robert McKnight" userId="d5c7fb24-67df-49c0-a0e8-7fe946ae099c" providerId="ADAL" clId="{3964EDD2-B985-416D-A448-BB20F41230B9}" dt="2024-02-12T01:05:45.715" v="1640" actId="20577"/>
        <pc:sldMkLst>
          <pc:docMk/>
          <pc:sldMk cId="2447042196" sldId="543"/>
        </pc:sldMkLst>
        <pc:spChg chg="mod">
          <ac:chgData name="Robert McKnight" userId="d5c7fb24-67df-49c0-a0e8-7fe946ae099c" providerId="ADAL" clId="{3964EDD2-B985-416D-A448-BB20F41230B9}" dt="2024-02-12T01:05:45.715" v="1640" actId="20577"/>
          <ac:spMkLst>
            <pc:docMk/>
            <pc:sldMk cId="2447042196" sldId="543"/>
            <ac:spMk id="3" creationId="{E7B058CF-1E66-48A8-A8EB-3BE7B8CF9E6A}"/>
          </ac:spMkLst>
        </pc:spChg>
      </pc:sldChg>
      <pc:sldChg chg="del">
        <pc:chgData name="Robert McKnight" userId="d5c7fb24-67df-49c0-a0e8-7fe946ae099c" providerId="ADAL" clId="{3964EDD2-B985-416D-A448-BB20F41230B9}" dt="2024-02-13T04:45:01.580" v="3487" actId="47"/>
        <pc:sldMkLst>
          <pc:docMk/>
          <pc:sldMk cId="1821654354" sldId="544"/>
        </pc:sldMkLst>
      </pc:sldChg>
      <pc:sldChg chg="add">
        <pc:chgData name="Robert McKnight" userId="d5c7fb24-67df-49c0-a0e8-7fe946ae099c" providerId="ADAL" clId="{3964EDD2-B985-416D-A448-BB20F41230B9}" dt="2024-02-12T01:13:41.023" v="2506"/>
        <pc:sldMkLst>
          <pc:docMk/>
          <pc:sldMk cId="2515678314" sldId="545"/>
        </pc:sldMkLst>
      </pc:sldChg>
      <pc:sldChg chg="modSp add mod">
        <pc:chgData name="Robert McKnight" userId="d5c7fb24-67df-49c0-a0e8-7fe946ae099c" providerId="ADAL" clId="{3964EDD2-B985-416D-A448-BB20F41230B9}" dt="2024-02-12T03:11:02.729" v="3393" actId="20577"/>
        <pc:sldMkLst>
          <pc:docMk/>
          <pc:sldMk cId="3238901998" sldId="546"/>
        </pc:sldMkLst>
        <pc:spChg chg="mod">
          <ac:chgData name="Robert McKnight" userId="d5c7fb24-67df-49c0-a0e8-7fe946ae099c" providerId="ADAL" clId="{3964EDD2-B985-416D-A448-BB20F41230B9}" dt="2024-02-12T03:11:02.729" v="3393" actId="20577"/>
          <ac:spMkLst>
            <pc:docMk/>
            <pc:sldMk cId="3238901998" sldId="546"/>
            <ac:spMk id="7" creationId="{385F9B47-7C35-46F5-87A7-4814C597551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55BE3-1DBD-4805-BA07-F888157FA08C}" type="doc">
      <dgm:prSet loTypeId="urn:microsoft.com/office/officeart/2016/7/layout/LinearBlockProcessNumbered" loCatId="process" qsTypeId="urn:microsoft.com/office/officeart/2005/8/quickstyle/simple4" qsCatId="simple" csTypeId="urn:microsoft.com/office/officeart/2005/8/colors/colorful2" csCatId="colorful"/>
      <dgm:spPr/>
      <dgm:t>
        <a:bodyPr/>
        <a:lstStyle/>
        <a:p>
          <a:endParaRPr lang="en-US"/>
        </a:p>
      </dgm:t>
    </dgm:pt>
    <dgm:pt modelId="{0C2543A4-036D-4F32-AA33-EC2982AE3DAE}">
      <dgm:prSet/>
      <dgm:spPr/>
      <dgm:t>
        <a:bodyPr/>
        <a:lstStyle/>
        <a:p>
          <a:r>
            <a:rPr lang="en-AU" dirty="0"/>
            <a:t>Understand the objectives and structure of this unit</a:t>
          </a:r>
          <a:endParaRPr lang="en-US" dirty="0"/>
        </a:p>
      </dgm:t>
    </dgm:pt>
    <dgm:pt modelId="{C6F814DB-4266-42CD-B6C9-665759BE333B}" type="parTrans" cxnId="{BA502309-51EF-4B4B-BF80-1573A6AE39BD}">
      <dgm:prSet/>
      <dgm:spPr/>
      <dgm:t>
        <a:bodyPr/>
        <a:lstStyle/>
        <a:p>
          <a:endParaRPr lang="en-US"/>
        </a:p>
      </dgm:t>
    </dgm:pt>
    <dgm:pt modelId="{31AD1D09-B8F7-4697-91F8-72B429AA540B}" type="sibTrans" cxnId="{BA502309-51EF-4B4B-BF80-1573A6AE39BD}">
      <dgm:prSet phldrT="01" phldr="0"/>
      <dgm:spPr/>
      <dgm:t>
        <a:bodyPr/>
        <a:lstStyle/>
        <a:p>
          <a:r>
            <a:rPr lang="en-US"/>
            <a:t>01</a:t>
          </a:r>
        </a:p>
      </dgm:t>
    </dgm:pt>
    <dgm:pt modelId="{1813DF02-F4AA-417C-90F2-F9A9F3284972}">
      <dgm:prSet/>
      <dgm:spPr/>
      <dgm:t>
        <a:bodyPr/>
        <a:lstStyle/>
        <a:p>
          <a:r>
            <a:rPr lang="en-AU"/>
            <a:t>Understand the technical requirements and role of the practical component</a:t>
          </a:r>
          <a:endParaRPr lang="en-US"/>
        </a:p>
      </dgm:t>
    </dgm:pt>
    <dgm:pt modelId="{C7868A53-7101-40F7-A618-1EA4F50114A5}" type="parTrans" cxnId="{E71FC0A8-5DB2-4504-A450-61775D204F55}">
      <dgm:prSet/>
      <dgm:spPr/>
      <dgm:t>
        <a:bodyPr/>
        <a:lstStyle/>
        <a:p>
          <a:endParaRPr lang="en-US"/>
        </a:p>
      </dgm:t>
    </dgm:pt>
    <dgm:pt modelId="{DFB9D784-0E08-430C-B460-DB32834D5E2D}" type="sibTrans" cxnId="{E71FC0A8-5DB2-4504-A450-61775D204F55}">
      <dgm:prSet phldrT="02" phldr="0"/>
      <dgm:spPr/>
      <dgm:t>
        <a:bodyPr/>
        <a:lstStyle/>
        <a:p>
          <a:r>
            <a:rPr lang="en-US"/>
            <a:t>02</a:t>
          </a:r>
        </a:p>
      </dgm:t>
    </dgm:pt>
    <dgm:pt modelId="{5A2035BA-59ED-41B7-B3D5-F6661DA6294A}">
      <dgm:prSet/>
      <dgm:spPr/>
      <dgm:t>
        <a:bodyPr/>
        <a:lstStyle/>
        <a:p>
          <a:r>
            <a:rPr lang="en-AU"/>
            <a:t>Understand the “rules” or ethics of cybersecurity and this unit</a:t>
          </a:r>
          <a:endParaRPr lang="en-US"/>
        </a:p>
      </dgm:t>
    </dgm:pt>
    <dgm:pt modelId="{D9FA2F78-3F92-4DCB-AE53-BF016578390C}" type="parTrans" cxnId="{02983F95-F871-4C38-A0E9-D53446C8865A}">
      <dgm:prSet/>
      <dgm:spPr/>
      <dgm:t>
        <a:bodyPr/>
        <a:lstStyle/>
        <a:p>
          <a:endParaRPr lang="en-US"/>
        </a:p>
      </dgm:t>
    </dgm:pt>
    <dgm:pt modelId="{5F68298B-3382-4F45-97D1-FA94FC8397F1}" type="sibTrans" cxnId="{02983F95-F871-4C38-A0E9-D53446C8865A}">
      <dgm:prSet phldrT="03" phldr="0"/>
      <dgm:spPr/>
      <dgm:t>
        <a:bodyPr/>
        <a:lstStyle/>
        <a:p>
          <a:r>
            <a:rPr lang="en-US"/>
            <a:t>03</a:t>
          </a:r>
        </a:p>
      </dgm:t>
    </dgm:pt>
    <dgm:pt modelId="{05AB82BC-90FF-0D4D-87AC-F19867583248}" type="pres">
      <dgm:prSet presAssocID="{EAE55BE3-1DBD-4805-BA07-F888157FA08C}" presName="Name0" presStyleCnt="0">
        <dgm:presLayoutVars>
          <dgm:animLvl val="lvl"/>
          <dgm:resizeHandles val="exact"/>
        </dgm:presLayoutVars>
      </dgm:prSet>
      <dgm:spPr/>
    </dgm:pt>
    <dgm:pt modelId="{874F1E2E-8953-A849-8CCD-B27A545D14F0}" type="pres">
      <dgm:prSet presAssocID="{0C2543A4-036D-4F32-AA33-EC2982AE3DAE}" presName="compositeNode" presStyleCnt="0">
        <dgm:presLayoutVars>
          <dgm:bulletEnabled val="1"/>
        </dgm:presLayoutVars>
      </dgm:prSet>
      <dgm:spPr/>
    </dgm:pt>
    <dgm:pt modelId="{DA6CB1C2-FEED-7E44-B3B0-483FFE843027}" type="pres">
      <dgm:prSet presAssocID="{0C2543A4-036D-4F32-AA33-EC2982AE3DAE}" presName="bgRect" presStyleLbl="alignNode1" presStyleIdx="0" presStyleCnt="3"/>
      <dgm:spPr/>
    </dgm:pt>
    <dgm:pt modelId="{45450710-1DEA-6A4D-A047-F1DB159DCD43}" type="pres">
      <dgm:prSet presAssocID="{31AD1D09-B8F7-4697-91F8-72B429AA540B}" presName="sibTransNodeRect" presStyleLbl="alignNode1" presStyleIdx="0" presStyleCnt="3">
        <dgm:presLayoutVars>
          <dgm:chMax val="0"/>
          <dgm:bulletEnabled val="1"/>
        </dgm:presLayoutVars>
      </dgm:prSet>
      <dgm:spPr/>
    </dgm:pt>
    <dgm:pt modelId="{DBEC1E7C-61B8-9C45-B519-CA1696A20037}" type="pres">
      <dgm:prSet presAssocID="{0C2543A4-036D-4F32-AA33-EC2982AE3DAE}" presName="nodeRect" presStyleLbl="alignNode1" presStyleIdx="0" presStyleCnt="3">
        <dgm:presLayoutVars>
          <dgm:bulletEnabled val="1"/>
        </dgm:presLayoutVars>
      </dgm:prSet>
      <dgm:spPr/>
    </dgm:pt>
    <dgm:pt modelId="{C4A5A155-9750-D749-82B6-495D61C51423}" type="pres">
      <dgm:prSet presAssocID="{31AD1D09-B8F7-4697-91F8-72B429AA540B}" presName="sibTrans" presStyleCnt="0"/>
      <dgm:spPr/>
    </dgm:pt>
    <dgm:pt modelId="{22D71C53-EE09-0D40-966E-DCF2D145834E}" type="pres">
      <dgm:prSet presAssocID="{1813DF02-F4AA-417C-90F2-F9A9F3284972}" presName="compositeNode" presStyleCnt="0">
        <dgm:presLayoutVars>
          <dgm:bulletEnabled val="1"/>
        </dgm:presLayoutVars>
      </dgm:prSet>
      <dgm:spPr/>
    </dgm:pt>
    <dgm:pt modelId="{40031D7F-9BDA-2944-8078-AD85E9FF92D7}" type="pres">
      <dgm:prSet presAssocID="{1813DF02-F4AA-417C-90F2-F9A9F3284972}" presName="bgRect" presStyleLbl="alignNode1" presStyleIdx="1" presStyleCnt="3"/>
      <dgm:spPr/>
    </dgm:pt>
    <dgm:pt modelId="{0C9B0EE7-B943-D74A-AE60-A9970E75E8FE}" type="pres">
      <dgm:prSet presAssocID="{DFB9D784-0E08-430C-B460-DB32834D5E2D}" presName="sibTransNodeRect" presStyleLbl="alignNode1" presStyleIdx="1" presStyleCnt="3">
        <dgm:presLayoutVars>
          <dgm:chMax val="0"/>
          <dgm:bulletEnabled val="1"/>
        </dgm:presLayoutVars>
      </dgm:prSet>
      <dgm:spPr/>
    </dgm:pt>
    <dgm:pt modelId="{C0C6040A-4A96-0844-A0A2-29C21B8CB8A0}" type="pres">
      <dgm:prSet presAssocID="{1813DF02-F4AA-417C-90F2-F9A9F3284972}" presName="nodeRect" presStyleLbl="alignNode1" presStyleIdx="1" presStyleCnt="3">
        <dgm:presLayoutVars>
          <dgm:bulletEnabled val="1"/>
        </dgm:presLayoutVars>
      </dgm:prSet>
      <dgm:spPr/>
    </dgm:pt>
    <dgm:pt modelId="{C86141E3-1561-D146-B199-B1A579FB58C1}" type="pres">
      <dgm:prSet presAssocID="{DFB9D784-0E08-430C-B460-DB32834D5E2D}" presName="sibTrans" presStyleCnt="0"/>
      <dgm:spPr/>
    </dgm:pt>
    <dgm:pt modelId="{25817A9F-DBB9-1E47-AE43-7719A592624C}" type="pres">
      <dgm:prSet presAssocID="{5A2035BA-59ED-41B7-B3D5-F6661DA6294A}" presName="compositeNode" presStyleCnt="0">
        <dgm:presLayoutVars>
          <dgm:bulletEnabled val="1"/>
        </dgm:presLayoutVars>
      </dgm:prSet>
      <dgm:spPr/>
    </dgm:pt>
    <dgm:pt modelId="{C5631D8A-0FB4-6342-BF5D-EB1703C93789}" type="pres">
      <dgm:prSet presAssocID="{5A2035BA-59ED-41B7-B3D5-F6661DA6294A}" presName="bgRect" presStyleLbl="alignNode1" presStyleIdx="2" presStyleCnt="3"/>
      <dgm:spPr/>
    </dgm:pt>
    <dgm:pt modelId="{4910555F-C4BA-3645-8B1F-CF70B02616F5}" type="pres">
      <dgm:prSet presAssocID="{5F68298B-3382-4F45-97D1-FA94FC8397F1}" presName="sibTransNodeRect" presStyleLbl="alignNode1" presStyleIdx="2" presStyleCnt="3">
        <dgm:presLayoutVars>
          <dgm:chMax val="0"/>
          <dgm:bulletEnabled val="1"/>
        </dgm:presLayoutVars>
      </dgm:prSet>
      <dgm:spPr/>
    </dgm:pt>
    <dgm:pt modelId="{055FD308-5585-A84A-9089-1BF2880A1880}" type="pres">
      <dgm:prSet presAssocID="{5A2035BA-59ED-41B7-B3D5-F6661DA6294A}" presName="nodeRect" presStyleLbl="alignNode1" presStyleIdx="2" presStyleCnt="3">
        <dgm:presLayoutVars>
          <dgm:bulletEnabled val="1"/>
        </dgm:presLayoutVars>
      </dgm:prSet>
      <dgm:spPr/>
    </dgm:pt>
  </dgm:ptLst>
  <dgm:cxnLst>
    <dgm:cxn modelId="{BA502309-51EF-4B4B-BF80-1573A6AE39BD}" srcId="{EAE55BE3-1DBD-4805-BA07-F888157FA08C}" destId="{0C2543A4-036D-4F32-AA33-EC2982AE3DAE}" srcOrd="0" destOrd="0" parTransId="{C6F814DB-4266-42CD-B6C9-665759BE333B}" sibTransId="{31AD1D09-B8F7-4697-91F8-72B429AA540B}"/>
    <dgm:cxn modelId="{B7EC041C-60F9-F34E-9998-E3F7BE44D0E8}" type="presOf" srcId="{0C2543A4-036D-4F32-AA33-EC2982AE3DAE}" destId="{DA6CB1C2-FEED-7E44-B3B0-483FFE843027}" srcOrd="0" destOrd="0" presId="urn:microsoft.com/office/officeart/2016/7/layout/LinearBlockProcessNumbered"/>
    <dgm:cxn modelId="{D4AA1D35-2910-684D-BE2E-F674F1310647}" type="presOf" srcId="{31AD1D09-B8F7-4697-91F8-72B429AA540B}" destId="{45450710-1DEA-6A4D-A047-F1DB159DCD43}" srcOrd="0" destOrd="0" presId="urn:microsoft.com/office/officeart/2016/7/layout/LinearBlockProcessNumbered"/>
    <dgm:cxn modelId="{DC69675E-CB97-AD43-B693-0F230814357A}" type="presOf" srcId="{DFB9D784-0E08-430C-B460-DB32834D5E2D}" destId="{0C9B0EE7-B943-D74A-AE60-A9970E75E8FE}" srcOrd="0" destOrd="0" presId="urn:microsoft.com/office/officeart/2016/7/layout/LinearBlockProcessNumbered"/>
    <dgm:cxn modelId="{8549C56E-DDB2-E249-A132-5A3A1F19142B}" type="presOf" srcId="{5F68298B-3382-4F45-97D1-FA94FC8397F1}" destId="{4910555F-C4BA-3645-8B1F-CF70B02616F5}" srcOrd="0" destOrd="0" presId="urn:microsoft.com/office/officeart/2016/7/layout/LinearBlockProcessNumbered"/>
    <dgm:cxn modelId="{3FC38352-554B-4B46-AF5E-B30006D35602}" type="presOf" srcId="{1813DF02-F4AA-417C-90F2-F9A9F3284972}" destId="{40031D7F-9BDA-2944-8078-AD85E9FF92D7}" srcOrd="0" destOrd="0" presId="urn:microsoft.com/office/officeart/2016/7/layout/LinearBlockProcessNumbered"/>
    <dgm:cxn modelId="{5E01F78A-4C2A-6540-B71F-7D5BC48B4F03}" type="presOf" srcId="{5A2035BA-59ED-41B7-B3D5-F6661DA6294A}" destId="{055FD308-5585-A84A-9089-1BF2880A1880}" srcOrd="1" destOrd="0" presId="urn:microsoft.com/office/officeart/2016/7/layout/LinearBlockProcessNumbered"/>
    <dgm:cxn modelId="{BA0A8A8E-695B-4444-945E-00376938A138}" type="presOf" srcId="{0C2543A4-036D-4F32-AA33-EC2982AE3DAE}" destId="{DBEC1E7C-61B8-9C45-B519-CA1696A20037}" srcOrd="1" destOrd="0" presId="urn:microsoft.com/office/officeart/2016/7/layout/LinearBlockProcessNumbered"/>
    <dgm:cxn modelId="{82E22090-E23F-E54E-A7F7-767FEA0A5E06}" type="presOf" srcId="{1813DF02-F4AA-417C-90F2-F9A9F3284972}" destId="{C0C6040A-4A96-0844-A0A2-29C21B8CB8A0}" srcOrd="1" destOrd="0" presId="urn:microsoft.com/office/officeart/2016/7/layout/LinearBlockProcessNumbered"/>
    <dgm:cxn modelId="{02983F95-F871-4C38-A0E9-D53446C8865A}" srcId="{EAE55BE3-1DBD-4805-BA07-F888157FA08C}" destId="{5A2035BA-59ED-41B7-B3D5-F6661DA6294A}" srcOrd="2" destOrd="0" parTransId="{D9FA2F78-3F92-4DCB-AE53-BF016578390C}" sibTransId="{5F68298B-3382-4F45-97D1-FA94FC8397F1}"/>
    <dgm:cxn modelId="{8F0D3898-B4FE-5F4C-8B68-0D07990113F6}" type="presOf" srcId="{5A2035BA-59ED-41B7-B3D5-F6661DA6294A}" destId="{C5631D8A-0FB4-6342-BF5D-EB1703C93789}" srcOrd="0" destOrd="0" presId="urn:microsoft.com/office/officeart/2016/7/layout/LinearBlockProcessNumbered"/>
    <dgm:cxn modelId="{C212DCA7-C7FC-904F-B011-3E21B83672DA}" type="presOf" srcId="{EAE55BE3-1DBD-4805-BA07-F888157FA08C}" destId="{05AB82BC-90FF-0D4D-87AC-F19867583248}" srcOrd="0" destOrd="0" presId="urn:microsoft.com/office/officeart/2016/7/layout/LinearBlockProcessNumbered"/>
    <dgm:cxn modelId="{E71FC0A8-5DB2-4504-A450-61775D204F55}" srcId="{EAE55BE3-1DBD-4805-BA07-F888157FA08C}" destId="{1813DF02-F4AA-417C-90F2-F9A9F3284972}" srcOrd="1" destOrd="0" parTransId="{C7868A53-7101-40F7-A618-1EA4F50114A5}" sibTransId="{DFB9D784-0E08-430C-B460-DB32834D5E2D}"/>
    <dgm:cxn modelId="{01499712-2E16-8E4F-8CC4-BF6C341FD6B1}" type="presParOf" srcId="{05AB82BC-90FF-0D4D-87AC-F19867583248}" destId="{874F1E2E-8953-A849-8CCD-B27A545D14F0}" srcOrd="0" destOrd="0" presId="urn:microsoft.com/office/officeart/2016/7/layout/LinearBlockProcessNumbered"/>
    <dgm:cxn modelId="{C5AF34AE-0D52-EA4A-9948-C66354F6F62F}" type="presParOf" srcId="{874F1E2E-8953-A849-8CCD-B27A545D14F0}" destId="{DA6CB1C2-FEED-7E44-B3B0-483FFE843027}" srcOrd="0" destOrd="0" presId="urn:microsoft.com/office/officeart/2016/7/layout/LinearBlockProcessNumbered"/>
    <dgm:cxn modelId="{46573B25-D44D-B34A-8C48-90A0FF4FF3AA}" type="presParOf" srcId="{874F1E2E-8953-A849-8CCD-B27A545D14F0}" destId="{45450710-1DEA-6A4D-A047-F1DB159DCD43}" srcOrd="1" destOrd="0" presId="urn:microsoft.com/office/officeart/2016/7/layout/LinearBlockProcessNumbered"/>
    <dgm:cxn modelId="{BA22D4CB-CE5C-DF4B-8B98-7A98CEA87A31}" type="presParOf" srcId="{874F1E2E-8953-A849-8CCD-B27A545D14F0}" destId="{DBEC1E7C-61B8-9C45-B519-CA1696A20037}" srcOrd="2" destOrd="0" presId="urn:microsoft.com/office/officeart/2016/7/layout/LinearBlockProcessNumbered"/>
    <dgm:cxn modelId="{A218C333-ED33-0C43-B4E5-41FDE443A38E}" type="presParOf" srcId="{05AB82BC-90FF-0D4D-87AC-F19867583248}" destId="{C4A5A155-9750-D749-82B6-495D61C51423}" srcOrd="1" destOrd="0" presId="urn:microsoft.com/office/officeart/2016/7/layout/LinearBlockProcessNumbered"/>
    <dgm:cxn modelId="{A19D02B3-16E8-9A48-883F-C323640FF0D3}" type="presParOf" srcId="{05AB82BC-90FF-0D4D-87AC-F19867583248}" destId="{22D71C53-EE09-0D40-966E-DCF2D145834E}" srcOrd="2" destOrd="0" presId="urn:microsoft.com/office/officeart/2016/7/layout/LinearBlockProcessNumbered"/>
    <dgm:cxn modelId="{99B4601E-2B7D-C34C-ADF0-69097E1E3AD4}" type="presParOf" srcId="{22D71C53-EE09-0D40-966E-DCF2D145834E}" destId="{40031D7F-9BDA-2944-8078-AD85E9FF92D7}" srcOrd="0" destOrd="0" presId="urn:microsoft.com/office/officeart/2016/7/layout/LinearBlockProcessNumbered"/>
    <dgm:cxn modelId="{6E027E5E-9458-3247-971F-C58A15B8D659}" type="presParOf" srcId="{22D71C53-EE09-0D40-966E-DCF2D145834E}" destId="{0C9B0EE7-B943-D74A-AE60-A9970E75E8FE}" srcOrd="1" destOrd="0" presId="urn:microsoft.com/office/officeart/2016/7/layout/LinearBlockProcessNumbered"/>
    <dgm:cxn modelId="{92CC35AA-3B18-A84E-9677-7F5C53C3AFD2}" type="presParOf" srcId="{22D71C53-EE09-0D40-966E-DCF2D145834E}" destId="{C0C6040A-4A96-0844-A0A2-29C21B8CB8A0}" srcOrd="2" destOrd="0" presId="urn:microsoft.com/office/officeart/2016/7/layout/LinearBlockProcessNumbered"/>
    <dgm:cxn modelId="{48994B2E-D900-1144-86C9-D1C630BFEE52}" type="presParOf" srcId="{05AB82BC-90FF-0D4D-87AC-F19867583248}" destId="{C86141E3-1561-D146-B199-B1A579FB58C1}" srcOrd="3" destOrd="0" presId="urn:microsoft.com/office/officeart/2016/7/layout/LinearBlockProcessNumbered"/>
    <dgm:cxn modelId="{F8CB255E-8C70-C246-868D-E11827B1A731}" type="presParOf" srcId="{05AB82BC-90FF-0D4D-87AC-F19867583248}" destId="{25817A9F-DBB9-1E47-AE43-7719A592624C}" srcOrd="4" destOrd="0" presId="urn:microsoft.com/office/officeart/2016/7/layout/LinearBlockProcessNumbered"/>
    <dgm:cxn modelId="{1B0B3500-433A-B440-A291-5169B24AD087}" type="presParOf" srcId="{25817A9F-DBB9-1E47-AE43-7719A592624C}" destId="{C5631D8A-0FB4-6342-BF5D-EB1703C93789}" srcOrd="0" destOrd="0" presId="urn:microsoft.com/office/officeart/2016/7/layout/LinearBlockProcessNumbered"/>
    <dgm:cxn modelId="{6E11A356-A6D2-AC4B-8842-7F8FB4B5CFCA}" type="presParOf" srcId="{25817A9F-DBB9-1E47-AE43-7719A592624C}" destId="{4910555F-C4BA-3645-8B1F-CF70B02616F5}" srcOrd="1" destOrd="0" presId="urn:microsoft.com/office/officeart/2016/7/layout/LinearBlockProcessNumbered"/>
    <dgm:cxn modelId="{F441F036-D80B-8648-9FAE-1D7977881A29}" type="presParOf" srcId="{25817A9F-DBB9-1E47-AE43-7719A592624C}" destId="{055FD308-5585-A84A-9089-1BF2880A188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B1C2-FEED-7E44-B3B0-483FFE843027}">
      <dsp:nvSpPr>
        <dsp:cNvPr id="0" name=""/>
        <dsp:cNvSpPr/>
      </dsp:nvSpPr>
      <dsp:spPr>
        <a:xfrm>
          <a:off x="808" y="0"/>
          <a:ext cx="3275967" cy="314341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dirty="0"/>
            <a:t>Understand the objectives and structure of this unit</a:t>
          </a:r>
          <a:endParaRPr lang="en-US" sz="2300" kern="1200" dirty="0"/>
        </a:p>
      </dsp:txBody>
      <dsp:txXfrm>
        <a:off x="808" y="1257366"/>
        <a:ext cx="3275967" cy="1886049"/>
      </dsp:txXfrm>
    </dsp:sp>
    <dsp:sp modelId="{45450710-1DEA-6A4D-A047-F1DB159DCD43}">
      <dsp:nvSpPr>
        <dsp:cNvPr id="0" name=""/>
        <dsp:cNvSpPr/>
      </dsp:nvSpPr>
      <dsp:spPr>
        <a:xfrm>
          <a:off x="80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8" y="0"/>
        <a:ext cx="3275967" cy="1257366"/>
      </dsp:txXfrm>
    </dsp:sp>
    <dsp:sp modelId="{40031D7F-9BDA-2944-8078-AD85E9FF92D7}">
      <dsp:nvSpPr>
        <dsp:cNvPr id="0" name=""/>
        <dsp:cNvSpPr/>
      </dsp:nvSpPr>
      <dsp:spPr>
        <a:xfrm>
          <a:off x="3538853" y="0"/>
          <a:ext cx="3275967" cy="3143416"/>
        </a:xfrm>
        <a:prstGeom prst="rect">
          <a:avLst/>
        </a:prstGeom>
        <a:gradFill rotWithShape="0">
          <a:gsLst>
            <a:gs pos="0">
              <a:schemeClr val="accent2">
                <a:hueOff val="-751496"/>
                <a:satOff val="5142"/>
                <a:lumOff val="-588"/>
                <a:alphaOff val="0"/>
                <a:tint val="96000"/>
                <a:lumMod val="104000"/>
              </a:schemeClr>
            </a:gs>
            <a:gs pos="100000">
              <a:schemeClr val="accent2">
                <a:hueOff val="-751496"/>
                <a:satOff val="5142"/>
                <a:lumOff val="-588"/>
                <a:alphaOff val="0"/>
                <a:shade val="90000"/>
                <a:lumMod val="90000"/>
              </a:schemeClr>
            </a:gs>
          </a:gsLst>
          <a:lin ang="5400000" scaled="0"/>
        </a:gradFill>
        <a:ln w="9525" cap="rnd" cmpd="sng" algn="ctr">
          <a:solidFill>
            <a:schemeClr val="accent2">
              <a:hueOff val="-751496"/>
              <a:satOff val="5142"/>
              <a:lumOff val="-58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technical requirements and role of the practical component</a:t>
          </a:r>
          <a:endParaRPr lang="en-US" sz="2300" kern="1200"/>
        </a:p>
      </dsp:txBody>
      <dsp:txXfrm>
        <a:off x="3538853" y="1257366"/>
        <a:ext cx="3275967" cy="1886049"/>
      </dsp:txXfrm>
    </dsp:sp>
    <dsp:sp modelId="{0C9B0EE7-B943-D74A-AE60-A9970E75E8FE}">
      <dsp:nvSpPr>
        <dsp:cNvPr id="0" name=""/>
        <dsp:cNvSpPr/>
      </dsp:nvSpPr>
      <dsp:spPr>
        <a:xfrm>
          <a:off x="3538853"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257366"/>
      </dsp:txXfrm>
    </dsp:sp>
    <dsp:sp modelId="{C5631D8A-0FB4-6342-BF5D-EB1703C93789}">
      <dsp:nvSpPr>
        <dsp:cNvPr id="0" name=""/>
        <dsp:cNvSpPr/>
      </dsp:nvSpPr>
      <dsp:spPr>
        <a:xfrm>
          <a:off x="7076898" y="0"/>
          <a:ext cx="3275967" cy="3143416"/>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“rules” or ethics of cybersecurity and this unit</a:t>
          </a:r>
          <a:endParaRPr lang="en-US" sz="2300" kern="1200"/>
        </a:p>
      </dsp:txBody>
      <dsp:txXfrm>
        <a:off x="7076898" y="1257366"/>
        <a:ext cx="3275967" cy="1886049"/>
      </dsp:txXfrm>
    </dsp:sp>
    <dsp:sp modelId="{4910555F-C4BA-3645-8B1F-CF70B02616F5}">
      <dsp:nvSpPr>
        <dsp:cNvPr id="0" name=""/>
        <dsp:cNvSpPr/>
      </dsp:nvSpPr>
      <dsp:spPr>
        <a:xfrm>
          <a:off x="707689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25736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13/02/2024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661627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4731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3516527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472742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700693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130956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1279160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4259394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3690808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1870405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828346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2767470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1398222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346279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318003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172925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robert.mcknight@uwa.edu.a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robert.mcknight@uwa.edu.au"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ook.ethicalhackinghtb.xyz/"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ybok.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afety.uwa.edu.au/incidents-injuries-emergency/procedur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uwac.gitbook.io/citx1003/citx1003-labs/setting-up-your-lapto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[0] Unit overview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Rob McKnight</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5308296"/>
          </a:xfrm>
        </p:spPr>
        <p:txBody>
          <a:bodyPr>
            <a:normAutofit/>
          </a:bodyPr>
          <a:lstStyle/>
          <a:p>
            <a:r>
              <a:rPr lang="en-AU" dirty="0">
                <a:latin typeface="Arial" panose="020B0604020202020204" pitchFamily="34" charset="0"/>
                <a:cs typeface="Arial" panose="020B0604020202020204" pitchFamily="34" charset="0"/>
              </a:rPr>
              <a:t>The labs rely on using an application called Docker and on running virtual machines.</a:t>
            </a:r>
          </a:p>
          <a:p>
            <a:r>
              <a:rPr lang="en-AU" dirty="0">
                <a:latin typeface="Arial" panose="020B0604020202020204" pitchFamily="34" charset="0"/>
                <a:cs typeface="Arial" panose="020B0604020202020204" pitchFamily="34" charset="0"/>
              </a:rPr>
              <a:t>This software must be run on your laptops and a significant part of the unit will require you to use your own computers.</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Some of the labs will use a significant amount of Disk space and RAM.</a:t>
            </a:r>
          </a:p>
          <a:p>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Invest in a decent laptop – it will make a big difference to your University life.</a:t>
            </a:r>
          </a:p>
          <a:p>
            <a:r>
              <a:rPr lang="en-AU" dirty="0">
                <a:latin typeface="Arial" panose="020B0604020202020204" pitchFamily="34" charset="0"/>
                <a:cs typeface="Arial" panose="020B0604020202020204" pitchFamily="34" charset="0"/>
              </a:rPr>
              <a:t>If you don’t have access to a computer for the unit, please come and chat with me.</a:t>
            </a:r>
          </a:p>
        </p:txBody>
      </p:sp>
    </p:spTree>
    <p:extLst>
      <p:ext uri="{BB962C8B-B14F-4D97-AF65-F5344CB8AC3E}">
        <p14:creationId xmlns:p14="http://schemas.microsoft.com/office/powerpoint/2010/main" val="146922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62328"/>
            <a:ext cx="10353762" cy="1257300"/>
          </a:xfrm>
        </p:spPr>
        <p:txBody>
          <a:bodyPr/>
          <a:lstStyle/>
          <a:p>
            <a:r>
              <a:rPr lang="en-US" dirty="0"/>
              <a:t>Lab Help</a:t>
            </a:r>
            <a:endParaRPr lang="en-AU" dirty="0"/>
          </a:p>
        </p:txBody>
      </p:sp>
      <p:sp>
        <p:nvSpPr>
          <p:cNvPr id="3" name="Content Placeholder 2"/>
          <p:cNvSpPr>
            <a:spLocks noGrp="1"/>
          </p:cNvSpPr>
          <p:nvPr>
            <p:ph idx="1"/>
          </p:nvPr>
        </p:nvSpPr>
        <p:spPr>
          <a:xfrm>
            <a:off x="710299" y="1519628"/>
            <a:ext cx="10760754" cy="4519222"/>
          </a:xfrm>
        </p:spPr>
        <p:txBody>
          <a:bodyPr>
            <a:normAutofit/>
          </a:bodyPr>
          <a:lstStyle/>
          <a:p>
            <a:r>
              <a:rPr lang="en-US" dirty="0">
                <a:latin typeface="Arial" panose="020B0604020202020204" pitchFamily="34" charset="0"/>
                <a:cs typeface="Arial" panose="020B0604020202020204" pitchFamily="34" charset="0"/>
              </a:rPr>
              <a:t>For labs, </a:t>
            </a:r>
            <a:r>
              <a:rPr lang="en-AU" dirty="0">
                <a:latin typeface="Arial" panose="020B0604020202020204" pitchFamily="34" charset="0"/>
                <a:cs typeface="Arial" panose="020B0604020202020204" pitchFamily="34" charset="0"/>
              </a:rPr>
              <a:t>we will mostly be working in class. However, you will likely need to spend time outside of class to complete all the lab tasks.</a:t>
            </a:r>
          </a:p>
          <a:p>
            <a:endParaRPr lang="en-AU"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Some labs will take more time than others and you can always ask me for help, either via email: (</a:t>
            </a:r>
            <a:r>
              <a:rPr lang="en-US" dirty="0">
                <a:latin typeface="Arial" panose="020B0604020202020204" pitchFamily="34" charset="0"/>
                <a:cs typeface="Arial" panose="020B0604020202020204" pitchFamily="34" charset="0"/>
                <a:hlinkClick r:id="rId3"/>
              </a:rPr>
              <a:t>robert.mcknight@uwa.edu.au</a:t>
            </a:r>
            <a:r>
              <a:rPr lang="en-US" dirty="0">
                <a:latin typeface="Arial" panose="020B0604020202020204" pitchFamily="34" charset="0"/>
                <a:cs typeface="Arial" panose="020B0604020202020204" pitchFamily="34" charset="0"/>
              </a:rPr>
              <a:t>) Or through Microsoft Teams.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5678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963558" y="143071"/>
            <a:ext cx="10353762" cy="858416"/>
          </a:xfrm>
        </p:spPr>
        <p:txBody>
          <a:bodyPr/>
          <a:lstStyle/>
          <a:p>
            <a:r>
              <a:rPr lang="en-AU" dirty="0"/>
              <a:t>MS Teams</a:t>
            </a:r>
          </a:p>
        </p:txBody>
      </p:sp>
      <p:pic>
        <p:nvPicPr>
          <p:cNvPr id="4" name="Picture 3">
            <a:extLst>
              <a:ext uri="{FF2B5EF4-FFF2-40B4-BE49-F238E27FC236}">
                <a16:creationId xmlns:a16="http://schemas.microsoft.com/office/drawing/2014/main" id="{C2422E6C-910E-4469-99CE-5C2C2337E66E}"/>
              </a:ext>
            </a:extLst>
          </p:cNvPr>
          <p:cNvPicPr>
            <a:picLocks noChangeAspect="1"/>
          </p:cNvPicPr>
          <p:nvPr/>
        </p:nvPicPr>
        <p:blipFill>
          <a:blip r:embed="rId3"/>
          <a:stretch>
            <a:fillRect/>
          </a:stretch>
        </p:blipFill>
        <p:spPr>
          <a:xfrm>
            <a:off x="963558" y="1231641"/>
            <a:ext cx="10364646" cy="5201376"/>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62328"/>
            <a:ext cx="10353762" cy="1257300"/>
          </a:xfrm>
        </p:spPr>
        <p:txBody>
          <a:bodyPr/>
          <a:lstStyle/>
          <a:p>
            <a:r>
              <a:rPr lang="en-US" dirty="0"/>
              <a:t>Lab Help</a:t>
            </a:r>
            <a:endParaRPr lang="en-AU" dirty="0"/>
          </a:p>
        </p:txBody>
      </p:sp>
      <p:sp>
        <p:nvSpPr>
          <p:cNvPr id="3" name="Content Placeholder 2"/>
          <p:cNvSpPr>
            <a:spLocks noGrp="1"/>
          </p:cNvSpPr>
          <p:nvPr>
            <p:ph idx="1"/>
          </p:nvPr>
        </p:nvSpPr>
        <p:spPr>
          <a:xfrm>
            <a:off x="710299" y="1519628"/>
            <a:ext cx="10760754" cy="4519222"/>
          </a:xfrm>
        </p:spPr>
        <p:txBody>
          <a:bodyPr>
            <a:normAutofit/>
          </a:bodyPr>
          <a:lstStyle/>
          <a:p>
            <a:r>
              <a:rPr lang="en-US" dirty="0">
                <a:latin typeface="Arial" panose="020B0604020202020204" pitchFamily="34" charset="0"/>
                <a:cs typeface="Arial" panose="020B0604020202020204" pitchFamily="34" charset="0"/>
              </a:rPr>
              <a:t>For labs, </a:t>
            </a:r>
            <a:r>
              <a:rPr lang="en-AU" dirty="0">
                <a:latin typeface="Arial" panose="020B0604020202020204" pitchFamily="34" charset="0"/>
                <a:cs typeface="Arial" panose="020B0604020202020204" pitchFamily="34" charset="0"/>
              </a:rPr>
              <a:t>we will mostly be working in class. However, you will likely need to spend time outside of class to complete all the lab tasks.</a:t>
            </a:r>
          </a:p>
          <a:p>
            <a:endParaRPr lang="en-AU"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Some labs will take more time than others and you can always ask me for help, either via email: (</a:t>
            </a:r>
            <a:r>
              <a:rPr lang="en-US" dirty="0">
                <a:latin typeface="Arial" panose="020B0604020202020204" pitchFamily="34" charset="0"/>
                <a:cs typeface="Arial" panose="020B0604020202020204" pitchFamily="34" charset="0"/>
                <a:hlinkClick r:id="rId3"/>
              </a:rPr>
              <a:t>robert.mcknight@uwa.edu.au</a:t>
            </a:r>
            <a:r>
              <a:rPr lang="en-US" dirty="0">
                <a:latin typeface="Arial" panose="020B0604020202020204" pitchFamily="34" charset="0"/>
                <a:cs typeface="Arial" panose="020B0604020202020204" pitchFamily="34" charset="0"/>
              </a:rPr>
              <a:t>) Or through Microsoft Teams.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can help each other but DO NOT share lab answers, only hints.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4224837"/>
          </a:xfrm>
        </p:spPr>
        <p:txBody>
          <a:bodyPr>
            <a:normAutofit/>
          </a:bodyPr>
          <a:lstStyle/>
          <a:p>
            <a:pPr rtl="0"/>
            <a:r>
              <a:rPr lang="en-US" dirty="0">
                <a:latin typeface="Arial" panose="020B0604020202020204" pitchFamily="34" charset="0"/>
                <a:cs typeface="Arial" panose="020B0604020202020204" pitchFamily="34" charset="0"/>
              </a:rPr>
              <a:t>For labs 1-3, Due end of Week 4</a:t>
            </a:r>
          </a:p>
          <a:p>
            <a:pPr marL="347472" rtl="0"/>
            <a:r>
              <a:rPr lang="en-US" dirty="0">
                <a:latin typeface="Arial" panose="020B0604020202020204" pitchFamily="34" charset="0"/>
                <a:cs typeface="Arial" panose="020B0604020202020204" pitchFamily="34" charset="0"/>
              </a:rPr>
              <a:t>For labs 4-6, Due end of Week 7</a:t>
            </a:r>
          </a:p>
          <a:p>
            <a:pPr marL="347472" rtl="0"/>
            <a:r>
              <a:rPr lang="en-US" dirty="0">
                <a:latin typeface="Arial" panose="020B0604020202020204" pitchFamily="34" charset="0"/>
                <a:cs typeface="Arial" panose="020B0604020202020204" pitchFamily="34" charset="0"/>
              </a:rPr>
              <a:t>For labs 7-10, Due end of Week 11</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02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324EFB-07F7-4237-9408-5B6417D110A8}"/>
              </a:ext>
            </a:extLst>
          </p:cNvPr>
          <p:cNvSpPr>
            <a:spLocks noGrp="1"/>
          </p:cNvSpPr>
          <p:nvPr>
            <p:ph type="title"/>
          </p:nvPr>
        </p:nvSpPr>
        <p:spPr/>
        <p:txBody>
          <a:bodyPr/>
          <a:lstStyle/>
          <a:p>
            <a:r>
              <a:rPr lang="en-US" sz="4000" dirty="0"/>
              <a:t>Lab Setup</a:t>
            </a:r>
            <a:endParaRPr lang="en-AU" sz="4000" dirty="0"/>
          </a:p>
        </p:txBody>
      </p:sp>
      <p:sp>
        <p:nvSpPr>
          <p:cNvPr id="7" name="Text Placeholder 6">
            <a:extLst>
              <a:ext uri="{FF2B5EF4-FFF2-40B4-BE49-F238E27FC236}">
                <a16:creationId xmlns:a16="http://schemas.microsoft.com/office/drawing/2014/main" id="{385F9B47-7C35-46F5-87A7-4814C5975511}"/>
              </a:ext>
            </a:extLst>
          </p:cNvPr>
          <p:cNvSpPr>
            <a:spLocks noGrp="1"/>
          </p:cNvSpPr>
          <p:nvPr>
            <p:ph idx="1"/>
          </p:nvPr>
        </p:nvSpPr>
        <p:spPr/>
        <p:txBody>
          <a:bodyPr>
            <a:normAutofit/>
          </a:bodyPr>
          <a:lstStyle/>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Virtual Machine Manager: </a:t>
            </a:r>
            <a:r>
              <a:rPr lang="en-AU" dirty="0" err="1">
                <a:solidFill>
                  <a:schemeClr val="tx1"/>
                </a:solidFill>
                <a:latin typeface="Arial" panose="020B0604020202020204" pitchFamily="34" charset="0"/>
                <a:cs typeface="Arial" panose="020B0604020202020204" pitchFamily="34" charset="0"/>
              </a:rPr>
              <a:t>Virtualbox</a:t>
            </a:r>
            <a:r>
              <a:rPr lang="en-AU" dirty="0">
                <a:solidFill>
                  <a:schemeClr val="tx1"/>
                </a:solidFill>
                <a:latin typeface="Arial" panose="020B0604020202020204" pitchFamily="34" charset="0"/>
                <a:cs typeface="Arial" panose="020B0604020202020204" pitchFamily="34" charset="0"/>
              </a:rPr>
              <a:t>, </a:t>
            </a:r>
            <a:r>
              <a:rPr lang="en-AU" dirty="0" err="1">
                <a:solidFill>
                  <a:schemeClr val="tx1"/>
                </a:solidFill>
                <a:latin typeface="Arial" panose="020B0604020202020204" pitchFamily="34" charset="0"/>
                <a:cs typeface="Arial" panose="020B0604020202020204" pitchFamily="34" charset="0"/>
              </a:rPr>
              <a:t>Vmware</a:t>
            </a:r>
            <a:r>
              <a:rPr lang="en-AU" dirty="0">
                <a:solidFill>
                  <a:schemeClr val="tx1"/>
                </a:solidFill>
                <a:latin typeface="Arial" panose="020B0604020202020204" pitchFamily="34" charset="0"/>
                <a:cs typeface="Arial" panose="020B0604020202020204" pitchFamily="34" charset="0"/>
              </a:rPr>
              <a:t> or UTM</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Use Kali Linux in a Virtual Machine</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Setup VM and do labs there to avoid any mistakes propagating to your host</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VM provides an additional layer of security.</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Not all labs must run in VM (and is safe to do so on your host machine).</a:t>
            </a:r>
          </a:p>
        </p:txBody>
      </p:sp>
    </p:spTree>
    <p:extLst>
      <p:ext uri="{BB962C8B-B14F-4D97-AF65-F5344CB8AC3E}">
        <p14:creationId xmlns:p14="http://schemas.microsoft.com/office/powerpoint/2010/main" val="616269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324EFB-07F7-4237-9408-5B6417D110A8}"/>
              </a:ext>
            </a:extLst>
          </p:cNvPr>
          <p:cNvSpPr>
            <a:spLocks noGrp="1"/>
          </p:cNvSpPr>
          <p:nvPr>
            <p:ph type="title"/>
          </p:nvPr>
        </p:nvSpPr>
        <p:spPr/>
        <p:txBody>
          <a:bodyPr/>
          <a:lstStyle/>
          <a:p>
            <a:r>
              <a:rPr lang="en-US" sz="4000" dirty="0"/>
              <a:t>Lab Setup</a:t>
            </a:r>
            <a:endParaRPr lang="en-AU" sz="4000" dirty="0"/>
          </a:p>
        </p:txBody>
      </p:sp>
      <p:sp>
        <p:nvSpPr>
          <p:cNvPr id="7" name="Text Placeholder 6">
            <a:extLst>
              <a:ext uri="{FF2B5EF4-FFF2-40B4-BE49-F238E27FC236}">
                <a16:creationId xmlns:a16="http://schemas.microsoft.com/office/drawing/2014/main" id="{385F9B47-7C35-46F5-87A7-4814C5975511}"/>
              </a:ext>
            </a:extLst>
          </p:cNvPr>
          <p:cNvSpPr>
            <a:spLocks noGrp="1"/>
          </p:cNvSpPr>
          <p:nvPr>
            <p:ph idx="1"/>
          </p:nvPr>
        </p:nvSpPr>
        <p:spPr/>
        <p:txBody>
          <a:bodyPr>
            <a:normAutofit/>
          </a:bodyPr>
          <a:lstStyle/>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Container manager: Docker</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Docker is used to run small virtual operating systems called “containers.”</a:t>
            </a:r>
          </a:p>
          <a:p>
            <a:pPr marL="285750" indent="-285750" algn="l">
              <a:buFont typeface="Arial" panose="020B0604020202020204" pitchFamily="34" charset="0"/>
              <a:buChar char="•"/>
            </a:pPr>
            <a:endParaRPr lang="en-AU" dirty="0">
              <a:solidFill>
                <a:schemeClr val="tx1"/>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Can be installed in a virtual machine (Recommended).</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Can alternatively be installed on your host computer.</a:t>
            </a:r>
          </a:p>
          <a:p>
            <a:pPr marL="285750" indent="-285750" algn="l">
              <a:buFont typeface="Arial" panose="020B0604020202020204" pitchFamily="34" charset="0"/>
              <a:buChar char="•"/>
            </a:pPr>
            <a:endParaRPr lang="en-AU"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90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p:txBody>
          <a:bodyPr/>
          <a:lstStyle/>
          <a:p>
            <a:r>
              <a:rPr lang="en-AU"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p:txBody>
          <a:bodyPr/>
          <a:lstStyle/>
          <a:p>
            <a:r>
              <a:rPr lang="en-AU" dirty="0">
                <a:latin typeface="Arial" panose="020B0604020202020204" pitchFamily="34" charset="0"/>
                <a:cs typeface="Arial" panose="020B0604020202020204" pitchFamily="34" charset="0"/>
              </a:rPr>
              <a:t>Project will be released later in the unit (TBC) and is due in Week 12 (TBC). This will be a series of “Capture-the-flag” exercises similar in format to the Labs</a:t>
            </a:r>
          </a:p>
          <a:p>
            <a:pPr lvl="1"/>
            <a:r>
              <a:rPr lang="en-AU" dirty="0">
                <a:latin typeface="Arial" panose="020B0604020202020204" pitchFamily="34" charset="0"/>
                <a:cs typeface="Arial" panose="020B0604020202020204" pitchFamily="34" charset="0"/>
              </a:rPr>
              <a:t>Project is worth 25% of assessment</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Final Exam: 50% of final assessment</a:t>
            </a:r>
          </a:p>
          <a:p>
            <a:pPr lvl="1"/>
            <a:r>
              <a:rPr lang="en-AU" dirty="0">
                <a:latin typeface="Arial" panose="020B0604020202020204" pitchFamily="34" charset="0"/>
                <a:cs typeface="Arial" panose="020B0604020202020204" pitchFamily="34" charset="0"/>
              </a:rPr>
              <a:t>Exam overview will be done in week 13.</a:t>
            </a:r>
          </a:p>
          <a:p>
            <a:pPr lvl="1"/>
            <a:r>
              <a:rPr lang="en-AU" dirty="0">
                <a:latin typeface="Arial" panose="020B0604020202020204" pitchFamily="34" charset="0"/>
                <a:cs typeface="Arial" panose="020B0604020202020204" pitchFamily="34" charset="0"/>
              </a:rPr>
              <a:t>Exam can be assisted by open-book notes without electronic materials</a:t>
            </a:r>
          </a:p>
        </p:txBody>
      </p:sp>
    </p:spTree>
    <p:extLst>
      <p:ext uri="{BB962C8B-B14F-4D97-AF65-F5344CB8AC3E}">
        <p14:creationId xmlns:p14="http://schemas.microsoft.com/office/powerpoint/2010/main" val="1892611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216568"/>
            <a:ext cx="10353762" cy="1257300"/>
          </a:xfrm>
        </p:spPr>
        <p:txBody>
          <a:bodyPr/>
          <a:lstStyle/>
          <a:p>
            <a:r>
              <a:rPr lang="en-AU" dirty="0"/>
              <a:t>Weekly Topics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5" y="1473868"/>
            <a:ext cx="10353762" cy="4564982"/>
          </a:xfrm>
        </p:spPr>
        <p:txBody>
          <a:bodyPr>
            <a:normAutofit fontScale="85000" lnSpcReduction="20000"/>
          </a:bodyPr>
          <a:lstStyle/>
          <a:p>
            <a:pPr marL="494100" indent="-457200">
              <a:buFont typeface="+mj-lt"/>
              <a:buAutoNum type="arabicPeriod"/>
            </a:pPr>
            <a:r>
              <a:rPr lang="en-AU" dirty="0">
                <a:latin typeface="Arial" panose="020B0604020202020204" pitchFamily="34" charset="0"/>
                <a:cs typeface="Arial" panose="020B0604020202020204" pitchFamily="34" charset="0"/>
              </a:rPr>
              <a:t>Introduction to overall definitions and concepts of cyber security</a:t>
            </a:r>
          </a:p>
          <a:p>
            <a:pPr marL="494100" indent="-457200">
              <a:buFont typeface="+mj-lt"/>
              <a:buAutoNum type="arabicPeriod"/>
            </a:pPr>
            <a:r>
              <a:rPr lang="en-AU" dirty="0">
                <a:latin typeface="Arial" panose="020B0604020202020204" pitchFamily="34" charset="0"/>
                <a:cs typeface="Arial" panose="020B0604020202020204" pitchFamily="34" charset="0"/>
              </a:rPr>
              <a:t>Cryptography: codes and ciphers</a:t>
            </a:r>
          </a:p>
          <a:p>
            <a:pPr marL="494100" indent="-457200">
              <a:buFont typeface="+mj-lt"/>
              <a:buAutoNum type="arabicPeriod"/>
            </a:pPr>
            <a:r>
              <a:rPr lang="en-AU" dirty="0">
                <a:latin typeface="Arial" panose="020B0604020202020204" pitchFamily="34" charset="0"/>
                <a:cs typeface="Arial" panose="020B0604020202020204" pitchFamily="34" charset="0"/>
              </a:rPr>
              <a:t>Computer Architecture</a:t>
            </a:r>
          </a:p>
          <a:p>
            <a:pPr marL="494100" indent="-457200">
              <a:buFont typeface="+mj-lt"/>
              <a:buAutoNum type="arabicPeriod"/>
            </a:pPr>
            <a:r>
              <a:rPr lang="en-AU" dirty="0">
                <a:latin typeface="Arial" panose="020B0604020202020204" pitchFamily="34" charset="0"/>
                <a:cs typeface="Arial" panose="020B0604020202020204" pitchFamily="34" charset="0"/>
              </a:rPr>
              <a:t>Computer Networking</a:t>
            </a:r>
          </a:p>
          <a:p>
            <a:pPr marL="494100" indent="-457200">
              <a:buFont typeface="+mj-lt"/>
              <a:buAutoNum type="arabicPeriod"/>
            </a:pPr>
            <a:r>
              <a:rPr lang="en-AU" dirty="0">
                <a:latin typeface="Arial" panose="020B0604020202020204" pitchFamily="34" charset="0"/>
                <a:cs typeface="Arial" panose="020B0604020202020204" pitchFamily="34" charset="0"/>
              </a:rPr>
              <a:t>Threats</a:t>
            </a:r>
          </a:p>
          <a:p>
            <a:pPr marL="494100" indent="-457200">
              <a:buFont typeface="+mj-lt"/>
              <a:buAutoNum type="arabicPeriod"/>
            </a:pPr>
            <a:r>
              <a:rPr lang="en-AU" dirty="0">
                <a:latin typeface="Arial" panose="020B0604020202020204" pitchFamily="34" charset="0"/>
                <a:cs typeface="Arial" panose="020B0604020202020204" pitchFamily="34" charset="0"/>
              </a:rPr>
              <a:t>Vulnerabilities</a:t>
            </a:r>
          </a:p>
          <a:p>
            <a:pPr marL="494100" indent="-457200">
              <a:buFont typeface="+mj-lt"/>
              <a:buAutoNum type="arabicPeriod"/>
            </a:pPr>
            <a:r>
              <a:rPr lang="en-AU" dirty="0">
                <a:latin typeface="Arial" panose="020B0604020202020204" pitchFamily="34" charset="0"/>
                <a:cs typeface="Arial" panose="020B0604020202020204" pitchFamily="34" charset="0"/>
              </a:rPr>
              <a:t>Incidents and Security Management</a:t>
            </a:r>
          </a:p>
          <a:p>
            <a:pPr marL="494100" indent="-457200">
              <a:buFont typeface="+mj-lt"/>
              <a:buAutoNum type="arabicPeriod"/>
            </a:pPr>
            <a:r>
              <a:rPr lang="en-AU" dirty="0">
                <a:latin typeface="Arial" panose="020B0604020202020204" pitchFamily="34" charset="0"/>
                <a:cs typeface="Arial" panose="020B0604020202020204" pitchFamily="34" charset="0"/>
              </a:rPr>
              <a:t>Forensics</a:t>
            </a:r>
          </a:p>
          <a:p>
            <a:pPr marL="494100" indent="-457200">
              <a:buFont typeface="+mj-lt"/>
              <a:buAutoNum type="arabicPeriod"/>
            </a:pPr>
            <a:r>
              <a:rPr lang="en-AU" dirty="0">
                <a:latin typeface="Arial" panose="020B0604020202020204" pitchFamily="34" charset="0"/>
                <a:cs typeface="Arial" panose="020B0604020202020204" pitchFamily="34" charset="0"/>
              </a:rPr>
              <a:t>Critical Infrastructure and Cyber Physical Systems</a:t>
            </a:r>
          </a:p>
          <a:p>
            <a:pPr marL="494100" indent="-457200">
              <a:buFont typeface="+mj-lt"/>
              <a:buAutoNum type="arabicPeriod"/>
            </a:pPr>
            <a:r>
              <a:rPr lang="en-AU" dirty="0">
                <a:latin typeface="Arial" panose="020B0604020202020204" pitchFamily="34" charset="0"/>
                <a:cs typeface="Arial" panose="020B0604020202020204" pitchFamily="34" charset="0"/>
              </a:rPr>
              <a:t>Cyber Law</a:t>
            </a:r>
          </a:p>
          <a:p>
            <a:pPr marL="494100" indent="-457200">
              <a:buFont typeface="+mj-lt"/>
              <a:buAutoNum type="arabicPeriod"/>
            </a:pPr>
            <a:r>
              <a:rPr lang="en-AU" dirty="0">
                <a:latin typeface="Arial" panose="020B0604020202020204" pitchFamily="34" charset="0"/>
                <a:cs typeface="Arial" panose="020B0604020202020204" pitchFamily="34" charset="0"/>
              </a:rPr>
              <a:t>Project Work</a:t>
            </a:r>
          </a:p>
          <a:p>
            <a:pPr marL="494100" indent="-457200">
              <a:buFont typeface="+mj-lt"/>
              <a:buAutoNum type="arabicPeriod"/>
            </a:pPr>
            <a:r>
              <a:rPr lang="en-AU" dirty="0">
                <a:latin typeface="Arial" panose="020B0604020202020204" pitchFamily="34" charset="0"/>
                <a:cs typeface="Arial" panose="020B0604020202020204" pitchFamily="34" charset="0"/>
              </a:rPr>
              <a:t>AI and Cybersecurity</a:t>
            </a:r>
          </a:p>
        </p:txBody>
      </p:sp>
    </p:spTree>
    <p:extLst>
      <p:ext uri="{BB962C8B-B14F-4D97-AF65-F5344CB8AC3E}">
        <p14:creationId xmlns:p14="http://schemas.microsoft.com/office/powerpoint/2010/main" val="182683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58F1-055E-425C-AA83-5B63B4C48326}"/>
              </a:ext>
            </a:extLst>
          </p:cNvPr>
          <p:cNvSpPr>
            <a:spLocks noGrp="1"/>
          </p:cNvSpPr>
          <p:nvPr>
            <p:ph type="title"/>
          </p:nvPr>
        </p:nvSpPr>
        <p:spPr/>
        <p:txBody>
          <a:bodyPr/>
          <a:lstStyle/>
          <a:p>
            <a:r>
              <a:rPr lang="en-AU" dirty="0"/>
              <a:t>Online Resources</a:t>
            </a:r>
          </a:p>
        </p:txBody>
      </p:sp>
      <p:sp>
        <p:nvSpPr>
          <p:cNvPr id="3" name="Content Placeholder 2">
            <a:extLst>
              <a:ext uri="{FF2B5EF4-FFF2-40B4-BE49-F238E27FC236}">
                <a16:creationId xmlns:a16="http://schemas.microsoft.com/office/drawing/2014/main" id="{7B315C7D-E5E2-4025-98AD-B4A66ECC32C4}"/>
              </a:ext>
            </a:extLst>
          </p:cNvPr>
          <p:cNvSpPr>
            <a:spLocks noGrp="1"/>
          </p:cNvSpPr>
          <p:nvPr>
            <p:ph idx="1"/>
          </p:nvPr>
        </p:nvSpPr>
        <p:spPr/>
        <p:txBody>
          <a:bodyPr/>
          <a:lstStyle/>
          <a:p>
            <a:r>
              <a:rPr lang="en-AU" dirty="0">
                <a:latin typeface="Arial" panose="020B0604020202020204" pitchFamily="34" charset="0"/>
                <a:cs typeface="Arial" panose="020B0604020202020204" pitchFamily="34" charset="0"/>
              </a:rPr>
              <a:t>You may find David's book on Ethical Hacking with Hack The Box useful</a:t>
            </a:r>
          </a:p>
          <a:p>
            <a:pPr lvl="1"/>
            <a:r>
              <a:rPr lang="en-AU" dirty="0">
                <a:latin typeface="Arial" panose="020B0604020202020204" pitchFamily="34" charset="0"/>
                <a:cs typeface="Arial" panose="020B0604020202020204" pitchFamily="34" charset="0"/>
                <a:hlinkClick r:id="rId3"/>
              </a:rPr>
              <a:t>https://book.ethicalhackinghtb.xyz/</a:t>
            </a:r>
            <a:r>
              <a:rPr lang="en-AU" dirty="0">
                <a:latin typeface="Arial" panose="020B0604020202020204" pitchFamily="34" charset="0"/>
                <a:cs typeface="Arial" panose="020B0604020202020204" pitchFamily="34" charset="0"/>
              </a:rPr>
              <a:t> </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Other useful online resources will be provided throughout the weeks as necessary.</a:t>
            </a:r>
          </a:p>
          <a:p>
            <a:pPr marL="36900" indent="0">
              <a:buNone/>
            </a:pP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Using AI search engines or chatbots might be very useful for the unit but be aware that they may sometimes give incorrect information.</a:t>
            </a: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0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49C1-730C-F94A-AE4C-BE3A366F79A1}"/>
              </a:ext>
            </a:extLst>
          </p:cNvPr>
          <p:cNvSpPr>
            <a:spLocks noGrp="1"/>
          </p:cNvSpPr>
          <p:nvPr>
            <p:ph type="title"/>
          </p:nvPr>
        </p:nvSpPr>
        <p:spPr>
          <a:xfrm>
            <a:off x="913795" y="609600"/>
            <a:ext cx="10353762" cy="1257300"/>
          </a:xfrm>
        </p:spPr>
        <p:txBody>
          <a:bodyPr>
            <a:normAutofit/>
          </a:bodyPr>
          <a:lstStyle/>
          <a:p>
            <a:r>
              <a:rPr lang="en-AU" dirty="0">
                <a:solidFill>
                  <a:srgbClr val="FFFFFF"/>
                </a:solidFill>
              </a:rPr>
              <a:t>3 Things</a:t>
            </a:r>
          </a:p>
        </p:txBody>
      </p:sp>
      <p:graphicFrame>
        <p:nvGraphicFramePr>
          <p:cNvPr id="5" name="Content Placeholder 2">
            <a:extLst>
              <a:ext uri="{FF2B5EF4-FFF2-40B4-BE49-F238E27FC236}">
                <a16:creationId xmlns:a16="http://schemas.microsoft.com/office/drawing/2014/main" id="{2B81B40E-1876-4B42-AF04-04C3FC3951A0}"/>
              </a:ext>
            </a:extLst>
          </p:cNvPr>
          <p:cNvGraphicFramePr>
            <a:graphicFrameLocks noGrp="1"/>
          </p:cNvGraphicFramePr>
          <p:nvPr>
            <p:ph idx="1"/>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406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Cheating</a:t>
            </a:r>
            <a:endParaRPr lang="en-AU" dirty="0"/>
          </a:p>
        </p:txBody>
      </p:sp>
      <p:sp>
        <p:nvSpPr>
          <p:cNvPr id="3" name="Content Placeholder 2"/>
          <p:cNvSpPr>
            <a:spLocks noGrp="1"/>
          </p:cNvSpPr>
          <p:nvPr>
            <p:ph idx="1"/>
          </p:nvPr>
        </p:nvSpPr>
        <p:spPr/>
        <p:txBody>
          <a:bodyPr/>
          <a:lstStyle/>
          <a:p>
            <a:r>
              <a:rPr lang="en-US" dirty="0"/>
              <a:t>Please don’t cheat on any of the assessment items.</a:t>
            </a:r>
          </a:p>
          <a:p>
            <a:r>
              <a:rPr lang="en-US" dirty="0"/>
              <a:t>Don’t copy your friend’s code.</a:t>
            </a:r>
          </a:p>
          <a:p>
            <a:r>
              <a:rPr lang="en-US" dirty="0"/>
              <a:t>Don’t copy code from online.</a:t>
            </a:r>
          </a:p>
          <a:p>
            <a:r>
              <a:rPr lang="en-US" dirty="0"/>
              <a:t>Don’t share your code structure or flags with your friends </a:t>
            </a:r>
          </a:p>
          <a:p>
            <a:pPr lvl="1"/>
            <a:r>
              <a:rPr lang="en-US" dirty="0"/>
              <a:t>Only share ideas</a:t>
            </a:r>
          </a:p>
          <a:p>
            <a:endParaRPr lang="en-US" dirty="0"/>
          </a:p>
          <a:p>
            <a:r>
              <a:rPr lang="en-US" dirty="0"/>
              <a:t>Consequences are dire!</a:t>
            </a:r>
            <a:endParaRPr lang="en-AU" dirty="0"/>
          </a:p>
        </p:txBody>
      </p:sp>
      <p:pic>
        <p:nvPicPr>
          <p:cNvPr id="2050" name="Picture 2" descr="Image result for but wh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1696" y="3372800"/>
            <a:ext cx="2376264" cy="276684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2760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Information 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latin typeface="Arial" panose="020B0604020202020204" pitchFamily="34" charset="0"/>
                <a:cs typeface="Arial" panose="020B0604020202020204" pitchFamily="34" charset="0"/>
              </a:rPr>
              <a:t>All human endeavour relies on information </a:t>
            </a:r>
          </a:p>
          <a:p>
            <a:pPr lvl="1"/>
            <a:r>
              <a:rPr lang="en-AU" dirty="0">
                <a:latin typeface="Arial" panose="020B0604020202020204" pitchFamily="34" charset="0"/>
                <a:cs typeface="Arial" panose="020B0604020202020204" pitchFamily="34" charset="0"/>
              </a:rPr>
              <a:t>Business, Government, Education, Research, Personal life</a:t>
            </a:r>
          </a:p>
          <a:p>
            <a:r>
              <a:rPr lang="en-AU" dirty="0">
                <a:latin typeface="Arial" panose="020B0604020202020204" pitchFamily="34" charset="0"/>
                <a:cs typeface="Arial" panose="020B0604020202020204" pitchFamily="34" charset="0"/>
              </a:rPr>
              <a:t>Information security is about protecting this information from “unauthorised access, harm or misuse”</a:t>
            </a:r>
            <a:r>
              <a:rPr lang="en-AU" baseline="30000" dirty="0">
                <a:latin typeface="Arial" panose="020B0604020202020204" pitchFamily="34" charset="0"/>
                <a:cs typeface="Arial" panose="020B0604020202020204" pitchFamily="34" charset="0"/>
              </a:rPr>
              <a:t>1</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This is done by preserving </a:t>
            </a:r>
            <a:r>
              <a:rPr lang="en-AU" u="sng" dirty="0">
                <a:solidFill>
                  <a:srgbClr val="00B0F0"/>
                </a:solidFill>
                <a:latin typeface="Arial" panose="020B0604020202020204" pitchFamily="34" charset="0"/>
                <a:cs typeface="Arial" panose="020B0604020202020204" pitchFamily="34" charset="0"/>
              </a:rPr>
              <a:t>C</a:t>
            </a:r>
            <a:r>
              <a:rPr lang="en-AU" dirty="0">
                <a:latin typeface="Arial" panose="020B0604020202020204" pitchFamily="34" charset="0"/>
                <a:cs typeface="Arial" panose="020B0604020202020204" pitchFamily="34" charset="0"/>
              </a:rPr>
              <a:t>onfidentiality, </a:t>
            </a:r>
            <a:r>
              <a:rPr lang="en-AU" u="sng" dirty="0">
                <a:solidFill>
                  <a:srgbClr val="00B0F0"/>
                </a:solidFill>
                <a:latin typeface="Arial" panose="020B0604020202020204" pitchFamily="34" charset="0"/>
                <a:cs typeface="Arial" panose="020B0604020202020204" pitchFamily="34" charset="0"/>
              </a:rPr>
              <a:t>I</a:t>
            </a:r>
            <a:r>
              <a:rPr lang="en-AU" dirty="0">
                <a:latin typeface="Arial" panose="020B0604020202020204" pitchFamily="34" charset="0"/>
                <a:cs typeface="Arial" panose="020B0604020202020204" pitchFamily="34" charset="0"/>
              </a:rPr>
              <a:t>ntegrity and </a:t>
            </a:r>
            <a:r>
              <a:rPr lang="en-AU" u="sng" dirty="0">
                <a:solidFill>
                  <a:srgbClr val="00B0F0"/>
                </a:solidFill>
                <a:latin typeface="Arial" panose="020B0604020202020204" pitchFamily="34" charset="0"/>
                <a:cs typeface="Arial" panose="020B0604020202020204" pitchFamily="34" charset="0"/>
              </a:rPr>
              <a:t>A</a:t>
            </a:r>
            <a:r>
              <a:rPr lang="en-AU" dirty="0">
                <a:latin typeface="Arial" panose="020B0604020202020204" pitchFamily="34" charset="0"/>
                <a:cs typeface="Arial" panose="020B0604020202020204" pitchFamily="34" charset="0"/>
              </a:rPr>
              <a:t>vailability of information</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dirty="0"/>
              <a:t>1 </a:t>
            </a:r>
            <a:r>
              <a:rPr lang="en-US" dirty="0" err="1"/>
              <a:t>Cybok</a:t>
            </a:r>
            <a:r>
              <a:rPr lang="en-US" dirty="0"/>
              <a:t> 1.0 2019 https://</a:t>
            </a:r>
            <a:r>
              <a:rPr lang="en-US" dirty="0" err="1"/>
              <a:t>www.cybok.org</a:t>
            </a:r>
            <a:r>
              <a:rPr lang="en-US" dirty="0"/>
              <a:t>/media/downloads/CyBOK_version_1.0_YMKBy7a.pdf</a:t>
            </a:r>
          </a:p>
        </p:txBody>
      </p:sp>
    </p:spTree>
    <p:extLst>
      <p:ext uri="{BB962C8B-B14F-4D97-AF65-F5344CB8AC3E}">
        <p14:creationId xmlns:p14="http://schemas.microsoft.com/office/powerpoint/2010/main" val="147696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What is Cybersecurity?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latin typeface="Arial" panose="020B0604020202020204" pitchFamily="34" charset="0"/>
                <a:cs typeface="Arial" panose="020B0604020202020204" pitchFamily="34" charset="0"/>
              </a:rPr>
              <a:t>Cybersecurity is a subset of Information Security that concerns the digital realm – so:</a:t>
            </a:r>
          </a:p>
          <a:p>
            <a:pPr marL="414000" lvl="1" indent="0">
              <a:buNone/>
            </a:pPr>
            <a:r>
              <a:rPr lang="en-AU" b="1" i="1" dirty="0">
                <a:effectLst/>
                <a:latin typeface="Arial" panose="020B0604020202020204" pitchFamily="34" charset="0"/>
                <a:cs typeface="Arial" panose="020B0604020202020204" pitchFamily="34" charset="0"/>
              </a:rPr>
              <a:t>Cyber security </a:t>
            </a:r>
            <a:r>
              <a:rPr lang="en-AU" dirty="0">
                <a:effectLst/>
                <a:latin typeface="Arial" panose="020B0604020202020204" pitchFamily="34" charset="0"/>
                <a:cs typeface="Arial" panose="020B0604020202020204" pitchFamily="34" charset="0"/>
              </a:rPr>
              <a:t>refers to the protection of information systems (hardware, software and associated infrastructure), the data on them, and the services they provide, from unauthorised access, harm or misuse. This includes harm caused intentionally by the operator of the system, or accidentally, as a result of failing to follow security procedures.</a:t>
            </a:r>
            <a:r>
              <a:rPr lang="en-AU" baseline="30000" dirty="0">
                <a:effectLst/>
                <a:latin typeface="Arial" panose="020B0604020202020204" pitchFamily="34" charset="0"/>
                <a:cs typeface="Arial" panose="020B0604020202020204" pitchFamily="34" charset="0"/>
              </a:rPr>
              <a:t>1</a:t>
            </a:r>
            <a:r>
              <a:rPr lang="en-AU" dirty="0">
                <a:effectLst/>
                <a:latin typeface="Arial" panose="020B0604020202020204" pitchFamily="34" charset="0"/>
                <a:cs typeface="Arial" panose="020B0604020202020204" pitchFamily="34" charset="0"/>
              </a:rPr>
              <a:t> </a:t>
            </a:r>
          </a:p>
          <a:p>
            <a:r>
              <a:rPr lang="en-AU" dirty="0">
                <a:effectLst/>
                <a:latin typeface="Arial" panose="020B0604020202020204" pitchFamily="34" charset="0"/>
                <a:cs typeface="Arial" panose="020B0604020202020204" pitchFamily="34" charset="0"/>
              </a:rPr>
              <a:t>CIA is sometimes extended to include Authentication, Accountability, Non-Repudiation and Reliability</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069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Threats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dirty="0">
                <a:solidFill>
                  <a:srgbClr val="2B95D5"/>
                </a:solidFill>
              </a:rPr>
              <a:t>2018 breaches</a:t>
            </a:r>
          </a:p>
        </p:txBody>
      </p:sp>
      <p:sp>
        <p:nvSpPr>
          <p:cNvPr id="29" name="Rectangle 28">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ell phone&#10;&#10;Description automatically generated">
            <a:extLst>
              <a:ext uri="{FF2B5EF4-FFF2-40B4-BE49-F238E27FC236}">
                <a16:creationId xmlns:a16="http://schemas.microsoft.com/office/drawing/2014/main" id="{D9C8E697-C622-BD44-BD2B-AFCE759D3EB8}"/>
              </a:ext>
            </a:extLst>
          </p:cNvPr>
          <p:cNvPicPr>
            <a:picLocks noChangeAspect="1"/>
          </p:cNvPicPr>
          <p:nvPr/>
        </p:nvPicPr>
        <p:blipFill>
          <a:blip r:embed="rId4"/>
          <a:stretch>
            <a:fillRect/>
          </a:stretch>
        </p:blipFill>
        <p:spPr>
          <a:xfrm>
            <a:off x="6139435" y="609600"/>
            <a:ext cx="4567427" cy="5638800"/>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2018 Verizon DBIR </a:t>
            </a:r>
          </a:p>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https://enterprise.verizon.com/resources/executivebriefs/2019-dbir-executive-brief.pdf</a:t>
            </a:r>
          </a:p>
        </p:txBody>
      </p:sp>
    </p:spTree>
    <p:extLst>
      <p:ext uri="{BB962C8B-B14F-4D97-AF65-F5344CB8AC3E}">
        <p14:creationId xmlns:p14="http://schemas.microsoft.com/office/powerpoint/2010/main" val="3235645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Exploits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dirty="0">
                <a:solidFill>
                  <a:srgbClr val="2993D5"/>
                </a:solidFill>
              </a:rPr>
              <a:t>2022 breaches</a:t>
            </a:r>
          </a:p>
        </p:txBody>
      </p:sp>
      <p:sp>
        <p:nvSpPr>
          <p:cNvPr id="39" name="Rectangle 3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151795" y="6051551"/>
            <a:ext cx="6672865" cy="365125"/>
          </a:xfrm>
        </p:spPr>
        <p:txBody>
          <a:bodyPr vert="horz" lIns="91440" tIns="45720" rIns="91440" bIns="45720" rtlCol="0" anchor="ctr">
            <a:normAutofit/>
          </a:bodyPr>
          <a:lstStyle/>
          <a:p>
            <a:pPr>
              <a:lnSpc>
                <a:spcPct val="90000"/>
              </a:lnSpc>
              <a:spcAft>
                <a:spcPts val="600"/>
              </a:spcAft>
            </a:pPr>
            <a:r>
              <a:rPr lang="en-US" sz="700"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2022 Verizon DBIR </a:t>
            </a:r>
          </a:p>
          <a:p>
            <a:pPr>
              <a:lnSpc>
                <a:spcPct val="90000"/>
              </a:lnSpc>
              <a:spcAft>
                <a:spcPts val="600"/>
              </a:spcAft>
            </a:pPr>
            <a:r>
              <a:rPr lang="en-US" sz="700"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https://www.verizon.com/business/resources/T6b4/reports/dbir/2022-data-breach-investigations-report-dbir.pdf</a:t>
            </a:r>
          </a:p>
        </p:txBody>
      </p:sp>
      <p:pic>
        <p:nvPicPr>
          <p:cNvPr id="6" name="Picture 5">
            <a:extLst>
              <a:ext uri="{FF2B5EF4-FFF2-40B4-BE49-F238E27FC236}">
                <a16:creationId xmlns:a16="http://schemas.microsoft.com/office/drawing/2014/main" id="{A125ABF1-791B-B731-32EE-5348276BA5D1}"/>
              </a:ext>
            </a:extLst>
          </p:cNvPr>
          <p:cNvPicPr>
            <a:picLocks noChangeAspect="1"/>
          </p:cNvPicPr>
          <p:nvPr/>
        </p:nvPicPr>
        <p:blipFill>
          <a:blip r:embed="rId4"/>
          <a:stretch>
            <a:fillRect/>
          </a:stretch>
        </p:blipFill>
        <p:spPr>
          <a:xfrm>
            <a:off x="4757271" y="529893"/>
            <a:ext cx="7040592" cy="5886783"/>
          </a:xfrm>
          <a:prstGeom prst="rect">
            <a:avLst/>
          </a:prstGeom>
        </p:spPr>
      </p:pic>
    </p:spTree>
    <p:extLst>
      <p:ext uri="{BB962C8B-B14F-4D97-AF65-F5344CB8AC3E}">
        <p14:creationId xmlns:p14="http://schemas.microsoft.com/office/powerpoint/2010/main" val="3480672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2076450"/>
            <a:ext cx="10353762" cy="3924299"/>
          </a:xfrm>
        </p:spPr>
        <p:txBody>
          <a:bodyPr>
            <a:normAutofit lnSpcReduction="10000"/>
          </a:bodyPr>
          <a:lstStyle/>
          <a:p>
            <a:r>
              <a:rPr lang="en-GB" dirty="0">
                <a:effectLst/>
                <a:latin typeface="Arial" panose="020B0604020202020204" pitchFamily="34" charset="0"/>
                <a:cs typeface="Arial" panose="020B0604020202020204" pitchFamily="34" charset="0"/>
              </a:rPr>
              <a:t>To understand and be able to articulate</a:t>
            </a:r>
          </a:p>
          <a:p>
            <a:pPr lvl="1"/>
            <a:r>
              <a:rPr lang="en-GB" dirty="0">
                <a:effectLst/>
                <a:latin typeface="Arial" panose="020B0604020202020204" pitchFamily="34" charset="0"/>
                <a:cs typeface="Arial" panose="020B0604020202020204" pitchFamily="34" charset="0"/>
              </a:rPr>
              <a:t>The language of Cybersecurity</a:t>
            </a:r>
          </a:p>
          <a:p>
            <a:pPr lvl="1"/>
            <a:r>
              <a:rPr lang="en-GB" dirty="0">
                <a:effectLst/>
                <a:latin typeface="Arial" panose="020B0604020202020204" pitchFamily="34" charset="0"/>
                <a:cs typeface="Arial" panose="020B0604020202020204" pitchFamily="34" charset="0"/>
              </a:rPr>
              <a:t>The principles of preserving Confidentiality, Integrity and Availability</a:t>
            </a:r>
          </a:p>
          <a:p>
            <a:pPr lvl="1"/>
            <a:r>
              <a:rPr lang="en-GB" dirty="0">
                <a:effectLst/>
                <a:latin typeface="Arial" panose="020B0604020202020204" pitchFamily="34" charset="0"/>
                <a:cs typeface="Arial" panose="020B0604020202020204" pitchFamily="34" charset="0"/>
              </a:rPr>
              <a:t>Principles of Risk Management</a:t>
            </a:r>
          </a:p>
          <a:p>
            <a:pPr lvl="1"/>
            <a:r>
              <a:rPr lang="en-GB" dirty="0">
                <a:effectLst/>
                <a:latin typeface="Arial" panose="020B0604020202020204" pitchFamily="34" charset="0"/>
                <a:cs typeface="Arial" panose="020B0604020202020204" pitchFamily="34" charset="0"/>
              </a:rPr>
              <a:t>Cybersecurity in the domains of </a:t>
            </a:r>
          </a:p>
          <a:p>
            <a:pPr lvl="2"/>
            <a:r>
              <a:rPr lang="en-GB" dirty="0">
                <a:effectLst/>
                <a:latin typeface="Arial" panose="020B0604020202020204" pitchFamily="34" charset="0"/>
                <a:cs typeface="Arial" panose="020B0604020202020204" pitchFamily="34" charset="0"/>
              </a:rPr>
              <a:t>* Human organisational and regulatory aspects, * Attacks and Defences, * System Security, * Software and Platform Security, * Infrastructure Security</a:t>
            </a:r>
          </a:p>
          <a:p>
            <a:r>
              <a:rPr lang="en-GB" dirty="0">
                <a:effectLst/>
                <a:latin typeface="Arial" panose="020B0604020202020204" pitchFamily="34" charset="0"/>
                <a:cs typeface="Arial" panose="020B0604020202020204" pitchFamily="34" charset="0"/>
              </a:rPr>
              <a:t>Case studies will be used to illustrate and concretise language, terms and concepts throughout the live lectures</a:t>
            </a:r>
          </a:p>
          <a:p>
            <a:r>
              <a:rPr lang="en-GB" dirty="0">
                <a:effectLst/>
                <a:latin typeface="Arial" panose="020B0604020202020204" pitchFamily="34" charset="0"/>
                <a:cs typeface="Arial" panose="020B0604020202020204" pitchFamily="34" charset="0"/>
              </a:rPr>
              <a:t>Practical laboratory work will assist in practical aspects of Cybersecurity</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68746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D983-BF7D-9343-B99F-81DCAC39D19B}"/>
              </a:ext>
            </a:extLst>
          </p:cNvPr>
          <p:cNvSpPr>
            <a:spLocks noGrp="1"/>
          </p:cNvSpPr>
          <p:nvPr>
            <p:ph type="title"/>
          </p:nvPr>
        </p:nvSpPr>
        <p:spPr/>
        <p:txBody>
          <a:bodyPr/>
          <a:lstStyle/>
          <a:p>
            <a:r>
              <a:rPr lang="en-AU" dirty="0"/>
              <a:t>Ethics</a:t>
            </a:r>
            <a:br>
              <a:rPr lang="en-AU" dirty="0"/>
            </a:br>
            <a:r>
              <a:rPr lang="en-AU" dirty="0"/>
              <a:t>(or what you *absolutely* should not do)</a:t>
            </a:r>
          </a:p>
        </p:txBody>
      </p:sp>
      <p:sp>
        <p:nvSpPr>
          <p:cNvPr id="3" name="Content Placeholder 2">
            <a:extLst>
              <a:ext uri="{FF2B5EF4-FFF2-40B4-BE49-F238E27FC236}">
                <a16:creationId xmlns:a16="http://schemas.microsoft.com/office/drawing/2014/main" id="{BBEA6D1A-7BEE-D443-9695-FB4C23725F4D}"/>
              </a:ext>
            </a:extLst>
          </p:cNvPr>
          <p:cNvSpPr>
            <a:spLocks noGrp="1"/>
          </p:cNvSpPr>
          <p:nvPr>
            <p:ph idx="1"/>
          </p:nvPr>
        </p:nvSpPr>
        <p:spPr>
          <a:xfrm>
            <a:off x="913795" y="2076450"/>
            <a:ext cx="10353762" cy="4384508"/>
          </a:xfrm>
        </p:spPr>
        <p:txBody>
          <a:bodyPr>
            <a:normAutofit/>
          </a:bodyPr>
          <a:lstStyle/>
          <a:p>
            <a:r>
              <a:rPr lang="en-AU" dirty="0">
                <a:latin typeface="Arial" panose="020B0604020202020204" pitchFamily="34" charset="0"/>
                <a:cs typeface="Arial" panose="020B0604020202020204" pitchFamily="34" charset="0"/>
              </a:rPr>
              <a:t>Codes of Ethics are needed by all endeavours that are ”professions”. In cybersecurity, there are several organisations that have them</a:t>
            </a:r>
          </a:p>
          <a:p>
            <a:r>
              <a:rPr lang="en-AU" dirty="0">
                <a:latin typeface="Arial" panose="020B0604020202020204" pitchFamily="34" charset="0"/>
                <a:cs typeface="Arial" panose="020B0604020202020204" pitchFamily="34" charset="0"/>
              </a:rPr>
              <a:t>ISC</a:t>
            </a:r>
            <a:r>
              <a:rPr lang="en-AU" baseline="30000" dirty="0">
                <a:latin typeface="Arial" panose="020B0604020202020204" pitchFamily="34" charset="0"/>
                <a:cs typeface="Arial" panose="020B0604020202020204" pitchFamily="34" charset="0"/>
              </a:rPr>
              <a:t>2</a:t>
            </a:r>
            <a:endParaRPr lang="en-AU" baseline="30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r>
              <a:rPr lang="en-AU" dirty="0">
                <a:latin typeface="Arial" panose="020B0604020202020204" pitchFamily="34" charset="0"/>
                <a:cs typeface="Arial" panose="020B0604020202020204" pitchFamily="34" charset="0"/>
              </a:rPr>
              <a:t>Protect society, the common good, necessary public trust and confidence, and the infrastructure. </a:t>
            </a:r>
          </a:p>
          <a:p>
            <a:pPr lvl="1"/>
            <a:r>
              <a:rPr lang="en-AU" dirty="0">
                <a:latin typeface="Arial" panose="020B0604020202020204" pitchFamily="34" charset="0"/>
                <a:cs typeface="Arial" panose="020B0604020202020204" pitchFamily="34" charset="0"/>
              </a:rPr>
              <a:t>Act honourably, honestly, justly, responsibly, and legally. </a:t>
            </a:r>
          </a:p>
          <a:p>
            <a:pPr lvl="1"/>
            <a:r>
              <a:rPr lang="en-AU" dirty="0">
                <a:latin typeface="Arial" panose="020B0604020202020204" pitchFamily="34" charset="0"/>
                <a:cs typeface="Arial" panose="020B0604020202020204" pitchFamily="34" charset="0"/>
              </a:rPr>
              <a:t>Provide diligent and competent service to principals. </a:t>
            </a:r>
          </a:p>
          <a:p>
            <a:pPr lvl="1"/>
            <a:r>
              <a:rPr lang="en-AU" dirty="0">
                <a:latin typeface="Arial" panose="020B0604020202020204" pitchFamily="34" charset="0"/>
                <a:cs typeface="Arial" panose="020B0604020202020204" pitchFamily="34" charset="0"/>
              </a:rPr>
              <a:t>Advance and protect the profession.</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5807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7A6F-E7F5-304A-A25F-61E764525B5B}"/>
              </a:ext>
            </a:extLst>
          </p:cNvPr>
          <p:cNvSpPr>
            <a:spLocks noGrp="1"/>
          </p:cNvSpPr>
          <p:nvPr>
            <p:ph type="title"/>
          </p:nvPr>
        </p:nvSpPr>
        <p:spPr/>
        <p:txBody>
          <a:bodyPr/>
          <a:lstStyle/>
          <a:p>
            <a:r>
              <a:rPr lang="en-AU" dirty="0"/>
              <a:t>Ethics continued…</a:t>
            </a:r>
          </a:p>
        </p:txBody>
      </p:sp>
      <p:sp>
        <p:nvSpPr>
          <p:cNvPr id="3" name="Content Placeholder 2">
            <a:extLst>
              <a:ext uri="{FF2B5EF4-FFF2-40B4-BE49-F238E27FC236}">
                <a16:creationId xmlns:a16="http://schemas.microsoft.com/office/drawing/2014/main" id="{88851BF1-8C4A-B14B-8144-02D268D45C5C}"/>
              </a:ext>
            </a:extLst>
          </p:cNvPr>
          <p:cNvSpPr>
            <a:spLocks noGrp="1"/>
          </p:cNvSpPr>
          <p:nvPr>
            <p:ph idx="1"/>
          </p:nvPr>
        </p:nvSpPr>
        <p:spPr>
          <a:xfrm>
            <a:off x="913795" y="2076450"/>
            <a:ext cx="10353762" cy="4023561"/>
          </a:xfrm>
        </p:spPr>
        <p:txBody>
          <a:bodyPr/>
          <a:lstStyle/>
          <a:p>
            <a:r>
              <a:rPr lang="en-AU" dirty="0">
                <a:latin typeface="Arial" panose="020B0604020202020204" pitchFamily="34" charset="0"/>
                <a:cs typeface="Arial" panose="020B0604020202020204" pitchFamily="34" charset="0"/>
              </a:rPr>
              <a:t>Don’t do anything that you don’t have explicit authorisation to do</a:t>
            </a:r>
          </a:p>
          <a:p>
            <a:r>
              <a:rPr lang="en-AU" dirty="0">
                <a:latin typeface="Arial" panose="020B0604020202020204" pitchFamily="34" charset="0"/>
                <a:cs typeface="Arial" panose="020B0604020202020204" pitchFamily="34" charset="0"/>
              </a:rPr>
              <a:t>Hacking without authorization is a crime in almost every country</a:t>
            </a:r>
          </a:p>
          <a:p>
            <a:r>
              <a:rPr lang="en-AU" dirty="0">
                <a:latin typeface="Arial" panose="020B0604020202020204" pitchFamily="34" charset="0"/>
                <a:cs typeface="Arial" panose="020B0604020202020204" pitchFamily="34" charset="0"/>
              </a:rPr>
              <a:t>You can cause damage to yourself and others by being negligent</a:t>
            </a:r>
          </a:p>
          <a:p>
            <a:r>
              <a:rPr lang="en-AU" dirty="0">
                <a:latin typeface="Arial" panose="020B0604020202020204" pitchFamily="34" charset="0"/>
                <a:cs typeface="Arial" panose="020B0604020202020204" pitchFamily="34" charset="0"/>
              </a:rPr>
              <a:t>However, that doesn’t stop you exploring, investigating and learning</a:t>
            </a:r>
          </a:p>
        </p:txBody>
      </p:sp>
    </p:spTree>
    <p:extLst>
      <p:ext uri="{BB962C8B-B14F-4D97-AF65-F5344CB8AC3E}">
        <p14:creationId xmlns:p14="http://schemas.microsoft.com/office/powerpoint/2010/main" val="548683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Copyright notice</a:t>
            </a:r>
            <a:endParaRPr lang="en-AU" dirty="0"/>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913795" y="2076450"/>
            <a:ext cx="10353762" cy="4354330"/>
          </a:xfrm>
        </p:spPr>
        <p:txBody>
          <a:bodyPr>
            <a:normAutofit fontScale="70000" lnSpcReduction="20000"/>
          </a:bodyPr>
          <a:lstStyle/>
          <a:p>
            <a:pPr marL="36900" indent="0" algn="ctr">
              <a:buNone/>
            </a:pPr>
            <a:r>
              <a:rPr lang="en-AU" sz="4000" b="1" dirty="0">
                <a:latin typeface="Arial" panose="020B0604020202020204" pitchFamily="34" charset="0"/>
                <a:cs typeface="Arial" panose="020B0604020202020204" pitchFamily="34" charset="0"/>
              </a:rPr>
              <a:t>Commonwealth of Australia</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Copyright Regulations 1969</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WARNING</a:t>
            </a:r>
          </a:p>
          <a:p>
            <a:pPr marL="36900" indent="0" algn="ctr">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Materials in this unit (CITS1003 – Introduction to Cybersecurity) have been reproduced and communicated to you by or on behalf of The University of Western Australia pursuant to Part VB of the </a:t>
            </a:r>
            <a:r>
              <a:rPr lang="en-AU" sz="2400" i="1" dirty="0">
                <a:latin typeface="Arial" panose="020B0604020202020204" pitchFamily="34" charset="0"/>
                <a:cs typeface="Arial" panose="020B0604020202020204" pitchFamily="34" charset="0"/>
              </a:rPr>
              <a:t>Copyright Act</a:t>
            </a:r>
            <a:r>
              <a:rPr lang="en-AU" sz="2400" dirty="0">
                <a:latin typeface="Arial" panose="020B0604020202020204" pitchFamily="34" charset="0"/>
                <a:cs typeface="Arial" panose="020B0604020202020204" pitchFamily="34" charset="0"/>
              </a:rPr>
              <a:t>1968 (</a:t>
            </a:r>
            <a:r>
              <a:rPr lang="en-AU" sz="2400" b="1" dirty="0">
                <a:latin typeface="Arial" panose="020B0604020202020204" pitchFamily="34" charset="0"/>
                <a:cs typeface="Arial" panose="020B0604020202020204" pitchFamily="34" charset="0"/>
              </a:rPr>
              <a:t>the Act</a:t>
            </a:r>
            <a:r>
              <a:rPr lang="en-AU" sz="2400" dirty="0">
                <a:latin typeface="Arial" panose="020B0604020202020204" pitchFamily="34" charset="0"/>
                <a:cs typeface="Arial" panose="020B0604020202020204" pitchFamily="34" charset="0"/>
              </a:rPr>
              <a:t>).</a:t>
            </a:r>
          </a:p>
          <a:p>
            <a:pPr marL="36900" indent="0">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36900"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What to Expect</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2076450"/>
            <a:ext cx="10353762" cy="4396539"/>
          </a:xfrm>
        </p:spPr>
        <p:txBody>
          <a:bodyPr>
            <a:normAutofit lnSpcReduction="10000"/>
          </a:bodyPr>
          <a:lstStyle/>
          <a:p>
            <a:r>
              <a:rPr lang="en-AU" dirty="0">
                <a:latin typeface="Arial" panose="020B0604020202020204" pitchFamily="34" charset="0"/>
                <a:cs typeface="Arial" panose="020B0604020202020204" pitchFamily="34" charset="0"/>
              </a:rPr>
              <a:t>This is an introductory course and so suitable for anyone wishing to familiarise themselves with the terms, concepts and practical aspects of Cybersecurity</a:t>
            </a:r>
          </a:p>
          <a:p>
            <a:r>
              <a:rPr lang="en-AU" dirty="0">
                <a:latin typeface="Arial" panose="020B0604020202020204" pitchFamily="34" charset="0"/>
                <a:cs typeface="Arial" panose="020B0604020202020204" pitchFamily="34" charset="0"/>
              </a:rPr>
              <a:t>There is a theoretical component that involves learning the language, terminology, policies and procedures of cybersecurity</a:t>
            </a:r>
          </a:p>
          <a:p>
            <a:r>
              <a:rPr lang="en-AU" dirty="0">
                <a:latin typeface="Arial" panose="020B0604020202020204" pitchFamily="34" charset="0"/>
                <a:cs typeface="Arial" panose="020B0604020202020204" pitchFamily="34" charset="0"/>
              </a:rPr>
              <a:t>There is a practical component that involves learning command-line tools, operating systems and technical skills used in cybersecurity</a:t>
            </a:r>
          </a:p>
          <a:p>
            <a:r>
              <a:rPr lang="en-AU" dirty="0">
                <a:latin typeface="Arial" panose="020B0604020202020204" pitchFamily="34" charset="0"/>
                <a:cs typeface="Arial" panose="020B0604020202020204" pitchFamily="34" charset="0"/>
              </a:rPr>
              <a:t>There will be minimal coding (unless you want to do more) in this unit and no assumption of prior knowledge in computer science or mathematics</a:t>
            </a:r>
          </a:p>
          <a:p>
            <a:r>
              <a:rPr lang="en-AU" dirty="0">
                <a:latin typeface="Arial" panose="020B0604020202020204" pitchFamily="34" charset="0"/>
                <a:cs typeface="Arial" panose="020B0604020202020204" pitchFamily="34" charset="0"/>
              </a:rPr>
              <a:t>The course is based on </a:t>
            </a:r>
            <a:r>
              <a:rPr lang="en-AU" dirty="0" err="1">
                <a:latin typeface="Arial" panose="020B0604020202020204" pitchFamily="34" charset="0"/>
                <a:cs typeface="Arial" panose="020B0604020202020204" pitchFamily="34" charset="0"/>
              </a:rPr>
              <a:t>CyBOK</a:t>
            </a:r>
            <a:r>
              <a:rPr lang="en-AU" dirty="0">
                <a:latin typeface="Arial" panose="020B0604020202020204" pitchFamily="34" charset="0"/>
                <a:cs typeface="Arial" panose="020B0604020202020204" pitchFamily="34" charset="0"/>
              </a:rPr>
              <a:t> - the Cybersecurity Book of Knowledge project (</a:t>
            </a:r>
            <a:r>
              <a:rPr lang="en-AU" dirty="0">
                <a:latin typeface="Arial" panose="020B0604020202020204" pitchFamily="34" charset="0"/>
                <a:cs typeface="Arial" panose="020B0604020202020204" pitchFamily="34" charset="0"/>
                <a:hlinkClick r:id="rId3"/>
              </a:rPr>
              <a:t>https://www.cybok.org/</a:t>
            </a:r>
            <a:r>
              <a:rPr lang="en-AU" dirty="0">
                <a:latin typeface="Arial" panose="020B0604020202020204" pitchFamily="34" charset="0"/>
                <a:cs typeface="Arial" panose="020B0604020202020204" pitchFamily="34" charset="0"/>
              </a:rPr>
              <a:t>) and some elements of CISSP (Certified Information Systems Security Professional) from ISC</a:t>
            </a:r>
            <a:r>
              <a:rPr lang="en-AU" baseline="30000" dirty="0">
                <a:latin typeface="Arial" panose="020B0604020202020204" pitchFamily="34" charset="0"/>
                <a:cs typeface="Arial" panose="020B0604020202020204" pitchFamily="34" charset="0"/>
              </a:rPr>
              <a:t>2</a:t>
            </a: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71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42901"/>
            <a:ext cx="10353762" cy="1257300"/>
          </a:xfrm>
        </p:spPr>
        <p:txBody>
          <a:bodyPr/>
          <a:lstStyle/>
          <a:p>
            <a:r>
              <a:rPr lang="en-AU" dirty="0"/>
              <a:t>Emergency</a:t>
            </a:r>
          </a:p>
        </p:txBody>
      </p:sp>
      <p:sp>
        <p:nvSpPr>
          <p:cNvPr id="3" name="Content Placeholder 2"/>
          <p:cNvSpPr>
            <a:spLocks noGrp="1"/>
          </p:cNvSpPr>
          <p:nvPr>
            <p:ph idx="1"/>
          </p:nvPr>
        </p:nvSpPr>
        <p:spPr>
          <a:xfrm>
            <a:off x="336243" y="1600201"/>
            <a:ext cx="5759757" cy="4525963"/>
          </a:xfrm>
        </p:spPr>
        <p:txBody>
          <a:bodyPr>
            <a:normAutofit/>
          </a:bodyPr>
          <a:lstStyle/>
          <a:p>
            <a:r>
              <a:rPr lang="en-AU" dirty="0">
                <a:latin typeface="Arial" panose="020B0604020202020204" pitchFamily="34" charset="0"/>
                <a:cs typeface="Arial" panose="020B0604020202020204" pitchFamily="34" charset="0"/>
              </a:rPr>
              <a:t>General emergency: call campus security at 6488 2222</a:t>
            </a:r>
          </a:p>
          <a:p>
            <a:r>
              <a:rPr lang="en-AU" dirty="0">
                <a:latin typeface="Arial" panose="020B0604020202020204" pitchFamily="34" charset="0"/>
                <a:cs typeface="Arial" panose="020B0604020202020204" pitchFamily="34" charset="0"/>
              </a:rPr>
              <a:t>In super emergency: call emergency at 000</a:t>
            </a:r>
          </a:p>
          <a:p>
            <a:pPr marL="36900" indent="0">
              <a:buNone/>
            </a:pP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For more details, please have a read through the UWA emergency procedure for various potential incidents</a:t>
            </a:r>
          </a:p>
          <a:p>
            <a:pPr lvl="1"/>
            <a:r>
              <a:rPr lang="en-AU" dirty="0">
                <a:latin typeface="Arial" panose="020B0604020202020204" pitchFamily="34" charset="0"/>
                <a:cs typeface="Arial" panose="020B0604020202020204" pitchFamily="34" charset="0"/>
                <a:hlinkClick r:id="rId3"/>
              </a:rPr>
              <a:t>http://www.safety.uwa.edu.au/incidents-injuries-emergency/procedures</a:t>
            </a:r>
            <a:endParaRPr lang="en-AU" dirty="0">
              <a:latin typeface="Arial" panose="020B0604020202020204" pitchFamily="34" charset="0"/>
              <a:cs typeface="Arial" panose="020B0604020202020204" pitchFamily="34" charset="0"/>
            </a:endParaRPr>
          </a:p>
          <a:p>
            <a:pPr lvl="1"/>
            <a:endParaRPr lang="en-AU"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D6D401DD-ABB4-4DA0-ACA9-85C7AEFAF6AB}"/>
              </a:ext>
            </a:extLst>
          </p:cNvPr>
          <p:cNvSpPr txBox="1">
            <a:spLocks/>
          </p:cNvSpPr>
          <p:nvPr/>
        </p:nvSpPr>
        <p:spPr>
          <a:xfrm>
            <a:off x="6096000" y="1435101"/>
            <a:ext cx="5863409" cy="486886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63500">
              <a:spcBef>
                <a:spcPts val="935"/>
              </a:spcBef>
            </a:pPr>
            <a:r>
              <a:rPr lang="en-AU" sz="1800" b="1" kern="0" dirty="0">
                <a:solidFill>
                  <a:srgbClr val="FF0000"/>
                </a:solidFill>
                <a:effectLst/>
                <a:latin typeface="Calibri" panose="020F0502020204030204" pitchFamily="34" charset="0"/>
                <a:ea typeface="Calibri" panose="020F0502020204030204" pitchFamily="34" charset="0"/>
              </a:rPr>
              <a:t>On</a:t>
            </a:r>
            <a:r>
              <a:rPr lang="en-AU" sz="1800" b="1" kern="0" spc="-15" dirty="0">
                <a:solidFill>
                  <a:srgbClr val="FF0000"/>
                </a:solidFill>
                <a:effectLst/>
                <a:latin typeface="Calibri" panose="020F0502020204030204" pitchFamily="34" charset="0"/>
                <a:ea typeface="Calibri" panose="020F0502020204030204" pitchFamily="34" charset="0"/>
              </a:rPr>
              <a:t> </a:t>
            </a:r>
            <a:r>
              <a:rPr lang="en-AU" sz="1800" b="1" kern="0" dirty="0">
                <a:solidFill>
                  <a:srgbClr val="FF0000"/>
                </a:solidFill>
                <a:effectLst/>
                <a:latin typeface="Calibri" panose="020F0502020204030204" pitchFamily="34" charset="0"/>
                <a:ea typeface="Calibri" panose="020F0502020204030204" pitchFamily="34" charset="0"/>
              </a:rPr>
              <a:t>hearing</a:t>
            </a:r>
            <a:r>
              <a:rPr lang="en-AU" sz="1800" b="1" kern="0" spc="-25" dirty="0">
                <a:solidFill>
                  <a:srgbClr val="FF0000"/>
                </a:solidFill>
                <a:effectLst/>
                <a:latin typeface="Calibri" panose="020F0502020204030204" pitchFamily="34" charset="0"/>
                <a:ea typeface="Calibri" panose="020F0502020204030204" pitchFamily="34" charset="0"/>
              </a:rPr>
              <a:t> </a:t>
            </a:r>
            <a:r>
              <a:rPr lang="en-AU" sz="1800" b="1" kern="0" dirty="0">
                <a:solidFill>
                  <a:srgbClr val="FF0000"/>
                </a:solidFill>
                <a:effectLst/>
                <a:latin typeface="Calibri" panose="020F0502020204030204" pitchFamily="34" charset="0"/>
                <a:ea typeface="Calibri" panose="020F0502020204030204" pitchFamily="34" charset="0"/>
              </a:rPr>
              <a:t>the</a:t>
            </a:r>
            <a:r>
              <a:rPr lang="en-AU" sz="1800" b="1" kern="0" spc="-5" dirty="0">
                <a:solidFill>
                  <a:srgbClr val="FF0000"/>
                </a:solidFill>
                <a:effectLst/>
                <a:latin typeface="Calibri" panose="020F0502020204030204" pitchFamily="34" charset="0"/>
                <a:ea typeface="Calibri" panose="020F0502020204030204" pitchFamily="34" charset="0"/>
              </a:rPr>
              <a:t> evacuation </a:t>
            </a:r>
            <a:r>
              <a:rPr lang="en-AU" sz="1800" b="1" kern="0" spc="-10" dirty="0">
                <a:solidFill>
                  <a:srgbClr val="FF0000"/>
                </a:solidFill>
                <a:effectLst/>
                <a:latin typeface="Calibri" panose="020F0502020204030204" pitchFamily="34" charset="0"/>
                <a:ea typeface="Calibri" panose="020F0502020204030204" pitchFamily="34" charset="0"/>
              </a:rPr>
              <a:t>alarm:</a:t>
            </a:r>
            <a:endParaRPr lang="en-AU" sz="1800" b="1" kern="0" dirty="0">
              <a:effectLst/>
              <a:latin typeface="Calibri" panose="020F0502020204030204" pitchFamily="34" charset="0"/>
              <a:ea typeface="Calibri" panose="020F0502020204030204" pitchFamily="34" charset="0"/>
            </a:endParaRPr>
          </a:p>
          <a:p>
            <a:pPr marL="342900" marR="843280" lvl="0" indent="-342900">
              <a:lnSpc>
                <a:spcPct val="107000"/>
              </a:lnSpc>
              <a:spcBef>
                <a:spcPts val="140"/>
              </a:spcBef>
              <a:spcAft>
                <a:spcPts val="0"/>
              </a:spcAft>
              <a:buSzPts val="1400"/>
              <a:buFont typeface="Symbol" panose="05050102010706020507" pitchFamily="18" charset="2"/>
              <a:buChar char=""/>
              <a:tabLst>
                <a:tab pos="520700" algn="l"/>
                <a:tab pos="521335" algn="l"/>
              </a:tabLst>
            </a:pPr>
            <a:r>
              <a:rPr lang="en-AU" sz="1800" b="1" i="1" dirty="0">
                <a:effectLst/>
                <a:latin typeface="Calibri" panose="020F0502020204030204" pitchFamily="34" charset="0"/>
                <a:ea typeface="Symbol" panose="05050102010706020507" pitchFamily="18" charset="2"/>
                <a:cs typeface="Symbol" panose="05050102010706020507" pitchFamily="18" charset="2"/>
              </a:rPr>
              <a:t>Immediately prepare to leave the building -You may secure personal belongings and valuables and bring them with you</a:t>
            </a:r>
            <a:endParaRPr lang="en-AU"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775"/>
              </a:lnSpc>
              <a:spcBef>
                <a:spcPts val="135"/>
              </a:spcBef>
              <a:buSzPts val="1400"/>
              <a:buFont typeface="Symbol" panose="05050102010706020507" pitchFamily="18" charset="2"/>
              <a:buChar char=""/>
              <a:tabLst>
                <a:tab pos="520700" algn="l"/>
                <a:tab pos="521335" algn="l"/>
              </a:tabLst>
            </a:pPr>
            <a:r>
              <a:rPr lang="en-AU" sz="1800" b="1" i="1" dirty="0">
                <a:effectLst/>
                <a:latin typeface="Calibri" panose="020F0502020204030204" pitchFamily="34" charset="0"/>
                <a:ea typeface="Symbol" panose="05050102010706020507" pitchFamily="18" charset="2"/>
                <a:cs typeface="Symbol" panose="05050102010706020507" pitchFamily="18" charset="2"/>
              </a:rPr>
              <a:t>Leave the building through the nearest exit. Look for the emergency exit signs and follow through or if you do not know where to go, follow the Lecturer/ Warden’s instruction. DO NOT use the lifts</a:t>
            </a:r>
            <a:endParaRPr lang="en-AU"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35"/>
              </a:spcBef>
              <a:buSzPts val="1400"/>
              <a:buFont typeface="Symbol" panose="05050102010706020507" pitchFamily="18" charset="2"/>
              <a:buChar char=""/>
            </a:pPr>
            <a:r>
              <a:rPr lang="en-AU" sz="1800" b="1" i="1" dirty="0">
                <a:effectLst/>
                <a:latin typeface="Calibri" panose="020F0502020204030204" pitchFamily="34" charset="0"/>
                <a:ea typeface="Symbol" panose="05050102010706020507" pitchFamily="18" charset="2"/>
                <a:cs typeface="Symbol" panose="05050102010706020507" pitchFamily="18" charset="2"/>
              </a:rPr>
              <a:t>Walk quickly to the designated assembly area for your building or as advised by a Warden or Fire and Emergency Services personnel</a:t>
            </a:r>
            <a:r>
              <a:rPr lang="en-AU" sz="1800" i="1" dirty="0">
                <a:effectLst/>
                <a:latin typeface="Calibri" panose="020F0502020204030204" pitchFamily="34" charset="0"/>
                <a:ea typeface="Times New Roman" panose="02020603050405020304" pitchFamily="18" charset="0"/>
                <a:cs typeface="Symbol" panose="05050102010706020507" pitchFamily="18" charset="2"/>
              </a:rPr>
              <a:t>.</a:t>
            </a:r>
            <a:endParaRPr lang="en-AU"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35"/>
              </a:spcBef>
              <a:buSzPts val="1400"/>
              <a:buFont typeface="Symbol" panose="05050102010706020507" pitchFamily="18" charset="2"/>
              <a:buChar char=""/>
              <a:tabLst>
                <a:tab pos="520700" algn="l"/>
                <a:tab pos="521335" algn="l"/>
              </a:tabLst>
            </a:pPr>
            <a:r>
              <a:rPr lang="en-AU" sz="1800" b="1" i="1" dirty="0">
                <a:effectLst/>
                <a:latin typeface="Calibri" panose="020F0502020204030204" pitchFamily="34" charset="0"/>
                <a:ea typeface="Symbol" panose="05050102010706020507" pitchFamily="18" charset="2"/>
                <a:cs typeface="Symbol" panose="05050102010706020507" pitchFamily="18" charset="2"/>
              </a:rPr>
              <a:t>Remain</a:t>
            </a:r>
            <a:r>
              <a:rPr lang="en-AU" sz="1800" b="1" i="1" spc="-3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at</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the</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assembly</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area</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until</a:t>
            </a:r>
            <a:r>
              <a:rPr lang="en-AU" sz="1800" b="1" i="1" spc="-1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given</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the</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all</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clear</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to</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return</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to</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spc="-10" dirty="0">
                <a:effectLst/>
                <a:latin typeface="Calibri" panose="020F0502020204030204" pitchFamily="34" charset="0"/>
                <a:ea typeface="Symbol" panose="05050102010706020507" pitchFamily="18" charset="2"/>
                <a:cs typeface="Symbol" panose="05050102010706020507" pitchFamily="18" charset="2"/>
              </a:rPr>
              <a:t>class</a:t>
            </a:r>
            <a:endParaRPr lang="en-AU"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35"/>
              </a:spcBef>
              <a:buSzPts val="1400"/>
              <a:buFont typeface="Symbol" panose="05050102010706020507" pitchFamily="18" charset="2"/>
              <a:buChar char=""/>
              <a:tabLst>
                <a:tab pos="520700" algn="l"/>
                <a:tab pos="521335" algn="l"/>
              </a:tabLst>
            </a:pPr>
            <a:r>
              <a:rPr lang="en-AU" sz="1800" b="1" i="1" dirty="0">
                <a:effectLst/>
                <a:latin typeface="Calibri" panose="020F0502020204030204" pitchFamily="34" charset="0"/>
                <a:ea typeface="Symbol" panose="05050102010706020507" pitchFamily="18" charset="2"/>
                <a:cs typeface="Symbol" panose="05050102010706020507" pitchFamily="18" charset="2"/>
              </a:rPr>
              <a:t>No</a:t>
            </a:r>
            <a:r>
              <a:rPr lang="en-AU" sz="1800" b="1" i="1" spc="-3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person</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is</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to</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re-enter</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the</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evacuated</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area</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until</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given</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the</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All</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spc="-10" dirty="0">
                <a:effectLst/>
                <a:latin typeface="Calibri" panose="020F0502020204030204" pitchFamily="34" charset="0"/>
                <a:ea typeface="Symbol" panose="05050102010706020507" pitchFamily="18" charset="2"/>
                <a:cs typeface="Symbol" panose="05050102010706020507" pitchFamily="18" charset="2"/>
              </a:rPr>
              <a:t>Clear</a:t>
            </a:r>
            <a:endParaRPr lang="en-AU" sz="1800" dirty="0">
              <a:effectLst/>
              <a:latin typeface="Calibri" panose="020F0502020204030204" pitchFamily="34"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148162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913795" y="0"/>
            <a:ext cx="10353762" cy="1257300"/>
          </a:xfrm>
        </p:spPr>
        <p:txBody>
          <a:bodyPr/>
          <a:lstStyle/>
          <a:p>
            <a:r>
              <a:rPr lang="en-AU" dirty="0"/>
              <a:t>Unit Structure</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680331" y="1084228"/>
            <a:ext cx="10353762" cy="3714749"/>
          </a:xfrm>
        </p:spPr>
        <p:txBody>
          <a:bodyPr>
            <a:normAutofit/>
          </a:bodyPr>
          <a:lstStyle/>
          <a:p>
            <a:r>
              <a:rPr lang="en-AU" dirty="0">
                <a:latin typeface="Arial" panose="020B0604020202020204" pitchFamily="34" charset="0"/>
                <a:cs typeface="Arial" panose="020B0604020202020204" pitchFamily="34" charset="0"/>
              </a:rPr>
              <a:t>Lectures</a:t>
            </a:r>
          </a:p>
          <a:p>
            <a:r>
              <a:rPr lang="en-AU" dirty="0">
                <a:latin typeface="Arial" panose="020B0604020202020204" pitchFamily="34" charset="0"/>
                <a:cs typeface="Arial" panose="020B0604020202020204" pitchFamily="34" charset="0"/>
              </a:rPr>
              <a:t>Labs</a:t>
            </a:r>
          </a:p>
          <a:p>
            <a:r>
              <a:rPr lang="en-AU" dirty="0">
                <a:latin typeface="Arial" panose="020B0604020202020204" pitchFamily="34" charset="0"/>
                <a:cs typeface="Arial" panose="020B0604020202020204" pitchFamily="34" charset="0"/>
              </a:rPr>
              <a:t>Project</a:t>
            </a:r>
          </a:p>
          <a:p>
            <a:r>
              <a:rPr lang="en-AU" dirty="0">
                <a:latin typeface="Arial" panose="020B0604020202020204" pitchFamily="34" charset="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913795" y="0"/>
            <a:ext cx="10353762" cy="1257300"/>
          </a:xfrm>
        </p:spPr>
        <p:txBody>
          <a:bodyPr/>
          <a:lstStyle/>
          <a:p>
            <a:r>
              <a:rPr lang="en-AU"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913795" y="1257300"/>
            <a:ext cx="10353762" cy="4533899"/>
          </a:xfrm>
        </p:spPr>
        <p:txBody>
          <a:bodyPr/>
          <a:lstStyle/>
          <a:p>
            <a:endParaRPr lang="en-AU" dirty="0">
              <a:solidFill>
                <a:schemeClr val="tx1"/>
              </a:solidFill>
              <a:latin typeface="Arial" panose="020B0604020202020204" pitchFamily="34" charset="0"/>
              <a:cs typeface="Arial" panose="020B0604020202020204" pitchFamily="34" charset="0"/>
            </a:endParaRPr>
          </a:p>
          <a:p>
            <a:r>
              <a:rPr lang="en-AU" dirty="0">
                <a:solidFill>
                  <a:schemeClr val="tx1"/>
                </a:solidFill>
                <a:latin typeface="Arial" panose="020B0604020202020204" pitchFamily="34" charset="0"/>
                <a:cs typeface="Arial" panose="020B0604020202020204" pitchFamily="34" charset="0"/>
              </a:rPr>
              <a:t>In class we will be discussing the theory of cybersecurity and explaining concepts.</a:t>
            </a:r>
          </a:p>
          <a:p>
            <a:r>
              <a:rPr lang="en-AU" dirty="0">
                <a:solidFill>
                  <a:schemeClr val="tx1"/>
                </a:solidFill>
                <a:latin typeface="Arial" panose="020B0604020202020204" pitchFamily="34" charset="0"/>
                <a:cs typeface="Arial" panose="020B0604020202020204" pitchFamily="34" charset="0"/>
              </a:rPr>
              <a:t>During these discussions, it’s a good idea to take notes, especially on language and terminology that may be assessed.</a:t>
            </a:r>
          </a:p>
          <a:p>
            <a:r>
              <a:rPr lang="en-AU" dirty="0">
                <a:solidFill>
                  <a:schemeClr val="tx1"/>
                </a:solidFill>
                <a:latin typeface="Arial" panose="020B0604020202020204" pitchFamily="34" charset="0"/>
                <a:cs typeface="Arial" panose="020B0604020202020204" pitchFamily="34" charset="0"/>
              </a:rPr>
              <a:t>Lecture content will be split up with lab and practical exercises.</a:t>
            </a:r>
          </a:p>
          <a:p>
            <a:r>
              <a:rPr lang="en-AU" dirty="0">
                <a:solidFill>
                  <a:schemeClr val="tx1"/>
                </a:solidFill>
                <a:latin typeface="Arial" panose="020B0604020202020204" pitchFamily="34" charset="0"/>
                <a:cs typeface="Arial" panose="020B0604020202020204" pitchFamily="34" charset="0"/>
              </a:rPr>
              <a:t>The theoretical concepts in the lectures will be assessed in the Final Exam.</a:t>
            </a:r>
          </a:p>
          <a:p>
            <a:r>
              <a:rPr lang="en-AU" dirty="0">
                <a:solidFill>
                  <a:schemeClr val="tx1"/>
                </a:solidFill>
                <a:latin typeface="Arial" panose="020B0604020202020204" pitchFamily="34" charset="0"/>
                <a:cs typeface="Arial" panose="020B0604020202020204" pitchFamily="34" charset="0"/>
              </a:rPr>
              <a:t>The classes will be recorded via Microsoft Teams</a:t>
            </a:r>
          </a:p>
          <a:p>
            <a:r>
              <a:rPr lang="en-AU" dirty="0">
                <a:solidFill>
                  <a:schemeClr val="tx1"/>
                </a:solidFill>
                <a:latin typeface="Arial" panose="020B0604020202020204" pitchFamily="34" charset="0"/>
                <a:cs typeface="Arial" panose="020B0604020202020204" pitchFamily="34" charset="0"/>
              </a:rPr>
              <a:t>PowerPoint slides and pre-recorded videos are available on the LMS.</a:t>
            </a:r>
          </a:p>
        </p:txBody>
      </p:sp>
    </p:spTree>
    <p:extLst>
      <p:ext uri="{BB962C8B-B14F-4D97-AF65-F5344CB8AC3E}">
        <p14:creationId xmlns:p14="http://schemas.microsoft.com/office/powerpoint/2010/main" val="1117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913795" y="0"/>
            <a:ext cx="10353762" cy="1257300"/>
          </a:xfrm>
        </p:spPr>
        <p:txBody>
          <a:bodyPr/>
          <a:lstStyle/>
          <a:p>
            <a:r>
              <a:rPr lang="en-AU" dirty="0"/>
              <a:t>Labs </a:t>
            </a:r>
            <a:r>
              <a:rPr lang="en-AU" dirty="0">
                <a:solidFill>
                  <a:srgbClr val="FF0000"/>
                </a:solidFill>
              </a:rPr>
              <a:t>start in week 1</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913795" y="1257300"/>
            <a:ext cx="10353762" cy="4533899"/>
          </a:xfrm>
        </p:spPr>
        <p:txBody>
          <a:bodyPr/>
          <a:lstStyle/>
          <a:p>
            <a:r>
              <a:rPr lang="en-AU" dirty="0">
                <a:solidFill>
                  <a:schemeClr val="tx1"/>
                </a:solidFill>
                <a:latin typeface="Arial" panose="020B0604020202020204" pitchFamily="34" charset="0"/>
                <a:cs typeface="Arial" panose="020B0604020202020204" pitchFamily="34" charset="0"/>
              </a:rPr>
              <a:t>There are 10 practical labs that we will complete throughout the unit.  </a:t>
            </a:r>
          </a:p>
          <a:p>
            <a:r>
              <a:rPr lang="en-AU" dirty="0">
                <a:solidFill>
                  <a:schemeClr val="tx1"/>
                </a:solidFill>
                <a:latin typeface="Arial" panose="020B0604020202020204" pitchFamily="34" charset="0"/>
                <a:cs typeface="Arial" panose="020B0604020202020204" pitchFamily="34" charset="0"/>
              </a:rPr>
              <a:t>Each one is a formative assessment that will teach you some practical cybersecurity skills.</a:t>
            </a:r>
          </a:p>
          <a:p>
            <a:r>
              <a:rPr lang="en-AU" dirty="0">
                <a:solidFill>
                  <a:schemeClr val="tx1"/>
                </a:solidFill>
                <a:latin typeface="Arial" panose="020B0604020202020204" pitchFamily="34" charset="0"/>
                <a:cs typeface="Arial" panose="020B0604020202020204" pitchFamily="34" charset="0"/>
              </a:rPr>
              <a:t>Each lab contains hidden “Flags” that must be found to complete the lab and get the marks for the assessment.</a:t>
            </a:r>
          </a:p>
          <a:p>
            <a:r>
              <a:rPr lang="en-AU" dirty="0">
                <a:solidFill>
                  <a:schemeClr val="tx1"/>
                </a:solidFill>
                <a:latin typeface="Arial" panose="020B0604020202020204" pitchFamily="34" charset="0"/>
                <a:cs typeface="Arial" panose="020B0604020202020204" pitchFamily="34" charset="0"/>
              </a:rPr>
              <a:t>Labs include tasks related to Cryptography, Computing, Threats, Social Engineering, Exploiting Vulnerabilities and more.</a:t>
            </a:r>
          </a:p>
        </p:txBody>
      </p:sp>
    </p:spTree>
    <p:extLst>
      <p:ext uri="{BB962C8B-B14F-4D97-AF65-F5344CB8AC3E}">
        <p14:creationId xmlns:p14="http://schemas.microsoft.com/office/powerpoint/2010/main" val="244704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5308296"/>
          </a:xfrm>
        </p:spPr>
        <p:txBody>
          <a:bodyPr>
            <a:normAutofit/>
          </a:bodyPr>
          <a:lstStyle/>
          <a:p>
            <a:r>
              <a:rPr lang="en-AU" dirty="0">
                <a:latin typeface="Arial" panose="020B0604020202020204" pitchFamily="34" charset="0"/>
                <a:cs typeface="Arial" panose="020B0604020202020204" pitchFamily="34" charset="0"/>
              </a:rPr>
              <a:t>Labs are worth 25% of assessment.</a:t>
            </a:r>
          </a:p>
          <a:p>
            <a:r>
              <a:rPr lang="en-AU" dirty="0">
                <a:latin typeface="Arial" panose="020B0604020202020204" pitchFamily="34" charset="0"/>
                <a:cs typeface="Arial" panose="020B0604020202020204" pitchFamily="34" charset="0"/>
              </a:rPr>
              <a:t>Each lab is worth of 25 points</a:t>
            </a:r>
          </a:p>
          <a:p>
            <a:r>
              <a:rPr lang="en-AU" dirty="0">
                <a:latin typeface="Arial" panose="020B0604020202020204" pitchFamily="34" charset="0"/>
                <a:cs typeface="Arial" panose="020B0604020202020204" pitchFamily="34" charset="0"/>
              </a:rPr>
              <a:t>10 labs in total are worth of 250 points.</a:t>
            </a:r>
          </a:p>
          <a:p>
            <a:r>
              <a:rPr lang="en-AU" dirty="0">
                <a:latin typeface="Arial" panose="020B0604020202020204" pitchFamily="34" charset="0"/>
                <a:cs typeface="Arial" panose="020B0604020202020204" pitchFamily="34" charset="0"/>
              </a:rPr>
              <a:t>Lab answers can be submitted through the LMS.</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798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187570" y="5787854"/>
            <a:ext cx="12801600" cy="858416"/>
          </a:xfrm>
        </p:spPr>
        <p:txBody>
          <a:bodyPr>
            <a:normAutofit/>
          </a:bodyPr>
          <a:lstStyle/>
          <a:p>
            <a:pPr algn="l"/>
            <a:r>
              <a:rPr lang="en-AU" sz="2200" dirty="0"/>
              <a:t>Lab materials are available at </a:t>
            </a:r>
            <a:r>
              <a:rPr lang="en-AU" sz="2200" dirty="0">
                <a:hlinkClick r:id="rId3"/>
              </a:rPr>
              <a:t>https://uwac.gitbook.io/citx1003/citx1003-labs/setting-up-your-laptop</a:t>
            </a:r>
            <a:br>
              <a:rPr lang="en-AU" sz="2200" dirty="0"/>
            </a:br>
            <a:r>
              <a:rPr lang="en-AU" sz="2200" dirty="0"/>
              <a:t>(Links to labs can be found on the LMS)</a:t>
            </a:r>
          </a:p>
        </p:txBody>
      </p:sp>
      <p:pic>
        <p:nvPicPr>
          <p:cNvPr id="11" name="Picture 10">
            <a:extLst>
              <a:ext uri="{FF2B5EF4-FFF2-40B4-BE49-F238E27FC236}">
                <a16:creationId xmlns:a16="http://schemas.microsoft.com/office/drawing/2014/main" id="{126604D5-623D-44F7-B986-275C23B7F13E}"/>
              </a:ext>
            </a:extLst>
          </p:cNvPr>
          <p:cNvPicPr>
            <a:picLocks noChangeAspect="1"/>
          </p:cNvPicPr>
          <p:nvPr/>
        </p:nvPicPr>
        <p:blipFill>
          <a:blip r:embed="rId4"/>
          <a:stretch>
            <a:fillRect/>
          </a:stretch>
        </p:blipFill>
        <p:spPr>
          <a:xfrm>
            <a:off x="412253" y="388356"/>
            <a:ext cx="11367494" cy="5399498"/>
          </a:xfrm>
          <a:prstGeom prst="rect">
            <a:avLst/>
          </a:prstGeom>
        </p:spPr>
      </p:pic>
    </p:spTree>
    <p:extLst>
      <p:ext uri="{BB962C8B-B14F-4D97-AF65-F5344CB8AC3E}">
        <p14:creationId xmlns:p14="http://schemas.microsoft.com/office/powerpoint/2010/main" val="3921763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9669</TotalTime>
  <Words>1690</Words>
  <Application>Microsoft Office PowerPoint</Application>
  <PresentationFormat>Widescreen</PresentationFormat>
  <Paragraphs>201</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Georgia Pro Cond Light</vt:lpstr>
      <vt:lpstr>Speak Pro</vt:lpstr>
      <vt:lpstr>Symbol</vt:lpstr>
      <vt:lpstr>Wingdings 2</vt:lpstr>
      <vt:lpstr>SlateVTI</vt:lpstr>
      <vt:lpstr>CITS1003 Introduction to Cybersecurity [0] Unit overview</vt:lpstr>
      <vt:lpstr>3 Things</vt:lpstr>
      <vt:lpstr>What to Expect</vt:lpstr>
      <vt:lpstr>Emergency</vt:lpstr>
      <vt:lpstr>Unit Structure</vt:lpstr>
      <vt:lpstr>Lectures</vt:lpstr>
      <vt:lpstr>Labs start in week 1</vt:lpstr>
      <vt:lpstr>Lab Assessment</vt:lpstr>
      <vt:lpstr>Lab materials are available at https://uwac.gitbook.io/citx1003/citx1003-labs/setting-up-your-laptop (Links to labs can be found on the LMS)</vt:lpstr>
      <vt:lpstr>Lab Computer</vt:lpstr>
      <vt:lpstr>Lab Help</vt:lpstr>
      <vt:lpstr>MS Teams</vt:lpstr>
      <vt:lpstr>Lab Help</vt:lpstr>
      <vt:lpstr>Lab Due Dates</vt:lpstr>
      <vt:lpstr>Lab Setup</vt:lpstr>
      <vt:lpstr>Lab Setup</vt:lpstr>
      <vt:lpstr>Other Assessments</vt:lpstr>
      <vt:lpstr>Weekly Topics</vt:lpstr>
      <vt:lpstr>Online Resources</vt:lpstr>
      <vt:lpstr>Cheating</vt:lpstr>
      <vt:lpstr>Information Security</vt:lpstr>
      <vt:lpstr>What is Cybersecurity?</vt:lpstr>
      <vt:lpstr>Human Threats</vt:lpstr>
      <vt:lpstr>Human Exploits</vt:lpstr>
      <vt:lpstr>Learning Outcomes</vt:lpstr>
      <vt:lpstr>Ethics (or what you *absolutely* should not do)</vt:lpstr>
      <vt:lpstr>Ethics continued…</vt:lpstr>
      <vt:lpstr>Copyright notice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168</cp:revision>
  <dcterms:created xsi:type="dcterms:W3CDTF">2020-01-13T04:26:47Z</dcterms:created>
  <dcterms:modified xsi:type="dcterms:W3CDTF">2024-02-13T04:45:10Z</dcterms:modified>
</cp:coreProperties>
</file>